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5.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9.xml" ContentType="application/vnd.openxmlformats-officedocument.drawingml.chart+xml"/>
  <Override PartName="/ppt/theme/themeOverride3.xml" ContentType="application/vnd.openxmlformats-officedocument.themeOverride+xml"/>
  <Override PartName="/ppt/charts/chart10.xml" ContentType="application/vnd.openxmlformats-officedocument.drawingml.chart+xml"/>
  <Override PartName="/ppt/theme/themeOverride4.xml" ContentType="application/vnd.openxmlformats-officedocument.themeOverride+xml"/>
  <Override PartName="/ppt/charts/chart11.xml" ContentType="application/vnd.openxmlformats-officedocument.drawingml.chart+xml"/>
  <Override PartName="/ppt/theme/themeOverride5.xml" ContentType="application/vnd.openxmlformats-officedocument.themeOverride+xml"/>
  <Override PartName="/ppt/charts/chart12.xml" ContentType="application/vnd.openxmlformats-officedocument.drawingml.chart+xml"/>
  <Override PartName="/ppt/theme/themeOverride6.xml" ContentType="application/vnd.openxmlformats-officedocument.themeOverride+xml"/>
  <Override PartName="/ppt/charts/chart13.xml" ContentType="application/vnd.openxmlformats-officedocument.drawingml.chart+xml"/>
  <Override PartName="/ppt/theme/themeOverride7.xml" ContentType="application/vnd.openxmlformats-officedocument.themeOverride+xml"/>
  <Override PartName="/ppt/charts/chart14.xml" ContentType="application/vnd.openxmlformats-officedocument.drawingml.chart+xml"/>
  <Override PartName="/ppt/theme/themeOverride8.xml" ContentType="application/vnd.openxmlformats-officedocument.themeOverride+xml"/>
  <Override PartName="/ppt/charts/chart15.xml" ContentType="application/vnd.openxmlformats-officedocument.drawingml.chart+xml"/>
  <Override PartName="/ppt/theme/themeOverride9.xml" ContentType="application/vnd.openxmlformats-officedocument.themeOverride+xml"/>
  <Override PartName="/ppt/charts/chart16.xml" ContentType="application/vnd.openxmlformats-officedocument.drawingml.chart+xml"/>
  <Override PartName="/ppt/theme/themeOverride10.xml" ContentType="application/vnd.openxmlformats-officedocument.themeOverride+xml"/>
  <Override PartName="/ppt/charts/chart17.xml" ContentType="application/vnd.openxmlformats-officedocument.drawingml.chart+xml"/>
  <Override PartName="/ppt/theme/themeOverride11.xml" ContentType="application/vnd.openxmlformats-officedocument.themeOverride+xml"/>
  <Override PartName="/ppt/notesSlides/notesSlide11.xml" ContentType="application/vnd.openxmlformats-officedocument.presentationml.notesSlide+xml"/>
  <Override PartName="/ppt/charts/chart18.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9.xml" ContentType="application/vnd.openxmlformats-officedocument.drawingml.chart+xml"/>
  <Override PartName="/ppt/theme/themeOverride12.xml" ContentType="application/vnd.openxmlformats-officedocument.themeOverride+xml"/>
  <Override PartName="/ppt/notesSlides/notesSlide19.xml" ContentType="application/vnd.openxmlformats-officedocument.presentationml.notesSlide+xml"/>
  <Override PartName="/ppt/charts/chart20.xml" ContentType="application/vnd.openxmlformats-officedocument.drawingml.chart+xml"/>
  <Override PartName="/ppt/theme/themeOverride13.xml" ContentType="application/vnd.openxmlformats-officedocument.themeOverride+xml"/>
  <Override PartName="/ppt/charts/chart21.xml" ContentType="application/vnd.openxmlformats-officedocument.drawingml.chart+xml"/>
  <Override PartName="/ppt/charts/chart22.xml" ContentType="application/vnd.openxmlformats-officedocument.drawingml.chart+xml"/>
  <Override PartName="/ppt/theme/themeOverride14.xml" ContentType="application/vnd.openxmlformats-officedocument.themeOverride+xml"/>
  <Override PartName="/ppt/charts/chart23.xml" ContentType="application/vnd.openxmlformats-officedocument.drawingml.chart+xml"/>
  <Override PartName="/ppt/theme/themeOverride15.xml" ContentType="application/vnd.openxmlformats-officedocument.themeOverride+xml"/>
  <Override PartName="/ppt/charts/chart24.xml" ContentType="application/vnd.openxmlformats-officedocument.drawingml.chart+xml"/>
  <Override PartName="/ppt/theme/themeOverride16.xml" ContentType="application/vnd.openxmlformats-officedocument.themeOverride+xml"/>
  <Override PartName="/ppt/charts/chart25.xml" ContentType="application/vnd.openxmlformats-officedocument.drawingml.chart+xml"/>
  <Override PartName="/ppt/theme/themeOverride17.xml" ContentType="application/vnd.openxmlformats-officedocument.themeOverride+xml"/>
  <Override PartName="/ppt/charts/chart26.xml" ContentType="application/vnd.openxmlformats-officedocument.drawingml.chart+xml"/>
  <Override PartName="/ppt/charts/chart27.xml" ContentType="application/vnd.openxmlformats-officedocument.drawingml.chart+xml"/>
  <Override PartName="/ppt/theme/themeOverride18.xml" ContentType="application/vnd.openxmlformats-officedocument.themeOverride+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3.xml" ContentType="application/vnd.openxmlformats-officedocument.drawingml.chart+xml"/>
  <Override PartName="/ppt/drawings/drawing1.xml" ContentType="application/vnd.openxmlformats-officedocument.drawingml.chartshapes+xml"/>
  <Override PartName="/ppt/charts/chart34.xml" ContentType="application/vnd.openxmlformats-officedocument.drawingml.chart+xml"/>
  <Override PartName="/ppt/theme/themeOverride19.xml" ContentType="application/vnd.openxmlformats-officedocument.themeOverride+xml"/>
  <Override PartName="/ppt/charts/chart35.xml" ContentType="application/vnd.openxmlformats-officedocument.drawingml.chart+xml"/>
  <Override PartName="/ppt/theme/themeOverride20.xml" ContentType="application/vnd.openxmlformats-officedocument.themeOverride+xml"/>
  <Override PartName="/ppt/charts/chart36.xml" ContentType="application/vnd.openxmlformats-officedocument.drawingml.chart+xml"/>
  <Override PartName="/ppt/theme/themeOverride21.xml" ContentType="application/vnd.openxmlformats-officedocument.themeOverride+xml"/>
  <Override PartName="/ppt/charts/chart37.xml" ContentType="application/vnd.openxmlformats-officedocument.drawingml.chart+xml"/>
  <Override PartName="/ppt/theme/themeOverride22.xml" ContentType="application/vnd.openxmlformats-officedocument.themeOverride+xml"/>
  <Override PartName="/ppt/charts/chart38.xml" ContentType="application/vnd.openxmlformats-officedocument.drawingml.chart+xml"/>
  <Override PartName="/ppt/drawings/drawing2.xml" ContentType="application/vnd.openxmlformats-officedocument.drawingml.chartshapes+xml"/>
  <Override PartName="/ppt/notesSlides/notesSlide26.xml" ContentType="application/vnd.openxmlformats-officedocument.presentationml.notesSlide+xml"/>
  <Override PartName="/ppt/charts/chart39.xml" ContentType="application/vnd.openxmlformats-officedocument.drawingml.chart+xml"/>
  <Override PartName="/ppt/drawings/drawing3.xml" ContentType="application/vnd.openxmlformats-officedocument.drawingml.chartshapes+xml"/>
  <Override PartName="/ppt/notesSlides/notesSlide27.xml" ContentType="application/vnd.openxmlformats-officedocument.presentationml.notesSlide+xml"/>
  <Override PartName="/ppt/charts/chart40.xml" ContentType="application/vnd.openxmlformats-officedocument.drawingml.chart+xml"/>
  <Override PartName="/ppt/theme/themeOverride23.xml" ContentType="application/vnd.openxmlformats-officedocument.themeOverride+xml"/>
  <Override PartName="/ppt/notesSlides/notesSlide28.xml" ContentType="application/vnd.openxmlformats-officedocument.presentationml.notesSlide+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376" r:id="rId2"/>
    <p:sldId id="435" r:id="rId3"/>
    <p:sldId id="461" r:id="rId4"/>
    <p:sldId id="378" r:id="rId5"/>
    <p:sldId id="379" r:id="rId6"/>
    <p:sldId id="390" r:id="rId7"/>
    <p:sldId id="380" r:id="rId8"/>
    <p:sldId id="384" r:id="rId9"/>
    <p:sldId id="462" r:id="rId10"/>
    <p:sldId id="463" r:id="rId11"/>
    <p:sldId id="466" r:id="rId12"/>
    <p:sldId id="424" r:id="rId13"/>
    <p:sldId id="429" r:id="rId14"/>
    <p:sldId id="433" r:id="rId15"/>
    <p:sldId id="398" r:id="rId16"/>
    <p:sldId id="414" r:id="rId17"/>
    <p:sldId id="421" r:id="rId18"/>
    <p:sldId id="469" r:id="rId19"/>
    <p:sldId id="436" r:id="rId20"/>
    <p:sldId id="438" r:id="rId21"/>
    <p:sldId id="400" r:id="rId22"/>
    <p:sldId id="402" r:id="rId23"/>
    <p:sldId id="401" r:id="rId24"/>
    <p:sldId id="403" r:id="rId25"/>
    <p:sldId id="404" r:id="rId26"/>
    <p:sldId id="405" r:id="rId27"/>
    <p:sldId id="406" r:id="rId28"/>
    <p:sldId id="407" r:id="rId29"/>
    <p:sldId id="399" r:id="rId30"/>
    <p:sldId id="385" r:id="rId31"/>
    <p:sldId id="464" r:id="rId32"/>
    <p:sldId id="465" r:id="rId33"/>
    <p:sldId id="467" r:id="rId34"/>
    <p:sldId id="387" r:id="rId35"/>
    <p:sldId id="388" r:id="rId36"/>
    <p:sldId id="453" r:id="rId37"/>
    <p:sldId id="391" r:id="rId38"/>
    <p:sldId id="396" r:id="rId39"/>
    <p:sldId id="413" r:id="rId40"/>
    <p:sldId id="425" r:id="rId41"/>
    <p:sldId id="426" r:id="rId42"/>
    <p:sldId id="427" r:id="rId43"/>
    <p:sldId id="428" r:id="rId44"/>
    <p:sldId id="422" r:id="rId45"/>
    <p:sldId id="423" r:id="rId46"/>
    <p:sldId id="415" r:id="rId47"/>
    <p:sldId id="416" r:id="rId48"/>
    <p:sldId id="417" r:id="rId49"/>
    <p:sldId id="418" r:id="rId50"/>
    <p:sldId id="430" r:id="rId51"/>
    <p:sldId id="419" r:id="rId52"/>
    <p:sldId id="431" r:id="rId53"/>
    <p:sldId id="420" r:id="rId54"/>
    <p:sldId id="432" r:id="rId55"/>
    <p:sldId id="408" r:id="rId56"/>
    <p:sldId id="409" r:id="rId57"/>
    <p:sldId id="410" r:id="rId58"/>
    <p:sldId id="411" r:id="rId59"/>
    <p:sldId id="412" r:id="rId60"/>
    <p:sldId id="437" r:id="rId61"/>
    <p:sldId id="454" r:id="rId62"/>
    <p:sldId id="455" r:id="rId63"/>
    <p:sldId id="456" r:id="rId64"/>
    <p:sldId id="457" r:id="rId65"/>
    <p:sldId id="458" r:id="rId66"/>
    <p:sldId id="459" r:id="rId67"/>
    <p:sldId id="439"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68" r:id="rId82"/>
    <p:sldId id="460"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p 4" id="{25F81BEF-8067-43D0-9AC9-0E172DE25F87}">
          <p14:sldIdLst>
            <p14:sldId id="376"/>
            <p14:sldId id="435"/>
            <p14:sldId id="461"/>
            <p14:sldId id="378"/>
            <p14:sldId id="379"/>
            <p14:sldId id="390"/>
            <p14:sldId id="380"/>
            <p14:sldId id="384"/>
            <p14:sldId id="462"/>
            <p14:sldId id="463"/>
            <p14:sldId id="466"/>
            <p14:sldId id="424"/>
            <p14:sldId id="429"/>
            <p14:sldId id="433"/>
            <p14:sldId id="398"/>
            <p14:sldId id="414"/>
            <p14:sldId id="421"/>
            <p14:sldId id="469"/>
            <p14:sldId id="436"/>
            <p14:sldId id="438"/>
            <p14:sldId id="400"/>
            <p14:sldId id="402"/>
            <p14:sldId id="401"/>
            <p14:sldId id="403"/>
            <p14:sldId id="404"/>
            <p14:sldId id="405"/>
            <p14:sldId id="406"/>
            <p14:sldId id="407"/>
            <p14:sldId id="399"/>
            <p14:sldId id="385"/>
            <p14:sldId id="464"/>
            <p14:sldId id="465"/>
            <p14:sldId id="467"/>
            <p14:sldId id="387"/>
            <p14:sldId id="388"/>
            <p14:sldId id="453"/>
            <p14:sldId id="391"/>
            <p14:sldId id="396"/>
            <p14:sldId id="413"/>
            <p14:sldId id="425"/>
            <p14:sldId id="426"/>
            <p14:sldId id="427"/>
            <p14:sldId id="428"/>
            <p14:sldId id="422"/>
            <p14:sldId id="423"/>
            <p14:sldId id="415"/>
            <p14:sldId id="416"/>
            <p14:sldId id="417"/>
            <p14:sldId id="418"/>
            <p14:sldId id="430"/>
            <p14:sldId id="419"/>
            <p14:sldId id="431"/>
            <p14:sldId id="420"/>
            <p14:sldId id="432"/>
            <p14:sldId id="408"/>
            <p14:sldId id="409"/>
            <p14:sldId id="410"/>
            <p14:sldId id="411"/>
            <p14:sldId id="412"/>
            <p14:sldId id="437"/>
            <p14:sldId id="454"/>
            <p14:sldId id="455"/>
            <p14:sldId id="456"/>
            <p14:sldId id="457"/>
            <p14:sldId id="458"/>
            <p14:sldId id="459"/>
            <p14:sldId id="439"/>
            <p14:sldId id="440"/>
            <p14:sldId id="441"/>
            <p14:sldId id="442"/>
            <p14:sldId id="443"/>
            <p14:sldId id="444"/>
            <p14:sldId id="445"/>
            <p14:sldId id="446"/>
            <p14:sldId id="447"/>
            <p14:sldId id="448"/>
            <p14:sldId id="449"/>
            <p14:sldId id="450"/>
            <p14:sldId id="451"/>
            <p14:sldId id="452"/>
            <p14:sldId id="468"/>
            <p14:sldId id="460"/>
          </p14:sldIdLst>
        </p14:section>
        <p14:section name="Appendix" id="{DDFB4D48-E950-4E19-A079-AB742453F207}">
          <p14:sldIdLst/>
        </p14:section>
      </p14:sectionLst>
    </p:ext>
    <p:ext uri="{EFAFB233-063F-42B5-8137-9DF3F51BA10A}">
      <p15:sldGuideLst xmlns="" xmlns:p15="http://schemas.microsoft.com/office/powerpoint/2012/main">
        <p15:guide id="1" orient="horz">
          <p15:clr>
            <a:srgbClr val="A4A3A4"/>
          </p15:clr>
        </p15:guide>
        <p15:guide id="2" pos="144">
          <p15:clr>
            <a:srgbClr val="A4A3A4"/>
          </p15:clr>
        </p15:guide>
        <p15:guide id="3" pos="5616">
          <p15:clr>
            <a:srgbClr val="A4A3A4"/>
          </p15:clr>
        </p15:guide>
        <p15:guide id="4" pos="2784">
          <p15:clr>
            <a:srgbClr val="A4A3A4"/>
          </p15:clr>
        </p15:guide>
        <p15:guide id="5" pos="29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2B39"/>
    <a:srgbClr val="7F7F7F"/>
    <a:srgbClr val="FFC800"/>
    <a:srgbClr val="004682"/>
    <a:srgbClr val="86AA6D"/>
    <a:srgbClr val="E46C0A"/>
    <a:srgbClr val="46B5D3"/>
    <a:srgbClr val="948A54"/>
    <a:srgbClr val="AAC399"/>
    <a:srgbClr val="3185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9" autoAdjust="0"/>
    <p:restoredTop sz="92665" autoAdjust="0"/>
  </p:normalViewPr>
  <p:slideViewPr>
    <p:cSldViewPr>
      <p:cViewPr varScale="1">
        <p:scale>
          <a:sx n="68" d="100"/>
          <a:sy n="68" d="100"/>
        </p:scale>
        <p:origin x="-1446" y="-96"/>
      </p:cViewPr>
      <p:guideLst>
        <p:guide orient="horz"/>
        <p:guide pos="144"/>
        <p:guide pos="5616"/>
        <p:guide pos="2784"/>
        <p:guide pos="2976"/>
      </p:guideLst>
    </p:cSldViewPr>
  </p:slideViewPr>
  <p:notesTextViewPr>
    <p:cViewPr>
      <p:scale>
        <a:sx n="100" d="100"/>
        <a:sy n="100" d="100"/>
      </p:scale>
      <p:origin x="0" y="0"/>
    </p:cViewPr>
  </p:notesTextViewPr>
  <p:sorterViewPr>
    <p:cViewPr>
      <p:scale>
        <a:sx n="33" d="100"/>
        <a:sy n="33" d="100"/>
      </p:scale>
      <p:origin x="0" y="4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4.xml"/></Relationships>
</file>

<file path=ppt/charts/_rels/chart11.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5.xml"/></Relationships>
</file>

<file path=ppt/charts/_rels/chart12.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6.xml"/></Relationships>
</file>

<file path=ppt/charts/_rels/chart13.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7.xml"/></Relationships>
</file>

<file path=ppt/charts/_rels/chart14.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8.xml"/></Relationships>
</file>

<file path=ppt/charts/_rels/chart15.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9.xml"/></Relationships>
</file>

<file path=ppt/charts/_rels/chart16.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10.xml"/></Relationships>
</file>

<file path=ppt/charts/_rels/chart17.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11.xml"/></Relationships>
</file>

<file path=ppt/charts/_rels/chart18.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19.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oleObject" Target="file:///C:\Users\Valay\Downloads\Charts%20(26).xls" TargetMode="External"/><Relationship Id="rId1" Type="http://schemas.openxmlformats.org/officeDocument/2006/relationships/themeOverride" Target="../theme/themeOverride13.xml"/></Relationships>
</file>

<file path=ppt/charts/_rels/chart21.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22.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14.xml"/></Relationships>
</file>

<file path=ppt/charts/_rels/chart23.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15.xml"/></Relationships>
</file>

<file path=ppt/charts/_rels/chart24.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16.xml"/></Relationships>
</file>

<file path=ppt/charts/_rels/chart25.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17.xml"/></Relationships>
</file>

<file path=ppt/charts/_rels/chart26.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27.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18.xml"/></Relationships>
</file>

<file path=ppt/charts/_rels/chart28.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3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Valay\AppData\Roaming\Microsoft\Excel\Valay%20Graphs%20(1)%20(version%201).xlsb" TargetMode="External"/></Relationships>
</file>

<file path=ppt/charts/_rels/chart34.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19.xml"/></Relationships>
</file>

<file path=ppt/charts/_rels/chart35.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20.xml"/></Relationships>
</file>

<file path=ppt/charts/_rels/chart36.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21.xml"/></Relationships>
</file>

<file path=ppt/charts/_rels/chart37.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22.xml"/></Relationships>
</file>

<file path=ppt/charts/_rels/chart38.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Valay\Downloads\Valay%20Graphs3.xlsx" TargetMode="External"/></Relationships>
</file>

<file path=ppt/charts/_rels/chart39.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C:\Users\Valay\Downloads\Valay%20Graphs3.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40.xml.rels><?xml version="1.0" encoding="UTF-8" standalone="yes"?>
<Relationships xmlns="http://schemas.openxmlformats.org/package/2006/relationships"><Relationship Id="rId2" Type="http://schemas.openxmlformats.org/officeDocument/2006/relationships/oleObject" Target="file:///C:\Users\Valay\Downloads\Charts%20(4).xls" TargetMode="External"/><Relationship Id="rId1" Type="http://schemas.openxmlformats.org/officeDocument/2006/relationships/themeOverride" Target="../theme/themeOverride23.xml"/></Relationships>
</file>

<file path=ppt/charts/_rels/chart41.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42.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43.xml.rels><?xml version="1.0" encoding="UTF-8" standalone="yes"?>
<Relationships xmlns="http://schemas.openxmlformats.org/package/2006/relationships"><Relationship Id="rId2" Type="http://schemas.openxmlformats.org/officeDocument/2006/relationships/oleObject" Target="file:///C:\Users\Valay\Downloads\Charts%20(15).xls" TargetMode="External"/><Relationship Id="rId1" Type="http://schemas.openxmlformats.org/officeDocument/2006/relationships/themeOverride" Target="../theme/themeOverride24.xml"/></Relationships>
</file>

<file path=ppt/charts/_rels/chart5.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Valay\Downloads\3A\AFM%20329\MJN%20Financials.xlsx" TargetMode="External"/></Relationships>
</file>

<file path=ppt/charts/_rels/chart9.xml.rels><?xml version="1.0" encoding="UTF-8" standalone="yes"?>
<Relationships xmlns="http://schemas.openxmlformats.org/package/2006/relationships"><Relationship Id="rId2" Type="http://schemas.openxmlformats.org/officeDocument/2006/relationships/oleObject" Target="file:///C:\Users\Valay\Downloads\3A\AFM%20329\MJN%20Financials.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9017415473136212E-2"/>
          <c:y val="3.0031748317042781E-2"/>
          <c:w val="0.9424125065255643"/>
          <c:h val="0.81189466206938898"/>
        </c:manualLayout>
      </c:layout>
      <c:lineChart>
        <c:grouping val="standard"/>
        <c:varyColors val="0"/>
        <c:ser>
          <c:idx val="0"/>
          <c:order val="0"/>
          <c:tx>
            <c:v>Consumer Staples</c:v>
          </c:tx>
          <c:spPr>
            <a:ln w="38100"/>
          </c:spPr>
          <c:marker>
            <c:symbol val="none"/>
          </c:marker>
          <c:cat>
            <c:numRef>
              <c:f>'C:\Users\Valay\Downloads\[Charts (26).xls]1 - Chart Data'!$A$2:$A$1824</c:f>
              <c:numCache>
                <c:formatCode>General</c:formatCode>
                <c:ptCount val="1823"/>
                <c:pt idx="0">
                  <c:v>39857</c:v>
                </c:pt>
                <c:pt idx="1">
                  <c:v>39860</c:v>
                </c:pt>
                <c:pt idx="2">
                  <c:v>39861</c:v>
                </c:pt>
                <c:pt idx="3">
                  <c:v>39862</c:v>
                </c:pt>
                <c:pt idx="4">
                  <c:v>39863</c:v>
                </c:pt>
                <c:pt idx="5">
                  <c:v>39864</c:v>
                </c:pt>
                <c:pt idx="6">
                  <c:v>39867</c:v>
                </c:pt>
                <c:pt idx="7">
                  <c:v>39868</c:v>
                </c:pt>
                <c:pt idx="8">
                  <c:v>39869</c:v>
                </c:pt>
                <c:pt idx="9">
                  <c:v>39870</c:v>
                </c:pt>
                <c:pt idx="10">
                  <c:v>39871</c:v>
                </c:pt>
                <c:pt idx="11">
                  <c:v>39874</c:v>
                </c:pt>
                <c:pt idx="12">
                  <c:v>39875</c:v>
                </c:pt>
                <c:pt idx="13">
                  <c:v>39876</c:v>
                </c:pt>
                <c:pt idx="14">
                  <c:v>39877</c:v>
                </c:pt>
                <c:pt idx="15">
                  <c:v>39878</c:v>
                </c:pt>
                <c:pt idx="16">
                  <c:v>39881</c:v>
                </c:pt>
                <c:pt idx="17">
                  <c:v>39882</c:v>
                </c:pt>
                <c:pt idx="18">
                  <c:v>39883</c:v>
                </c:pt>
                <c:pt idx="19">
                  <c:v>39884</c:v>
                </c:pt>
                <c:pt idx="20">
                  <c:v>39885</c:v>
                </c:pt>
                <c:pt idx="21">
                  <c:v>39888</c:v>
                </c:pt>
                <c:pt idx="22">
                  <c:v>39889</c:v>
                </c:pt>
                <c:pt idx="23">
                  <c:v>39890</c:v>
                </c:pt>
                <c:pt idx="24">
                  <c:v>39891</c:v>
                </c:pt>
                <c:pt idx="25">
                  <c:v>39892</c:v>
                </c:pt>
                <c:pt idx="26">
                  <c:v>39895</c:v>
                </c:pt>
                <c:pt idx="27">
                  <c:v>39896</c:v>
                </c:pt>
                <c:pt idx="28">
                  <c:v>39897</c:v>
                </c:pt>
                <c:pt idx="29">
                  <c:v>39898</c:v>
                </c:pt>
                <c:pt idx="30">
                  <c:v>39899</c:v>
                </c:pt>
                <c:pt idx="31">
                  <c:v>39902</c:v>
                </c:pt>
                <c:pt idx="32">
                  <c:v>39903</c:v>
                </c:pt>
                <c:pt idx="33">
                  <c:v>39904</c:v>
                </c:pt>
                <c:pt idx="34">
                  <c:v>39905</c:v>
                </c:pt>
                <c:pt idx="35">
                  <c:v>39906</c:v>
                </c:pt>
                <c:pt idx="36">
                  <c:v>39909</c:v>
                </c:pt>
                <c:pt idx="37">
                  <c:v>39910</c:v>
                </c:pt>
                <c:pt idx="38">
                  <c:v>39911</c:v>
                </c:pt>
                <c:pt idx="39">
                  <c:v>39912</c:v>
                </c:pt>
                <c:pt idx="40">
                  <c:v>39916</c:v>
                </c:pt>
                <c:pt idx="41">
                  <c:v>39917</c:v>
                </c:pt>
                <c:pt idx="42">
                  <c:v>39918</c:v>
                </c:pt>
                <c:pt idx="43">
                  <c:v>39919</c:v>
                </c:pt>
                <c:pt idx="44">
                  <c:v>39920</c:v>
                </c:pt>
                <c:pt idx="45">
                  <c:v>39923</c:v>
                </c:pt>
                <c:pt idx="46">
                  <c:v>39924</c:v>
                </c:pt>
                <c:pt idx="47">
                  <c:v>39925</c:v>
                </c:pt>
                <c:pt idx="48">
                  <c:v>39926</c:v>
                </c:pt>
                <c:pt idx="49">
                  <c:v>39927</c:v>
                </c:pt>
                <c:pt idx="50">
                  <c:v>39930</c:v>
                </c:pt>
                <c:pt idx="51">
                  <c:v>39931</c:v>
                </c:pt>
                <c:pt idx="52">
                  <c:v>39932</c:v>
                </c:pt>
                <c:pt idx="53">
                  <c:v>39933</c:v>
                </c:pt>
                <c:pt idx="54">
                  <c:v>39934</c:v>
                </c:pt>
                <c:pt idx="55">
                  <c:v>39937</c:v>
                </c:pt>
                <c:pt idx="56">
                  <c:v>39938</c:v>
                </c:pt>
                <c:pt idx="57">
                  <c:v>39939</c:v>
                </c:pt>
                <c:pt idx="58">
                  <c:v>39940</c:v>
                </c:pt>
                <c:pt idx="59">
                  <c:v>39941</c:v>
                </c:pt>
                <c:pt idx="60">
                  <c:v>39944</c:v>
                </c:pt>
                <c:pt idx="61">
                  <c:v>39945</c:v>
                </c:pt>
                <c:pt idx="62">
                  <c:v>39946</c:v>
                </c:pt>
                <c:pt idx="63">
                  <c:v>39947</c:v>
                </c:pt>
                <c:pt idx="64">
                  <c:v>39948</c:v>
                </c:pt>
                <c:pt idx="65">
                  <c:v>39951</c:v>
                </c:pt>
                <c:pt idx="66">
                  <c:v>39952</c:v>
                </c:pt>
                <c:pt idx="67">
                  <c:v>39953</c:v>
                </c:pt>
                <c:pt idx="68">
                  <c:v>39954</c:v>
                </c:pt>
                <c:pt idx="69">
                  <c:v>39955</c:v>
                </c:pt>
                <c:pt idx="70">
                  <c:v>39958</c:v>
                </c:pt>
                <c:pt idx="71">
                  <c:v>39959</c:v>
                </c:pt>
                <c:pt idx="72">
                  <c:v>39960</c:v>
                </c:pt>
                <c:pt idx="73">
                  <c:v>39961</c:v>
                </c:pt>
                <c:pt idx="74">
                  <c:v>39962</c:v>
                </c:pt>
                <c:pt idx="75">
                  <c:v>39965</c:v>
                </c:pt>
                <c:pt idx="76">
                  <c:v>39966</c:v>
                </c:pt>
                <c:pt idx="77">
                  <c:v>39967</c:v>
                </c:pt>
                <c:pt idx="78">
                  <c:v>39968</c:v>
                </c:pt>
                <c:pt idx="79">
                  <c:v>39969</c:v>
                </c:pt>
                <c:pt idx="80">
                  <c:v>39972</c:v>
                </c:pt>
                <c:pt idx="81">
                  <c:v>39973</c:v>
                </c:pt>
                <c:pt idx="82">
                  <c:v>39974</c:v>
                </c:pt>
                <c:pt idx="83">
                  <c:v>39975</c:v>
                </c:pt>
                <c:pt idx="84">
                  <c:v>39976</c:v>
                </c:pt>
                <c:pt idx="85">
                  <c:v>39979</c:v>
                </c:pt>
                <c:pt idx="86">
                  <c:v>39980</c:v>
                </c:pt>
                <c:pt idx="87">
                  <c:v>39981</c:v>
                </c:pt>
                <c:pt idx="88">
                  <c:v>39982</c:v>
                </c:pt>
                <c:pt idx="89">
                  <c:v>39983</c:v>
                </c:pt>
                <c:pt idx="90">
                  <c:v>39986</c:v>
                </c:pt>
                <c:pt idx="91">
                  <c:v>39987</c:v>
                </c:pt>
                <c:pt idx="92">
                  <c:v>39988</c:v>
                </c:pt>
                <c:pt idx="93">
                  <c:v>39989</c:v>
                </c:pt>
                <c:pt idx="94">
                  <c:v>39990</c:v>
                </c:pt>
                <c:pt idx="95">
                  <c:v>39993</c:v>
                </c:pt>
                <c:pt idx="96">
                  <c:v>39994</c:v>
                </c:pt>
                <c:pt idx="97">
                  <c:v>39995</c:v>
                </c:pt>
                <c:pt idx="98">
                  <c:v>39996</c:v>
                </c:pt>
                <c:pt idx="99">
                  <c:v>39997</c:v>
                </c:pt>
                <c:pt idx="100">
                  <c:v>40000</c:v>
                </c:pt>
                <c:pt idx="101">
                  <c:v>40001</c:v>
                </c:pt>
                <c:pt idx="102">
                  <c:v>40002</c:v>
                </c:pt>
                <c:pt idx="103">
                  <c:v>40003</c:v>
                </c:pt>
                <c:pt idx="104">
                  <c:v>40004</c:v>
                </c:pt>
                <c:pt idx="105">
                  <c:v>40007</c:v>
                </c:pt>
                <c:pt idx="106">
                  <c:v>40008</c:v>
                </c:pt>
                <c:pt idx="107">
                  <c:v>40009</c:v>
                </c:pt>
                <c:pt idx="108">
                  <c:v>40010</c:v>
                </c:pt>
                <c:pt idx="109">
                  <c:v>40011</c:v>
                </c:pt>
                <c:pt idx="110">
                  <c:v>40014</c:v>
                </c:pt>
                <c:pt idx="111">
                  <c:v>40015</c:v>
                </c:pt>
                <c:pt idx="112">
                  <c:v>40016</c:v>
                </c:pt>
                <c:pt idx="113">
                  <c:v>40017</c:v>
                </c:pt>
                <c:pt idx="114">
                  <c:v>40018</c:v>
                </c:pt>
                <c:pt idx="115">
                  <c:v>40021</c:v>
                </c:pt>
                <c:pt idx="116">
                  <c:v>40022</c:v>
                </c:pt>
                <c:pt idx="117">
                  <c:v>40023</c:v>
                </c:pt>
                <c:pt idx="118">
                  <c:v>40024</c:v>
                </c:pt>
                <c:pt idx="119">
                  <c:v>40025</c:v>
                </c:pt>
                <c:pt idx="120">
                  <c:v>40028</c:v>
                </c:pt>
                <c:pt idx="121">
                  <c:v>40029</c:v>
                </c:pt>
                <c:pt idx="122">
                  <c:v>40030</c:v>
                </c:pt>
                <c:pt idx="123">
                  <c:v>40031</c:v>
                </c:pt>
                <c:pt idx="124">
                  <c:v>40032</c:v>
                </c:pt>
                <c:pt idx="125">
                  <c:v>40035</c:v>
                </c:pt>
                <c:pt idx="126">
                  <c:v>40036</c:v>
                </c:pt>
                <c:pt idx="127">
                  <c:v>40037</c:v>
                </c:pt>
                <c:pt idx="128">
                  <c:v>40038</c:v>
                </c:pt>
                <c:pt idx="129">
                  <c:v>40039</c:v>
                </c:pt>
                <c:pt idx="130">
                  <c:v>40042</c:v>
                </c:pt>
                <c:pt idx="131">
                  <c:v>40043</c:v>
                </c:pt>
                <c:pt idx="132">
                  <c:v>40044</c:v>
                </c:pt>
                <c:pt idx="133">
                  <c:v>40045</c:v>
                </c:pt>
                <c:pt idx="134">
                  <c:v>40046</c:v>
                </c:pt>
                <c:pt idx="135">
                  <c:v>40049</c:v>
                </c:pt>
                <c:pt idx="136">
                  <c:v>40050</c:v>
                </c:pt>
                <c:pt idx="137">
                  <c:v>40051</c:v>
                </c:pt>
                <c:pt idx="138">
                  <c:v>40052</c:v>
                </c:pt>
                <c:pt idx="139">
                  <c:v>40053</c:v>
                </c:pt>
                <c:pt idx="140">
                  <c:v>40056</c:v>
                </c:pt>
                <c:pt idx="141">
                  <c:v>40057</c:v>
                </c:pt>
                <c:pt idx="142">
                  <c:v>40058</c:v>
                </c:pt>
                <c:pt idx="143">
                  <c:v>40059</c:v>
                </c:pt>
                <c:pt idx="144">
                  <c:v>40060</c:v>
                </c:pt>
                <c:pt idx="145">
                  <c:v>40063</c:v>
                </c:pt>
                <c:pt idx="146">
                  <c:v>40064</c:v>
                </c:pt>
                <c:pt idx="147">
                  <c:v>40065</c:v>
                </c:pt>
                <c:pt idx="148">
                  <c:v>40066</c:v>
                </c:pt>
                <c:pt idx="149">
                  <c:v>40067</c:v>
                </c:pt>
                <c:pt idx="150">
                  <c:v>40070</c:v>
                </c:pt>
                <c:pt idx="151">
                  <c:v>40071</c:v>
                </c:pt>
                <c:pt idx="152">
                  <c:v>40072</c:v>
                </c:pt>
                <c:pt idx="153">
                  <c:v>40073</c:v>
                </c:pt>
                <c:pt idx="154">
                  <c:v>40074</c:v>
                </c:pt>
                <c:pt idx="155">
                  <c:v>40077</c:v>
                </c:pt>
                <c:pt idx="156">
                  <c:v>40078</c:v>
                </c:pt>
                <c:pt idx="157">
                  <c:v>40079</c:v>
                </c:pt>
                <c:pt idx="158">
                  <c:v>40080</c:v>
                </c:pt>
                <c:pt idx="159">
                  <c:v>40081</c:v>
                </c:pt>
                <c:pt idx="160">
                  <c:v>40084</c:v>
                </c:pt>
                <c:pt idx="161">
                  <c:v>40085</c:v>
                </c:pt>
                <c:pt idx="162">
                  <c:v>40086</c:v>
                </c:pt>
                <c:pt idx="163">
                  <c:v>40087</c:v>
                </c:pt>
                <c:pt idx="164">
                  <c:v>40088</c:v>
                </c:pt>
                <c:pt idx="165">
                  <c:v>40091</c:v>
                </c:pt>
                <c:pt idx="166">
                  <c:v>40092</c:v>
                </c:pt>
                <c:pt idx="167">
                  <c:v>40093</c:v>
                </c:pt>
                <c:pt idx="168">
                  <c:v>40094</c:v>
                </c:pt>
                <c:pt idx="169">
                  <c:v>40095</c:v>
                </c:pt>
                <c:pt idx="170">
                  <c:v>40098</c:v>
                </c:pt>
                <c:pt idx="171">
                  <c:v>40099</c:v>
                </c:pt>
                <c:pt idx="172">
                  <c:v>40100</c:v>
                </c:pt>
                <c:pt idx="173">
                  <c:v>40101</c:v>
                </c:pt>
                <c:pt idx="174">
                  <c:v>40102</c:v>
                </c:pt>
                <c:pt idx="175">
                  <c:v>40105</c:v>
                </c:pt>
                <c:pt idx="176">
                  <c:v>40106</c:v>
                </c:pt>
                <c:pt idx="177">
                  <c:v>40107</c:v>
                </c:pt>
                <c:pt idx="178">
                  <c:v>40108</c:v>
                </c:pt>
                <c:pt idx="179">
                  <c:v>40109</c:v>
                </c:pt>
                <c:pt idx="180">
                  <c:v>40112</c:v>
                </c:pt>
                <c:pt idx="181">
                  <c:v>40113</c:v>
                </c:pt>
                <c:pt idx="182">
                  <c:v>40114</c:v>
                </c:pt>
                <c:pt idx="183">
                  <c:v>40115</c:v>
                </c:pt>
                <c:pt idx="184">
                  <c:v>40116</c:v>
                </c:pt>
                <c:pt idx="185">
                  <c:v>40119</c:v>
                </c:pt>
                <c:pt idx="186">
                  <c:v>40120</c:v>
                </c:pt>
                <c:pt idx="187">
                  <c:v>40121</c:v>
                </c:pt>
                <c:pt idx="188">
                  <c:v>40122</c:v>
                </c:pt>
                <c:pt idx="189">
                  <c:v>40123</c:v>
                </c:pt>
                <c:pt idx="190">
                  <c:v>40126</c:v>
                </c:pt>
                <c:pt idx="191">
                  <c:v>40127</c:v>
                </c:pt>
                <c:pt idx="192">
                  <c:v>40128</c:v>
                </c:pt>
                <c:pt idx="193">
                  <c:v>40129</c:v>
                </c:pt>
                <c:pt idx="194">
                  <c:v>40130</c:v>
                </c:pt>
                <c:pt idx="195">
                  <c:v>40133</c:v>
                </c:pt>
                <c:pt idx="196">
                  <c:v>40134</c:v>
                </c:pt>
                <c:pt idx="197">
                  <c:v>40135</c:v>
                </c:pt>
                <c:pt idx="198">
                  <c:v>40136</c:v>
                </c:pt>
                <c:pt idx="199">
                  <c:v>40137</c:v>
                </c:pt>
                <c:pt idx="200">
                  <c:v>40140</c:v>
                </c:pt>
                <c:pt idx="201">
                  <c:v>40141</c:v>
                </c:pt>
                <c:pt idx="202">
                  <c:v>40142</c:v>
                </c:pt>
                <c:pt idx="203">
                  <c:v>40143</c:v>
                </c:pt>
                <c:pt idx="204">
                  <c:v>40144</c:v>
                </c:pt>
                <c:pt idx="205">
                  <c:v>40147</c:v>
                </c:pt>
                <c:pt idx="206">
                  <c:v>40148</c:v>
                </c:pt>
                <c:pt idx="207">
                  <c:v>40149</c:v>
                </c:pt>
                <c:pt idx="208">
                  <c:v>40150</c:v>
                </c:pt>
                <c:pt idx="209">
                  <c:v>40151</c:v>
                </c:pt>
                <c:pt idx="210">
                  <c:v>40154</c:v>
                </c:pt>
                <c:pt idx="211">
                  <c:v>40155</c:v>
                </c:pt>
                <c:pt idx="212">
                  <c:v>40156</c:v>
                </c:pt>
                <c:pt idx="213">
                  <c:v>40157</c:v>
                </c:pt>
                <c:pt idx="214">
                  <c:v>40158</c:v>
                </c:pt>
                <c:pt idx="215">
                  <c:v>40161</c:v>
                </c:pt>
                <c:pt idx="216">
                  <c:v>40162</c:v>
                </c:pt>
                <c:pt idx="217">
                  <c:v>40163</c:v>
                </c:pt>
                <c:pt idx="218">
                  <c:v>40164</c:v>
                </c:pt>
                <c:pt idx="219">
                  <c:v>40165</c:v>
                </c:pt>
                <c:pt idx="220">
                  <c:v>40168</c:v>
                </c:pt>
                <c:pt idx="221">
                  <c:v>40169</c:v>
                </c:pt>
                <c:pt idx="222">
                  <c:v>40170</c:v>
                </c:pt>
                <c:pt idx="223">
                  <c:v>40171</c:v>
                </c:pt>
                <c:pt idx="224">
                  <c:v>40175</c:v>
                </c:pt>
                <c:pt idx="225">
                  <c:v>40176</c:v>
                </c:pt>
                <c:pt idx="226">
                  <c:v>40177</c:v>
                </c:pt>
                <c:pt idx="227">
                  <c:v>40178</c:v>
                </c:pt>
                <c:pt idx="228">
                  <c:v>40182</c:v>
                </c:pt>
                <c:pt idx="229">
                  <c:v>40183</c:v>
                </c:pt>
                <c:pt idx="230">
                  <c:v>40184</c:v>
                </c:pt>
                <c:pt idx="231">
                  <c:v>40185</c:v>
                </c:pt>
                <c:pt idx="232">
                  <c:v>40186</c:v>
                </c:pt>
                <c:pt idx="233">
                  <c:v>40189</c:v>
                </c:pt>
                <c:pt idx="234">
                  <c:v>40190</c:v>
                </c:pt>
                <c:pt idx="235">
                  <c:v>40191</c:v>
                </c:pt>
                <c:pt idx="236">
                  <c:v>40192</c:v>
                </c:pt>
                <c:pt idx="237">
                  <c:v>40193</c:v>
                </c:pt>
                <c:pt idx="238">
                  <c:v>40196</c:v>
                </c:pt>
                <c:pt idx="239">
                  <c:v>40197</c:v>
                </c:pt>
                <c:pt idx="240">
                  <c:v>40198</c:v>
                </c:pt>
                <c:pt idx="241">
                  <c:v>40199</c:v>
                </c:pt>
                <c:pt idx="242">
                  <c:v>40200</c:v>
                </c:pt>
                <c:pt idx="243">
                  <c:v>40203</c:v>
                </c:pt>
                <c:pt idx="244">
                  <c:v>40204</c:v>
                </c:pt>
                <c:pt idx="245">
                  <c:v>40205</c:v>
                </c:pt>
                <c:pt idx="246">
                  <c:v>40206</c:v>
                </c:pt>
                <c:pt idx="247">
                  <c:v>40207</c:v>
                </c:pt>
                <c:pt idx="248">
                  <c:v>40210</c:v>
                </c:pt>
                <c:pt idx="249">
                  <c:v>40211</c:v>
                </c:pt>
                <c:pt idx="250">
                  <c:v>40212</c:v>
                </c:pt>
                <c:pt idx="251">
                  <c:v>40213</c:v>
                </c:pt>
                <c:pt idx="252">
                  <c:v>40214</c:v>
                </c:pt>
                <c:pt idx="253">
                  <c:v>40217</c:v>
                </c:pt>
                <c:pt idx="254">
                  <c:v>40218</c:v>
                </c:pt>
                <c:pt idx="255">
                  <c:v>40219</c:v>
                </c:pt>
                <c:pt idx="256">
                  <c:v>40220</c:v>
                </c:pt>
                <c:pt idx="257">
                  <c:v>40221</c:v>
                </c:pt>
                <c:pt idx="258">
                  <c:v>40224</c:v>
                </c:pt>
                <c:pt idx="259">
                  <c:v>40225</c:v>
                </c:pt>
                <c:pt idx="260">
                  <c:v>40226</c:v>
                </c:pt>
                <c:pt idx="261">
                  <c:v>40227</c:v>
                </c:pt>
                <c:pt idx="262">
                  <c:v>40228</c:v>
                </c:pt>
                <c:pt idx="263">
                  <c:v>40231</c:v>
                </c:pt>
                <c:pt idx="264">
                  <c:v>40232</c:v>
                </c:pt>
                <c:pt idx="265">
                  <c:v>40233</c:v>
                </c:pt>
                <c:pt idx="266">
                  <c:v>40234</c:v>
                </c:pt>
                <c:pt idx="267">
                  <c:v>40235</c:v>
                </c:pt>
                <c:pt idx="268">
                  <c:v>40238</c:v>
                </c:pt>
                <c:pt idx="269">
                  <c:v>40239</c:v>
                </c:pt>
                <c:pt idx="270">
                  <c:v>40240</c:v>
                </c:pt>
                <c:pt idx="271">
                  <c:v>40241</c:v>
                </c:pt>
                <c:pt idx="272">
                  <c:v>40242</c:v>
                </c:pt>
                <c:pt idx="273">
                  <c:v>40245</c:v>
                </c:pt>
                <c:pt idx="274">
                  <c:v>40246</c:v>
                </c:pt>
                <c:pt idx="275">
                  <c:v>40247</c:v>
                </c:pt>
                <c:pt idx="276">
                  <c:v>40248</c:v>
                </c:pt>
                <c:pt idx="277">
                  <c:v>40249</c:v>
                </c:pt>
                <c:pt idx="278">
                  <c:v>40252</c:v>
                </c:pt>
                <c:pt idx="279">
                  <c:v>40253</c:v>
                </c:pt>
                <c:pt idx="280">
                  <c:v>40254</c:v>
                </c:pt>
                <c:pt idx="281">
                  <c:v>40255</c:v>
                </c:pt>
                <c:pt idx="282">
                  <c:v>40256</c:v>
                </c:pt>
                <c:pt idx="283">
                  <c:v>40259</c:v>
                </c:pt>
                <c:pt idx="284">
                  <c:v>40260</c:v>
                </c:pt>
                <c:pt idx="285">
                  <c:v>40261</c:v>
                </c:pt>
                <c:pt idx="286">
                  <c:v>40262</c:v>
                </c:pt>
                <c:pt idx="287">
                  <c:v>40263</c:v>
                </c:pt>
                <c:pt idx="288">
                  <c:v>40266</c:v>
                </c:pt>
                <c:pt idx="289">
                  <c:v>40267</c:v>
                </c:pt>
                <c:pt idx="290">
                  <c:v>40268</c:v>
                </c:pt>
                <c:pt idx="291">
                  <c:v>40269</c:v>
                </c:pt>
                <c:pt idx="292">
                  <c:v>40273</c:v>
                </c:pt>
                <c:pt idx="293">
                  <c:v>40274</c:v>
                </c:pt>
                <c:pt idx="294">
                  <c:v>40275</c:v>
                </c:pt>
                <c:pt idx="295">
                  <c:v>40276</c:v>
                </c:pt>
                <c:pt idx="296">
                  <c:v>40277</c:v>
                </c:pt>
                <c:pt idx="297">
                  <c:v>40280</c:v>
                </c:pt>
                <c:pt idx="298">
                  <c:v>40281</c:v>
                </c:pt>
                <c:pt idx="299">
                  <c:v>40282</c:v>
                </c:pt>
                <c:pt idx="300">
                  <c:v>40283</c:v>
                </c:pt>
                <c:pt idx="301">
                  <c:v>40284</c:v>
                </c:pt>
                <c:pt idx="302">
                  <c:v>40287</c:v>
                </c:pt>
                <c:pt idx="303">
                  <c:v>40288</c:v>
                </c:pt>
                <c:pt idx="304">
                  <c:v>40289</c:v>
                </c:pt>
                <c:pt idx="305">
                  <c:v>40290</c:v>
                </c:pt>
                <c:pt idx="306">
                  <c:v>40291</c:v>
                </c:pt>
                <c:pt idx="307">
                  <c:v>40294</c:v>
                </c:pt>
                <c:pt idx="308">
                  <c:v>40295</c:v>
                </c:pt>
                <c:pt idx="309">
                  <c:v>40296</c:v>
                </c:pt>
                <c:pt idx="310">
                  <c:v>40297</c:v>
                </c:pt>
                <c:pt idx="311">
                  <c:v>40298</c:v>
                </c:pt>
                <c:pt idx="312">
                  <c:v>40301</c:v>
                </c:pt>
                <c:pt idx="313">
                  <c:v>40302</c:v>
                </c:pt>
                <c:pt idx="314">
                  <c:v>40303</c:v>
                </c:pt>
                <c:pt idx="315">
                  <c:v>40304</c:v>
                </c:pt>
                <c:pt idx="316">
                  <c:v>40305</c:v>
                </c:pt>
                <c:pt idx="317">
                  <c:v>40308</c:v>
                </c:pt>
                <c:pt idx="318">
                  <c:v>40309</c:v>
                </c:pt>
                <c:pt idx="319">
                  <c:v>40310</c:v>
                </c:pt>
                <c:pt idx="320">
                  <c:v>40311</c:v>
                </c:pt>
                <c:pt idx="321">
                  <c:v>40312</c:v>
                </c:pt>
                <c:pt idx="322">
                  <c:v>40315</c:v>
                </c:pt>
                <c:pt idx="323">
                  <c:v>40316</c:v>
                </c:pt>
                <c:pt idx="324">
                  <c:v>40317</c:v>
                </c:pt>
                <c:pt idx="325">
                  <c:v>40318</c:v>
                </c:pt>
                <c:pt idx="326">
                  <c:v>40319</c:v>
                </c:pt>
                <c:pt idx="327">
                  <c:v>40322</c:v>
                </c:pt>
                <c:pt idx="328">
                  <c:v>40323</c:v>
                </c:pt>
                <c:pt idx="329">
                  <c:v>40324</c:v>
                </c:pt>
                <c:pt idx="330">
                  <c:v>40325</c:v>
                </c:pt>
                <c:pt idx="331">
                  <c:v>40326</c:v>
                </c:pt>
                <c:pt idx="332">
                  <c:v>40329</c:v>
                </c:pt>
                <c:pt idx="333">
                  <c:v>40330</c:v>
                </c:pt>
                <c:pt idx="334">
                  <c:v>40331</c:v>
                </c:pt>
                <c:pt idx="335">
                  <c:v>40332</c:v>
                </c:pt>
                <c:pt idx="336">
                  <c:v>40333</c:v>
                </c:pt>
                <c:pt idx="337">
                  <c:v>40336</c:v>
                </c:pt>
                <c:pt idx="338">
                  <c:v>40337</c:v>
                </c:pt>
                <c:pt idx="339">
                  <c:v>40338</c:v>
                </c:pt>
                <c:pt idx="340">
                  <c:v>40339</c:v>
                </c:pt>
                <c:pt idx="341">
                  <c:v>40340</c:v>
                </c:pt>
                <c:pt idx="342">
                  <c:v>40343</c:v>
                </c:pt>
                <c:pt idx="343">
                  <c:v>40344</c:v>
                </c:pt>
                <c:pt idx="344">
                  <c:v>40345</c:v>
                </c:pt>
                <c:pt idx="345">
                  <c:v>40346</c:v>
                </c:pt>
                <c:pt idx="346">
                  <c:v>40347</c:v>
                </c:pt>
                <c:pt idx="347">
                  <c:v>40350</c:v>
                </c:pt>
                <c:pt idx="348">
                  <c:v>40351</c:v>
                </c:pt>
                <c:pt idx="349">
                  <c:v>40352</c:v>
                </c:pt>
                <c:pt idx="350">
                  <c:v>40353</c:v>
                </c:pt>
                <c:pt idx="351">
                  <c:v>40354</c:v>
                </c:pt>
                <c:pt idx="352">
                  <c:v>40357</c:v>
                </c:pt>
                <c:pt idx="353">
                  <c:v>40358</c:v>
                </c:pt>
                <c:pt idx="354">
                  <c:v>40359</c:v>
                </c:pt>
                <c:pt idx="355">
                  <c:v>40360</c:v>
                </c:pt>
                <c:pt idx="356">
                  <c:v>40361</c:v>
                </c:pt>
                <c:pt idx="357">
                  <c:v>40364</c:v>
                </c:pt>
                <c:pt idx="358">
                  <c:v>40365</c:v>
                </c:pt>
                <c:pt idx="359">
                  <c:v>40366</c:v>
                </c:pt>
                <c:pt idx="360">
                  <c:v>40367</c:v>
                </c:pt>
                <c:pt idx="361">
                  <c:v>40368</c:v>
                </c:pt>
                <c:pt idx="362">
                  <c:v>40371</c:v>
                </c:pt>
                <c:pt idx="363">
                  <c:v>40372</c:v>
                </c:pt>
                <c:pt idx="364">
                  <c:v>40373</c:v>
                </c:pt>
                <c:pt idx="365">
                  <c:v>40374</c:v>
                </c:pt>
                <c:pt idx="366">
                  <c:v>40375</c:v>
                </c:pt>
                <c:pt idx="367">
                  <c:v>40378</c:v>
                </c:pt>
                <c:pt idx="368">
                  <c:v>40379</c:v>
                </c:pt>
                <c:pt idx="369">
                  <c:v>40380</c:v>
                </c:pt>
                <c:pt idx="370">
                  <c:v>40381</c:v>
                </c:pt>
                <c:pt idx="371">
                  <c:v>40382</c:v>
                </c:pt>
                <c:pt idx="372">
                  <c:v>40385</c:v>
                </c:pt>
                <c:pt idx="373">
                  <c:v>40386</c:v>
                </c:pt>
                <c:pt idx="374">
                  <c:v>40387</c:v>
                </c:pt>
                <c:pt idx="375">
                  <c:v>40388</c:v>
                </c:pt>
                <c:pt idx="376">
                  <c:v>40389</c:v>
                </c:pt>
                <c:pt idx="377">
                  <c:v>40392</c:v>
                </c:pt>
                <c:pt idx="378">
                  <c:v>40393</c:v>
                </c:pt>
                <c:pt idx="379">
                  <c:v>40394</c:v>
                </c:pt>
                <c:pt idx="380">
                  <c:v>40395</c:v>
                </c:pt>
                <c:pt idx="381">
                  <c:v>40396</c:v>
                </c:pt>
                <c:pt idx="382">
                  <c:v>40399</c:v>
                </c:pt>
                <c:pt idx="383">
                  <c:v>40400</c:v>
                </c:pt>
                <c:pt idx="384">
                  <c:v>40401</c:v>
                </c:pt>
                <c:pt idx="385">
                  <c:v>40402</c:v>
                </c:pt>
                <c:pt idx="386">
                  <c:v>40403</c:v>
                </c:pt>
                <c:pt idx="387">
                  <c:v>40406</c:v>
                </c:pt>
                <c:pt idx="388">
                  <c:v>40407</c:v>
                </c:pt>
                <c:pt idx="389">
                  <c:v>40408</c:v>
                </c:pt>
                <c:pt idx="390">
                  <c:v>40409</c:v>
                </c:pt>
                <c:pt idx="391">
                  <c:v>40410</c:v>
                </c:pt>
                <c:pt idx="392">
                  <c:v>40413</c:v>
                </c:pt>
                <c:pt idx="393">
                  <c:v>40414</c:v>
                </c:pt>
                <c:pt idx="394">
                  <c:v>40415</c:v>
                </c:pt>
                <c:pt idx="395">
                  <c:v>40416</c:v>
                </c:pt>
                <c:pt idx="396">
                  <c:v>40417</c:v>
                </c:pt>
                <c:pt idx="397">
                  <c:v>40420</c:v>
                </c:pt>
                <c:pt idx="398">
                  <c:v>40421</c:v>
                </c:pt>
                <c:pt idx="399">
                  <c:v>40422</c:v>
                </c:pt>
                <c:pt idx="400">
                  <c:v>40423</c:v>
                </c:pt>
                <c:pt idx="401">
                  <c:v>40424</c:v>
                </c:pt>
                <c:pt idx="402">
                  <c:v>40427</c:v>
                </c:pt>
                <c:pt idx="403">
                  <c:v>40428</c:v>
                </c:pt>
                <c:pt idx="404">
                  <c:v>40429</c:v>
                </c:pt>
                <c:pt idx="405">
                  <c:v>40430</c:v>
                </c:pt>
                <c:pt idx="406">
                  <c:v>40431</c:v>
                </c:pt>
                <c:pt idx="407">
                  <c:v>40434</c:v>
                </c:pt>
                <c:pt idx="408">
                  <c:v>40435</c:v>
                </c:pt>
                <c:pt idx="409">
                  <c:v>40436</c:v>
                </c:pt>
                <c:pt idx="410">
                  <c:v>40437</c:v>
                </c:pt>
                <c:pt idx="411">
                  <c:v>40438</c:v>
                </c:pt>
                <c:pt idx="412">
                  <c:v>40441</c:v>
                </c:pt>
                <c:pt idx="413">
                  <c:v>40442</c:v>
                </c:pt>
                <c:pt idx="414">
                  <c:v>40443</c:v>
                </c:pt>
                <c:pt idx="415">
                  <c:v>40444</c:v>
                </c:pt>
                <c:pt idx="416">
                  <c:v>40445</c:v>
                </c:pt>
                <c:pt idx="417">
                  <c:v>40448</c:v>
                </c:pt>
                <c:pt idx="418">
                  <c:v>40449</c:v>
                </c:pt>
                <c:pt idx="419">
                  <c:v>40450</c:v>
                </c:pt>
                <c:pt idx="420">
                  <c:v>40451</c:v>
                </c:pt>
                <c:pt idx="421">
                  <c:v>40452</c:v>
                </c:pt>
                <c:pt idx="422">
                  <c:v>40455</c:v>
                </c:pt>
                <c:pt idx="423">
                  <c:v>40456</c:v>
                </c:pt>
                <c:pt idx="424">
                  <c:v>40457</c:v>
                </c:pt>
                <c:pt idx="425">
                  <c:v>40458</c:v>
                </c:pt>
                <c:pt idx="426">
                  <c:v>40459</c:v>
                </c:pt>
                <c:pt idx="427">
                  <c:v>40462</c:v>
                </c:pt>
                <c:pt idx="428">
                  <c:v>40463</c:v>
                </c:pt>
                <c:pt idx="429">
                  <c:v>40464</c:v>
                </c:pt>
                <c:pt idx="430">
                  <c:v>40465</c:v>
                </c:pt>
                <c:pt idx="431">
                  <c:v>40466</c:v>
                </c:pt>
                <c:pt idx="432">
                  <c:v>40469</c:v>
                </c:pt>
                <c:pt idx="433">
                  <c:v>40470</c:v>
                </c:pt>
                <c:pt idx="434">
                  <c:v>40471</c:v>
                </c:pt>
                <c:pt idx="435">
                  <c:v>40472</c:v>
                </c:pt>
                <c:pt idx="436">
                  <c:v>40473</c:v>
                </c:pt>
                <c:pt idx="437">
                  <c:v>40476</c:v>
                </c:pt>
                <c:pt idx="438">
                  <c:v>40477</c:v>
                </c:pt>
                <c:pt idx="439">
                  <c:v>40478</c:v>
                </c:pt>
                <c:pt idx="440">
                  <c:v>40479</c:v>
                </c:pt>
                <c:pt idx="441">
                  <c:v>40480</c:v>
                </c:pt>
                <c:pt idx="442">
                  <c:v>40483</c:v>
                </c:pt>
                <c:pt idx="443">
                  <c:v>40484</c:v>
                </c:pt>
                <c:pt idx="444">
                  <c:v>40485</c:v>
                </c:pt>
                <c:pt idx="445">
                  <c:v>40486</c:v>
                </c:pt>
                <c:pt idx="446">
                  <c:v>40487</c:v>
                </c:pt>
                <c:pt idx="447">
                  <c:v>40490</c:v>
                </c:pt>
                <c:pt idx="448">
                  <c:v>40491</c:v>
                </c:pt>
                <c:pt idx="449">
                  <c:v>40492</c:v>
                </c:pt>
                <c:pt idx="450">
                  <c:v>40493</c:v>
                </c:pt>
                <c:pt idx="451">
                  <c:v>40494</c:v>
                </c:pt>
                <c:pt idx="452">
                  <c:v>40497</c:v>
                </c:pt>
                <c:pt idx="453">
                  <c:v>40498</c:v>
                </c:pt>
                <c:pt idx="454">
                  <c:v>40499</c:v>
                </c:pt>
                <c:pt idx="455">
                  <c:v>40500</c:v>
                </c:pt>
                <c:pt idx="456">
                  <c:v>40501</c:v>
                </c:pt>
                <c:pt idx="457">
                  <c:v>40504</c:v>
                </c:pt>
                <c:pt idx="458">
                  <c:v>40505</c:v>
                </c:pt>
                <c:pt idx="459">
                  <c:v>40506</c:v>
                </c:pt>
                <c:pt idx="460">
                  <c:v>40507</c:v>
                </c:pt>
                <c:pt idx="461">
                  <c:v>40508</c:v>
                </c:pt>
                <c:pt idx="462">
                  <c:v>40511</c:v>
                </c:pt>
                <c:pt idx="463">
                  <c:v>40512</c:v>
                </c:pt>
                <c:pt idx="464">
                  <c:v>40513</c:v>
                </c:pt>
                <c:pt idx="465">
                  <c:v>40514</c:v>
                </c:pt>
                <c:pt idx="466">
                  <c:v>40515</c:v>
                </c:pt>
                <c:pt idx="467">
                  <c:v>40518</c:v>
                </c:pt>
                <c:pt idx="468">
                  <c:v>40519</c:v>
                </c:pt>
                <c:pt idx="469">
                  <c:v>40520</c:v>
                </c:pt>
                <c:pt idx="470">
                  <c:v>40521</c:v>
                </c:pt>
                <c:pt idx="471">
                  <c:v>40522</c:v>
                </c:pt>
                <c:pt idx="472">
                  <c:v>40525</c:v>
                </c:pt>
                <c:pt idx="473">
                  <c:v>40526</c:v>
                </c:pt>
                <c:pt idx="474">
                  <c:v>40527</c:v>
                </c:pt>
                <c:pt idx="475">
                  <c:v>40528</c:v>
                </c:pt>
                <c:pt idx="476">
                  <c:v>40529</c:v>
                </c:pt>
                <c:pt idx="477">
                  <c:v>40532</c:v>
                </c:pt>
                <c:pt idx="478">
                  <c:v>40533</c:v>
                </c:pt>
                <c:pt idx="479">
                  <c:v>40534</c:v>
                </c:pt>
                <c:pt idx="480">
                  <c:v>40535</c:v>
                </c:pt>
                <c:pt idx="481">
                  <c:v>40536</c:v>
                </c:pt>
                <c:pt idx="482">
                  <c:v>40539</c:v>
                </c:pt>
                <c:pt idx="483">
                  <c:v>40540</c:v>
                </c:pt>
                <c:pt idx="484">
                  <c:v>40541</c:v>
                </c:pt>
                <c:pt idx="485">
                  <c:v>40542</c:v>
                </c:pt>
                <c:pt idx="486">
                  <c:v>40543</c:v>
                </c:pt>
                <c:pt idx="487">
                  <c:v>40546</c:v>
                </c:pt>
                <c:pt idx="488">
                  <c:v>40547</c:v>
                </c:pt>
                <c:pt idx="489">
                  <c:v>40548</c:v>
                </c:pt>
                <c:pt idx="490">
                  <c:v>40549</c:v>
                </c:pt>
                <c:pt idx="491">
                  <c:v>40550</c:v>
                </c:pt>
                <c:pt idx="492">
                  <c:v>40553</c:v>
                </c:pt>
                <c:pt idx="493">
                  <c:v>40554</c:v>
                </c:pt>
                <c:pt idx="494">
                  <c:v>40555</c:v>
                </c:pt>
                <c:pt idx="495">
                  <c:v>40556</c:v>
                </c:pt>
                <c:pt idx="496">
                  <c:v>40557</c:v>
                </c:pt>
                <c:pt idx="497">
                  <c:v>40560</c:v>
                </c:pt>
                <c:pt idx="498">
                  <c:v>40561</c:v>
                </c:pt>
                <c:pt idx="499">
                  <c:v>40562</c:v>
                </c:pt>
                <c:pt idx="500">
                  <c:v>40563</c:v>
                </c:pt>
                <c:pt idx="501">
                  <c:v>40564</c:v>
                </c:pt>
                <c:pt idx="502">
                  <c:v>40567</c:v>
                </c:pt>
                <c:pt idx="503">
                  <c:v>40568</c:v>
                </c:pt>
                <c:pt idx="504">
                  <c:v>40569</c:v>
                </c:pt>
                <c:pt idx="505">
                  <c:v>40570</c:v>
                </c:pt>
                <c:pt idx="506">
                  <c:v>40571</c:v>
                </c:pt>
                <c:pt idx="507">
                  <c:v>40574</c:v>
                </c:pt>
                <c:pt idx="508">
                  <c:v>40575</c:v>
                </c:pt>
                <c:pt idx="509">
                  <c:v>40576</c:v>
                </c:pt>
                <c:pt idx="510">
                  <c:v>40577</c:v>
                </c:pt>
                <c:pt idx="511">
                  <c:v>40578</c:v>
                </c:pt>
                <c:pt idx="512">
                  <c:v>40581</c:v>
                </c:pt>
                <c:pt idx="513">
                  <c:v>40582</c:v>
                </c:pt>
                <c:pt idx="514">
                  <c:v>40583</c:v>
                </c:pt>
                <c:pt idx="515">
                  <c:v>40584</c:v>
                </c:pt>
                <c:pt idx="516">
                  <c:v>40585</c:v>
                </c:pt>
                <c:pt idx="517">
                  <c:v>40588</c:v>
                </c:pt>
                <c:pt idx="518">
                  <c:v>40589</c:v>
                </c:pt>
                <c:pt idx="519">
                  <c:v>40590</c:v>
                </c:pt>
                <c:pt idx="520">
                  <c:v>40591</c:v>
                </c:pt>
                <c:pt idx="521">
                  <c:v>40592</c:v>
                </c:pt>
                <c:pt idx="522">
                  <c:v>40595</c:v>
                </c:pt>
                <c:pt idx="523">
                  <c:v>40596</c:v>
                </c:pt>
                <c:pt idx="524">
                  <c:v>40597</c:v>
                </c:pt>
                <c:pt idx="525">
                  <c:v>40598</c:v>
                </c:pt>
                <c:pt idx="526">
                  <c:v>40599</c:v>
                </c:pt>
                <c:pt idx="527">
                  <c:v>40602</c:v>
                </c:pt>
                <c:pt idx="528">
                  <c:v>40603</c:v>
                </c:pt>
                <c:pt idx="529">
                  <c:v>40604</c:v>
                </c:pt>
                <c:pt idx="530">
                  <c:v>40605</c:v>
                </c:pt>
                <c:pt idx="531">
                  <c:v>40606</c:v>
                </c:pt>
                <c:pt idx="532">
                  <c:v>40609</c:v>
                </c:pt>
                <c:pt idx="533">
                  <c:v>40610</c:v>
                </c:pt>
                <c:pt idx="534">
                  <c:v>40611</c:v>
                </c:pt>
                <c:pt idx="535">
                  <c:v>40612</c:v>
                </c:pt>
                <c:pt idx="536">
                  <c:v>40613</c:v>
                </c:pt>
                <c:pt idx="537">
                  <c:v>40616</c:v>
                </c:pt>
                <c:pt idx="538">
                  <c:v>40617</c:v>
                </c:pt>
                <c:pt idx="539">
                  <c:v>40618</c:v>
                </c:pt>
                <c:pt idx="540">
                  <c:v>40619</c:v>
                </c:pt>
                <c:pt idx="541">
                  <c:v>40620</c:v>
                </c:pt>
                <c:pt idx="542">
                  <c:v>40623</c:v>
                </c:pt>
                <c:pt idx="543">
                  <c:v>40624</c:v>
                </c:pt>
                <c:pt idx="544">
                  <c:v>40625</c:v>
                </c:pt>
                <c:pt idx="545">
                  <c:v>40626</c:v>
                </c:pt>
                <c:pt idx="546">
                  <c:v>40627</c:v>
                </c:pt>
                <c:pt idx="547">
                  <c:v>40630</c:v>
                </c:pt>
                <c:pt idx="548">
                  <c:v>40631</c:v>
                </c:pt>
                <c:pt idx="549">
                  <c:v>40632</c:v>
                </c:pt>
                <c:pt idx="550">
                  <c:v>40633</c:v>
                </c:pt>
                <c:pt idx="551">
                  <c:v>40634</c:v>
                </c:pt>
                <c:pt idx="552">
                  <c:v>40637</c:v>
                </c:pt>
                <c:pt idx="553">
                  <c:v>40638</c:v>
                </c:pt>
                <c:pt idx="554">
                  <c:v>40639</c:v>
                </c:pt>
                <c:pt idx="555">
                  <c:v>40640</c:v>
                </c:pt>
                <c:pt idx="556">
                  <c:v>40641</c:v>
                </c:pt>
                <c:pt idx="557">
                  <c:v>40644</c:v>
                </c:pt>
                <c:pt idx="558">
                  <c:v>40645</c:v>
                </c:pt>
                <c:pt idx="559">
                  <c:v>40646</c:v>
                </c:pt>
                <c:pt idx="560">
                  <c:v>40647</c:v>
                </c:pt>
                <c:pt idx="561">
                  <c:v>40648</c:v>
                </c:pt>
                <c:pt idx="562">
                  <c:v>40651</c:v>
                </c:pt>
                <c:pt idx="563">
                  <c:v>40652</c:v>
                </c:pt>
                <c:pt idx="564">
                  <c:v>40653</c:v>
                </c:pt>
                <c:pt idx="565">
                  <c:v>40654</c:v>
                </c:pt>
                <c:pt idx="566">
                  <c:v>40658</c:v>
                </c:pt>
                <c:pt idx="567">
                  <c:v>40659</c:v>
                </c:pt>
                <c:pt idx="568">
                  <c:v>40660</c:v>
                </c:pt>
                <c:pt idx="569">
                  <c:v>40661</c:v>
                </c:pt>
                <c:pt idx="570">
                  <c:v>40662</c:v>
                </c:pt>
                <c:pt idx="571">
                  <c:v>40665</c:v>
                </c:pt>
                <c:pt idx="572">
                  <c:v>40666</c:v>
                </c:pt>
                <c:pt idx="573">
                  <c:v>40667</c:v>
                </c:pt>
                <c:pt idx="574">
                  <c:v>40668</c:v>
                </c:pt>
                <c:pt idx="575">
                  <c:v>40669</c:v>
                </c:pt>
                <c:pt idx="576">
                  <c:v>40672</c:v>
                </c:pt>
                <c:pt idx="577">
                  <c:v>40673</c:v>
                </c:pt>
                <c:pt idx="578">
                  <c:v>40674</c:v>
                </c:pt>
                <c:pt idx="579">
                  <c:v>40675</c:v>
                </c:pt>
                <c:pt idx="580">
                  <c:v>40676</c:v>
                </c:pt>
                <c:pt idx="581">
                  <c:v>40679</c:v>
                </c:pt>
                <c:pt idx="582">
                  <c:v>40680</c:v>
                </c:pt>
                <c:pt idx="583">
                  <c:v>40681</c:v>
                </c:pt>
                <c:pt idx="584">
                  <c:v>40682</c:v>
                </c:pt>
                <c:pt idx="585">
                  <c:v>40683</c:v>
                </c:pt>
                <c:pt idx="586">
                  <c:v>40686</c:v>
                </c:pt>
                <c:pt idx="587">
                  <c:v>40687</c:v>
                </c:pt>
                <c:pt idx="588">
                  <c:v>40688</c:v>
                </c:pt>
                <c:pt idx="589">
                  <c:v>40689</c:v>
                </c:pt>
                <c:pt idx="590">
                  <c:v>40690</c:v>
                </c:pt>
                <c:pt idx="591">
                  <c:v>40693</c:v>
                </c:pt>
                <c:pt idx="592">
                  <c:v>40694</c:v>
                </c:pt>
                <c:pt idx="593">
                  <c:v>40695</c:v>
                </c:pt>
                <c:pt idx="594">
                  <c:v>40696</c:v>
                </c:pt>
                <c:pt idx="595">
                  <c:v>40697</c:v>
                </c:pt>
                <c:pt idx="596">
                  <c:v>40700</c:v>
                </c:pt>
                <c:pt idx="597">
                  <c:v>40701</c:v>
                </c:pt>
                <c:pt idx="598">
                  <c:v>40702</c:v>
                </c:pt>
                <c:pt idx="599">
                  <c:v>40703</c:v>
                </c:pt>
                <c:pt idx="600">
                  <c:v>40704</c:v>
                </c:pt>
                <c:pt idx="601">
                  <c:v>40707</c:v>
                </c:pt>
                <c:pt idx="602">
                  <c:v>40708</c:v>
                </c:pt>
                <c:pt idx="603">
                  <c:v>40709</c:v>
                </c:pt>
                <c:pt idx="604">
                  <c:v>40710</c:v>
                </c:pt>
                <c:pt idx="605">
                  <c:v>40711</c:v>
                </c:pt>
                <c:pt idx="606">
                  <c:v>40714</c:v>
                </c:pt>
                <c:pt idx="607">
                  <c:v>40715</c:v>
                </c:pt>
                <c:pt idx="608">
                  <c:v>40716</c:v>
                </c:pt>
                <c:pt idx="609">
                  <c:v>40717</c:v>
                </c:pt>
                <c:pt idx="610">
                  <c:v>40718</c:v>
                </c:pt>
                <c:pt idx="611">
                  <c:v>40721</c:v>
                </c:pt>
                <c:pt idx="612">
                  <c:v>40722</c:v>
                </c:pt>
                <c:pt idx="613">
                  <c:v>40723</c:v>
                </c:pt>
                <c:pt idx="614">
                  <c:v>40724</c:v>
                </c:pt>
                <c:pt idx="615">
                  <c:v>40725</c:v>
                </c:pt>
                <c:pt idx="616">
                  <c:v>40728</c:v>
                </c:pt>
                <c:pt idx="617">
                  <c:v>40729</c:v>
                </c:pt>
                <c:pt idx="618">
                  <c:v>40730</c:v>
                </c:pt>
                <c:pt idx="619">
                  <c:v>40731</c:v>
                </c:pt>
                <c:pt idx="620">
                  <c:v>40732</c:v>
                </c:pt>
                <c:pt idx="621">
                  <c:v>40735</c:v>
                </c:pt>
                <c:pt idx="622">
                  <c:v>40736</c:v>
                </c:pt>
                <c:pt idx="623">
                  <c:v>40737</c:v>
                </c:pt>
                <c:pt idx="624">
                  <c:v>40738</c:v>
                </c:pt>
                <c:pt idx="625">
                  <c:v>40739</c:v>
                </c:pt>
                <c:pt idx="626">
                  <c:v>40742</c:v>
                </c:pt>
                <c:pt idx="627">
                  <c:v>40743</c:v>
                </c:pt>
                <c:pt idx="628">
                  <c:v>40744</c:v>
                </c:pt>
                <c:pt idx="629">
                  <c:v>40745</c:v>
                </c:pt>
                <c:pt idx="630">
                  <c:v>40746</c:v>
                </c:pt>
                <c:pt idx="631">
                  <c:v>40749</c:v>
                </c:pt>
                <c:pt idx="632">
                  <c:v>40750</c:v>
                </c:pt>
                <c:pt idx="633">
                  <c:v>40751</c:v>
                </c:pt>
                <c:pt idx="634">
                  <c:v>40752</c:v>
                </c:pt>
                <c:pt idx="635">
                  <c:v>40753</c:v>
                </c:pt>
                <c:pt idx="636">
                  <c:v>40756</c:v>
                </c:pt>
                <c:pt idx="637">
                  <c:v>40757</c:v>
                </c:pt>
                <c:pt idx="638">
                  <c:v>40758</c:v>
                </c:pt>
                <c:pt idx="639">
                  <c:v>40759</c:v>
                </c:pt>
                <c:pt idx="640">
                  <c:v>40760</c:v>
                </c:pt>
                <c:pt idx="641">
                  <c:v>40763</c:v>
                </c:pt>
                <c:pt idx="642">
                  <c:v>40764</c:v>
                </c:pt>
                <c:pt idx="643">
                  <c:v>40765</c:v>
                </c:pt>
                <c:pt idx="644">
                  <c:v>40766</c:v>
                </c:pt>
                <c:pt idx="645">
                  <c:v>40767</c:v>
                </c:pt>
                <c:pt idx="646">
                  <c:v>40770</c:v>
                </c:pt>
                <c:pt idx="647">
                  <c:v>40771</c:v>
                </c:pt>
                <c:pt idx="648">
                  <c:v>40772</c:v>
                </c:pt>
                <c:pt idx="649">
                  <c:v>40773</c:v>
                </c:pt>
                <c:pt idx="650">
                  <c:v>40774</c:v>
                </c:pt>
                <c:pt idx="651">
                  <c:v>40777</c:v>
                </c:pt>
                <c:pt idx="652">
                  <c:v>40778</c:v>
                </c:pt>
                <c:pt idx="653">
                  <c:v>40779</c:v>
                </c:pt>
                <c:pt idx="654">
                  <c:v>40780</c:v>
                </c:pt>
                <c:pt idx="655">
                  <c:v>40781</c:v>
                </c:pt>
                <c:pt idx="656">
                  <c:v>40784</c:v>
                </c:pt>
                <c:pt idx="657">
                  <c:v>40785</c:v>
                </c:pt>
                <c:pt idx="658">
                  <c:v>40786</c:v>
                </c:pt>
                <c:pt idx="659">
                  <c:v>40787</c:v>
                </c:pt>
                <c:pt idx="660">
                  <c:v>40788</c:v>
                </c:pt>
                <c:pt idx="661">
                  <c:v>40791</c:v>
                </c:pt>
                <c:pt idx="662">
                  <c:v>40792</c:v>
                </c:pt>
                <c:pt idx="663">
                  <c:v>40793</c:v>
                </c:pt>
                <c:pt idx="664">
                  <c:v>40794</c:v>
                </c:pt>
                <c:pt idx="665">
                  <c:v>40795</c:v>
                </c:pt>
                <c:pt idx="666">
                  <c:v>40798</c:v>
                </c:pt>
                <c:pt idx="667">
                  <c:v>40799</c:v>
                </c:pt>
                <c:pt idx="668">
                  <c:v>40800</c:v>
                </c:pt>
                <c:pt idx="669">
                  <c:v>40801</c:v>
                </c:pt>
                <c:pt idx="670">
                  <c:v>40802</c:v>
                </c:pt>
                <c:pt idx="671">
                  <c:v>40805</c:v>
                </c:pt>
                <c:pt idx="672">
                  <c:v>40806</c:v>
                </c:pt>
                <c:pt idx="673">
                  <c:v>40807</c:v>
                </c:pt>
                <c:pt idx="674">
                  <c:v>40808</c:v>
                </c:pt>
                <c:pt idx="675">
                  <c:v>40809</c:v>
                </c:pt>
                <c:pt idx="676">
                  <c:v>40812</c:v>
                </c:pt>
                <c:pt idx="677">
                  <c:v>40813</c:v>
                </c:pt>
                <c:pt idx="678">
                  <c:v>40814</c:v>
                </c:pt>
                <c:pt idx="679">
                  <c:v>40815</c:v>
                </c:pt>
                <c:pt idx="680">
                  <c:v>40816</c:v>
                </c:pt>
                <c:pt idx="681">
                  <c:v>40819</c:v>
                </c:pt>
                <c:pt idx="682">
                  <c:v>40820</c:v>
                </c:pt>
                <c:pt idx="683">
                  <c:v>40821</c:v>
                </c:pt>
                <c:pt idx="684">
                  <c:v>40822</c:v>
                </c:pt>
                <c:pt idx="685">
                  <c:v>40823</c:v>
                </c:pt>
                <c:pt idx="686">
                  <c:v>40826</c:v>
                </c:pt>
                <c:pt idx="687">
                  <c:v>40827</c:v>
                </c:pt>
                <c:pt idx="688">
                  <c:v>40828</c:v>
                </c:pt>
                <c:pt idx="689">
                  <c:v>40829</c:v>
                </c:pt>
                <c:pt idx="690">
                  <c:v>40830</c:v>
                </c:pt>
                <c:pt idx="691">
                  <c:v>40833</c:v>
                </c:pt>
                <c:pt idx="692">
                  <c:v>40834</c:v>
                </c:pt>
                <c:pt idx="693">
                  <c:v>40835</c:v>
                </c:pt>
                <c:pt idx="694">
                  <c:v>40836</c:v>
                </c:pt>
                <c:pt idx="695">
                  <c:v>40837</c:v>
                </c:pt>
                <c:pt idx="696">
                  <c:v>40840</c:v>
                </c:pt>
                <c:pt idx="697">
                  <c:v>40841</c:v>
                </c:pt>
                <c:pt idx="698">
                  <c:v>40842</c:v>
                </c:pt>
                <c:pt idx="699">
                  <c:v>40843</c:v>
                </c:pt>
                <c:pt idx="700">
                  <c:v>40844</c:v>
                </c:pt>
                <c:pt idx="701">
                  <c:v>40847</c:v>
                </c:pt>
                <c:pt idx="702">
                  <c:v>40848</c:v>
                </c:pt>
                <c:pt idx="703">
                  <c:v>40849</c:v>
                </c:pt>
                <c:pt idx="704">
                  <c:v>40850</c:v>
                </c:pt>
                <c:pt idx="705">
                  <c:v>40851</c:v>
                </c:pt>
                <c:pt idx="706">
                  <c:v>40854</c:v>
                </c:pt>
                <c:pt idx="707">
                  <c:v>40855</c:v>
                </c:pt>
                <c:pt idx="708">
                  <c:v>40856</c:v>
                </c:pt>
                <c:pt idx="709">
                  <c:v>40857</c:v>
                </c:pt>
                <c:pt idx="710">
                  <c:v>40858</c:v>
                </c:pt>
                <c:pt idx="711">
                  <c:v>40861</c:v>
                </c:pt>
                <c:pt idx="712">
                  <c:v>40862</c:v>
                </c:pt>
                <c:pt idx="713">
                  <c:v>40863</c:v>
                </c:pt>
                <c:pt idx="714">
                  <c:v>40864</c:v>
                </c:pt>
                <c:pt idx="715">
                  <c:v>40865</c:v>
                </c:pt>
                <c:pt idx="716">
                  <c:v>40868</c:v>
                </c:pt>
                <c:pt idx="717">
                  <c:v>40869</c:v>
                </c:pt>
                <c:pt idx="718">
                  <c:v>40870</c:v>
                </c:pt>
                <c:pt idx="719">
                  <c:v>40871</c:v>
                </c:pt>
                <c:pt idx="720">
                  <c:v>40872</c:v>
                </c:pt>
                <c:pt idx="721">
                  <c:v>40875</c:v>
                </c:pt>
                <c:pt idx="722">
                  <c:v>40876</c:v>
                </c:pt>
                <c:pt idx="723">
                  <c:v>40877</c:v>
                </c:pt>
                <c:pt idx="724">
                  <c:v>40878</c:v>
                </c:pt>
                <c:pt idx="725">
                  <c:v>40879</c:v>
                </c:pt>
                <c:pt idx="726">
                  <c:v>40882</c:v>
                </c:pt>
                <c:pt idx="727">
                  <c:v>40883</c:v>
                </c:pt>
                <c:pt idx="728">
                  <c:v>40884</c:v>
                </c:pt>
                <c:pt idx="729">
                  <c:v>40885</c:v>
                </c:pt>
                <c:pt idx="730">
                  <c:v>40886</c:v>
                </c:pt>
                <c:pt idx="731">
                  <c:v>40889</c:v>
                </c:pt>
                <c:pt idx="732">
                  <c:v>40890</c:v>
                </c:pt>
                <c:pt idx="733">
                  <c:v>40891</c:v>
                </c:pt>
                <c:pt idx="734">
                  <c:v>40892</c:v>
                </c:pt>
                <c:pt idx="735">
                  <c:v>40893</c:v>
                </c:pt>
                <c:pt idx="736">
                  <c:v>40896</c:v>
                </c:pt>
                <c:pt idx="737">
                  <c:v>40897</c:v>
                </c:pt>
                <c:pt idx="738">
                  <c:v>40898</c:v>
                </c:pt>
                <c:pt idx="739">
                  <c:v>40899</c:v>
                </c:pt>
                <c:pt idx="740">
                  <c:v>40900</c:v>
                </c:pt>
                <c:pt idx="741">
                  <c:v>40904</c:v>
                </c:pt>
                <c:pt idx="742">
                  <c:v>40905</c:v>
                </c:pt>
                <c:pt idx="743">
                  <c:v>40906</c:v>
                </c:pt>
                <c:pt idx="744">
                  <c:v>40907</c:v>
                </c:pt>
                <c:pt idx="745">
                  <c:v>40910</c:v>
                </c:pt>
                <c:pt idx="746">
                  <c:v>40911</c:v>
                </c:pt>
                <c:pt idx="747">
                  <c:v>40912</c:v>
                </c:pt>
                <c:pt idx="748">
                  <c:v>40913</c:v>
                </c:pt>
                <c:pt idx="749">
                  <c:v>40914</c:v>
                </c:pt>
                <c:pt idx="750">
                  <c:v>40917</c:v>
                </c:pt>
                <c:pt idx="751">
                  <c:v>40918</c:v>
                </c:pt>
                <c:pt idx="752">
                  <c:v>40919</c:v>
                </c:pt>
                <c:pt idx="753">
                  <c:v>40920</c:v>
                </c:pt>
                <c:pt idx="754">
                  <c:v>40921</c:v>
                </c:pt>
                <c:pt idx="755">
                  <c:v>40924</c:v>
                </c:pt>
                <c:pt idx="756">
                  <c:v>40925</c:v>
                </c:pt>
                <c:pt idx="757">
                  <c:v>40926</c:v>
                </c:pt>
                <c:pt idx="758">
                  <c:v>40927</c:v>
                </c:pt>
                <c:pt idx="759">
                  <c:v>40928</c:v>
                </c:pt>
                <c:pt idx="760">
                  <c:v>40931</c:v>
                </c:pt>
                <c:pt idx="761">
                  <c:v>40932</c:v>
                </c:pt>
                <c:pt idx="762">
                  <c:v>40933</c:v>
                </c:pt>
                <c:pt idx="763">
                  <c:v>40934</c:v>
                </c:pt>
                <c:pt idx="764">
                  <c:v>40935</c:v>
                </c:pt>
                <c:pt idx="765">
                  <c:v>40938</c:v>
                </c:pt>
                <c:pt idx="766">
                  <c:v>40939</c:v>
                </c:pt>
                <c:pt idx="767">
                  <c:v>40940</c:v>
                </c:pt>
                <c:pt idx="768">
                  <c:v>40941</c:v>
                </c:pt>
                <c:pt idx="769">
                  <c:v>40942</c:v>
                </c:pt>
                <c:pt idx="770">
                  <c:v>40945</c:v>
                </c:pt>
                <c:pt idx="771">
                  <c:v>40946</c:v>
                </c:pt>
                <c:pt idx="772">
                  <c:v>40947</c:v>
                </c:pt>
                <c:pt idx="773">
                  <c:v>40948</c:v>
                </c:pt>
                <c:pt idx="774">
                  <c:v>40949</c:v>
                </c:pt>
                <c:pt idx="775">
                  <c:v>40952</c:v>
                </c:pt>
                <c:pt idx="776">
                  <c:v>40953</c:v>
                </c:pt>
                <c:pt idx="777">
                  <c:v>40954</c:v>
                </c:pt>
                <c:pt idx="778">
                  <c:v>40955</c:v>
                </c:pt>
                <c:pt idx="779">
                  <c:v>40956</c:v>
                </c:pt>
                <c:pt idx="780">
                  <c:v>40959</c:v>
                </c:pt>
                <c:pt idx="781">
                  <c:v>40960</c:v>
                </c:pt>
                <c:pt idx="782">
                  <c:v>40961</c:v>
                </c:pt>
                <c:pt idx="783">
                  <c:v>40962</c:v>
                </c:pt>
                <c:pt idx="784">
                  <c:v>40963</c:v>
                </c:pt>
                <c:pt idx="785">
                  <c:v>40966</c:v>
                </c:pt>
                <c:pt idx="786">
                  <c:v>40967</c:v>
                </c:pt>
                <c:pt idx="787">
                  <c:v>40968</c:v>
                </c:pt>
                <c:pt idx="788">
                  <c:v>40969</c:v>
                </c:pt>
                <c:pt idx="789">
                  <c:v>40970</c:v>
                </c:pt>
                <c:pt idx="790">
                  <c:v>40973</c:v>
                </c:pt>
                <c:pt idx="791">
                  <c:v>40974</c:v>
                </c:pt>
                <c:pt idx="792">
                  <c:v>40975</c:v>
                </c:pt>
                <c:pt idx="793">
                  <c:v>40976</c:v>
                </c:pt>
                <c:pt idx="794">
                  <c:v>40977</c:v>
                </c:pt>
                <c:pt idx="795">
                  <c:v>40980</c:v>
                </c:pt>
                <c:pt idx="796">
                  <c:v>40981</c:v>
                </c:pt>
                <c:pt idx="797">
                  <c:v>40982</c:v>
                </c:pt>
                <c:pt idx="798">
                  <c:v>40983</c:v>
                </c:pt>
                <c:pt idx="799">
                  <c:v>40984</c:v>
                </c:pt>
                <c:pt idx="800">
                  <c:v>40987</c:v>
                </c:pt>
                <c:pt idx="801">
                  <c:v>40988</c:v>
                </c:pt>
                <c:pt idx="802">
                  <c:v>40989</c:v>
                </c:pt>
                <c:pt idx="803">
                  <c:v>40990</c:v>
                </c:pt>
                <c:pt idx="804">
                  <c:v>40991</c:v>
                </c:pt>
                <c:pt idx="805">
                  <c:v>40994</c:v>
                </c:pt>
                <c:pt idx="806">
                  <c:v>40995</c:v>
                </c:pt>
                <c:pt idx="807">
                  <c:v>40996</c:v>
                </c:pt>
                <c:pt idx="808">
                  <c:v>40997</c:v>
                </c:pt>
                <c:pt idx="809">
                  <c:v>40998</c:v>
                </c:pt>
                <c:pt idx="810">
                  <c:v>41001</c:v>
                </c:pt>
                <c:pt idx="811">
                  <c:v>41002</c:v>
                </c:pt>
                <c:pt idx="812">
                  <c:v>41003</c:v>
                </c:pt>
                <c:pt idx="813">
                  <c:v>41004</c:v>
                </c:pt>
                <c:pt idx="814">
                  <c:v>41008</c:v>
                </c:pt>
                <c:pt idx="815">
                  <c:v>41009</c:v>
                </c:pt>
                <c:pt idx="816">
                  <c:v>41010</c:v>
                </c:pt>
                <c:pt idx="817">
                  <c:v>41011</c:v>
                </c:pt>
                <c:pt idx="818">
                  <c:v>41012</c:v>
                </c:pt>
                <c:pt idx="819">
                  <c:v>41015</c:v>
                </c:pt>
                <c:pt idx="820">
                  <c:v>41016</c:v>
                </c:pt>
                <c:pt idx="821">
                  <c:v>41017</c:v>
                </c:pt>
                <c:pt idx="822">
                  <c:v>41018</c:v>
                </c:pt>
                <c:pt idx="823">
                  <c:v>41019</c:v>
                </c:pt>
                <c:pt idx="824">
                  <c:v>41022</c:v>
                </c:pt>
                <c:pt idx="825">
                  <c:v>41023</c:v>
                </c:pt>
                <c:pt idx="826">
                  <c:v>41024</c:v>
                </c:pt>
                <c:pt idx="827">
                  <c:v>41025</c:v>
                </c:pt>
                <c:pt idx="828">
                  <c:v>41026</c:v>
                </c:pt>
                <c:pt idx="829">
                  <c:v>41029</c:v>
                </c:pt>
                <c:pt idx="830">
                  <c:v>41030</c:v>
                </c:pt>
                <c:pt idx="831">
                  <c:v>41031</c:v>
                </c:pt>
                <c:pt idx="832">
                  <c:v>41032</c:v>
                </c:pt>
                <c:pt idx="833">
                  <c:v>41033</c:v>
                </c:pt>
                <c:pt idx="834">
                  <c:v>41036</c:v>
                </c:pt>
                <c:pt idx="835">
                  <c:v>41037</c:v>
                </c:pt>
                <c:pt idx="836">
                  <c:v>41038</c:v>
                </c:pt>
                <c:pt idx="837">
                  <c:v>41039</c:v>
                </c:pt>
                <c:pt idx="838">
                  <c:v>41040</c:v>
                </c:pt>
                <c:pt idx="839">
                  <c:v>41043</c:v>
                </c:pt>
                <c:pt idx="840">
                  <c:v>41044</c:v>
                </c:pt>
                <c:pt idx="841">
                  <c:v>41045</c:v>
                </c:pt>
                <c:pt idx="842">
                  <c:v>41046</c:v>
                </c:pt>
                <c:pt idx="843">
                  <c:v>41047</c:v>
                </c:pt>
                <c:pt idx="844">
                  <c:v>41050</c:v>
                </c:pt>
                <c:pt idx="845">
                  <c:v>41051</c:v>
                </c:pt>
                <c:pt idx="846">
                  <c:v>41052</c:v>
                </c:pt>
                <c:pt idx="847">
                  <c:v>41053</c:v>
                </c:pt>
                <c:pt idx="848">
                  <c:v>41054</c:v>
                </c:pt>
                <c:pt idx="849">
                  <c:v>41057</c:v>
                </c:pt>
                <c:pt idx="850">
                  <c:v>41058</c:v>
                </c:pt>
                <c:pt idx="851">
                  <c:v>41059</c:v>
                </c:pt>
                <c:pt idx="852">
                  <c:v>41060</c:v>
                </c:pt>
                <c:pt idx="853">
                  <c:v>41061</c:v>
                </c:pt>
                <c:pt idx="854">
                  <c:v>41064</c:v>
                </c:pt>
                <c:pt idx="855">
                  <c:v>41065</c:v>
                </c:pt>
                <c:pt idx="856">
                  <c:v>41066</c:v>
                </c:pt>
                <c:pt idx="857">
                  <c:v>41067</c:v>
                </c:pt>
                <c:pt idx="858">
                  <c:v>41068</c:v>
                </c:pt>
                <c:pt idx="859">
                  <c:v>41071</c:v>
                </c:pt>
                <c:pt idx="860">
                  <c:v>41072</c:v>
                </c:pt>
                <c:pt idx="861">
                  <c:v>41073</c:v>
                </c:pt>
                <c:pt idx="862">
                  <c:v>41074</c:v>
                </c:pt>
                <c:pt idx="863">
                  <c:v>41075</c:v>
                </c:pt>
                <c:pt idx="864">
                  <c:v>41078</c:v>
                </c:pt>
                <c:pt idx="865">
                  <c:v>41079</c:v>
                </c:pt>
                <c:pt idx="866">
                  <c:v>41080</c:v>
                </c:pt>
                <c:pt idx="867">
                  <c:v>41081</c:v>
                </c:pt>
                <c:pt idx="868">
                  <c:v>41082</c:v>
                </c:pt>
                <c:pt idx="869">
                  <c:v>41085</c:v>
                </c:pt>
                <c:pt idx="870">
                  <c:v>41086</c:v>
                </c:pt>
                <c:pt idx="871">
                  <c:v>41087</c:v>
                </c:pt>
                <c:pt idx="872">
                  <c:v>41088</c:v>
                </c:pt>
                <c:pt idx="873">
                  <c:v>41089</c:v>
                </c:pt>
                <c:pt idx="874">
                  <c:v>41092</c:v>
                </c:pt>
                <c:pt idx="875">
                  <c:v>41093</c:v>
                </c:pt>
                <c:pt idx="876">
                  <c:v>41094</c:v>
                </c:pt>
                <c:pt idx="877">
                  <c:v>41095</c:v>
                </c:pt>
                <c:pt idx="878">
                  <c:v>41096</c:v>
                </c:pt>
                <c:pt idx="879">
                  <c:v>41099</c:v>
                </c:pt>
                <c:pt idx="880">
                  <c:v>41100</c:v>
                </c:pt>
                <c:pt idx="881">
                  <c:v>41101</c:v>
                </c:pt>
                <c:pt idx="882">
                  <c:v>41102</c:v>
                </c:pt>
                <c:pt idx="883">
                  <c:v>41103</c:v>
                </c:pt>
                <c:pt idx="884">
                  <c:v>41106</c:v>
                </c:pt>
                <c:pt idx="885">
                  <c:v>41107</c:v>
                </c:pt>
                <c:pt idx="886">
                  <c:v>41108</c:v>
                </c:pt>
                <c:pt idx="887">
                  <c:v>41109</c:v>
                </c:pt>
                <c:pt idx="888">
                  <c:v>41110</c:v>
                </c:pt>
                <c:pt idx="889">
                  <c:v>41113</c:v>
                </c:pt>
                <c:pt idx="890">
                  <c:v>41114</c:v>
                </c:pt>
                <c:pt idx="891">
                  <c:v>41115</c:v>
                </c:pt>
                <c:pt idx="892">
                  <c:v>41116</c:v>
                </c:pt>
                <c:pt idx="893">
                  <c:v>41117</c:v>
                </c:pt>
                <c:pt idx="894">
                  <c:v>41120</c:v>
                </c:pt>
                <c:pt idx="895">
                  <c:v>41121</c:v>
                </c:pt>
                <c:pt idx="896">
                  <c:v>41122</c:v>
                </c:pt>
                <c:pt idx="897">
                  <c:v>41123</c:v>
                </c:pt>
                <c:pt idx="898">
                  <c:v>41124</c:v>
                </c:pt>
                <c:pt idx="899">
                  <c:v>41127</c:v>
                </c:pt>
                <c:pt idx="900">
                  <c:v>41128</c:v>
                </c:pt>
                <c:pt idx="901">
                  <c:v>41129</c:v>
                </c:pt>
                <c:pt idx="902">
                  <c:v>41130</c:v>
                </c:pt>
                <c:pt idx="903">
                  <c:v>41131</c:v>
                </c:pt>
                <c:pt idx="904">
                  <c:v>41134</c:v>
                </c:pt>
                <c:pt idx="905">
                  <c:v>41135</c:v>
                </c:pt>
                <c:pt idx="906">
                  <c:v>41136</c:v>
                </c:pt>
                <c:pt idx="907">
                  <c:v>41137</c:v>
                </c:pt>
                <c:pt idx="908">
                  <c:v>41138</c:v>
                </c:pt>
                <c:pt idx="909">
                  <c:v>41141</c:v>
                </c:pt>
                <c:pt idx="910">
                  <c:v>41142</c:v>
                </c:pt>
                <c:pt idx="911">
                  <c:v>41143</c:v>
                </c:pt>
                <c:pt idx="912">
                  <c:v>41144</c:v>
                </c:pt>
                <c:pt idx="913">
                  <c:v>41145</c:v>
                </c:pt>
                <c:pt idx="914">
                  <c:v>41148</c:v>
                </c:pt>
                <c:pt idx="915">
                  <c:v>41149</c:v>
                </c:pt>
                <c:pt idx="916">
                  <c:v>41150</c:v>
                </c:pt>
                <c:pt idx="917">
                  <c:v>41151</c:v>
                </c:pt>
                <c:pt idx="918">
                  <c:v>41152</c:v>
                </c:pt>
                <c:pt idx="919">
                  <c:v>41155</c:v>
                </c:pt>
                <c:pt idx="920">
                  <c:v>41156</c:v>
                </c:pt>
                <c:pt idx="921">
                  <c:v>41157</c:v>
                </c:pt>
                <c:pt idx="922">
                  <c:v>41158</c:v>
                </c:pt>
                <c:pt idx="923">
                  <c:v>41159</c:v>
                </c:pt>
                <c:pt idx="924">
                  <c:v>41162</c:v>
                </c:pt>
                <c:pt idx="925">
                  <c:v>41163</c:v>
                </c:pt>
                <c:pt idx="926">
                  <c:v>41164</c:v>
                </c:pt>
                <c:pt idx="927">
                  <c:v>41165</c:v>
                </c:pt>
                <c:pt idx="928">
                  <c:v>41166</c:v>
                </c:pt>
                <c:pt idx="929">
                  <c:v>41169</c:v>
                </c:pt>
                <c:pt idx="930">
                  <c:v>41170</c:v>
                </c:pt>
                <c:pt idx="931">
                  <c:v>41171</c:v>
                </c:pt>
                <c:pt idx="932">
                  <c:v>41172</c:v>
                </c:pt>
                <c:pt idx="933">
                  <c:v>41173</c:v>
                </c:pt>
                <c:pt idx="934">
                  <c:v>41176</c:v>
                </c:pt>
                <c:pt idx="935">
                  <c:v>41177</c:v>
                </c:pt>
                <c:pt idx="936">
                  <c:v>41178</c:v>
                </c:pt>
                <c:pt idx="937">
                  <c:v>41179</c:v>
                </c:pt>
                <c:pt idx="938">
                  <c:v>41180</c:v>
                </c:pt>
                <c:pt idx="939">
                  <c:v>41183</c:v>
                </c:pt>
                <c:pt idx="940">
                  <c:v>41184</c:v>
                </c:pt>
                <c:pt idx="941">
                  <c:v>41185</c:v>
                </c:pt>
                <c:pt idx="942">
                  <c:v>41186</c:v>
                </c:pt>
                <c:pt idx="943">
                  <c:v>41187</c:v>
                </c:pt>
                <c:pt idx="944">
                  <c:v>41190</c:v>
                </c:pt>
                <c:pt idx="945">
                  <c:v>41191</c:v>
                </c:pt>
                <c:pt idx="946">
                  <c:v>41192</c:v>
                </c:pt>
                <c:pt idx="947">
                  <c:v>41193</c:v>
                </c:pt>
                <c:pt idx="948">
                  <c:v>41194</c:v>
                </c:pt>
                <c:pt idx="949">
                  <c:v>41197</c:v>
                </c:pt>
                <c:pt idx="950">
                  <c:v>41198</c:v>
                </c:pt>
                <c:pt idx="951">
                  <c:v>41199</c:v>
                </c:pt>
                <c:pt idx="952">
                  <c:v>41200</c:v>
                </c:pt>
                <c:pt idx="953">
                  <c:v>41201</c:v>
                </c:pt>
                <c:pt idx="954">
                  <c:v>41204</c:v>
                </c:pt>
                <c:pt idx="955">
                  <c:v>41205</c:v>
                </c:pt>
                <c:pt idx="956">
                  <c:v>41206</c:v>
                </c:pt>
                <c:pt idx="957">
                  <c:v>41207</c:v>
                </c:pt>
                <c:pt idx="958">
                  <c:v>41208</c:v>
                </c:pt>
                <c:pt idx="959">
                  <c:v>41211</c:v>
                </c:pt>
                <c:pt idx="960">
                  <c:v>41212</c:v>
                </c:pt>
                <c:pt idx="961">
                  <c:v>41213</c:v>
                </c:pt>
                <c:pt idx="962">
                  <c:v>41214</c:v>
                </c:pt>
                <c:pt idx="963">
                  <c:v>41215</c:v>
                </c:pt>
                <c:pt idx="964">
                  <c:v>41218</c:v>
                </c:pt>
                <c:pt idx="965">
                  <c:v>41219</c:v>
                </c:pt>
                <c:pt idx="966">
                  <c:v>41220</c:v>
                </c:pt>
                <c:pt idx="967">
                  <c:v>41221</c:v>
                </c:pt>
                <c:pt idx="968">
                  <c:v>41222</c:v>
                </c:pt>
                <c:pt idx="969">
                  <c:v>41225</c:v>
                </c:pt>
                <c:pt idx="970">
                  <c:v>41226</c:v>
                </c:pt>
                <c:pt idx="971">
                  <c:v>41227</c:v>
                </c:pt>
                <c:pt idx="972">
                  <c:v>41228</c:v>
                </c:pt>
                <c:pt idx="973">
                  <c:v>41229</c:v>
                </c:pt>
                <c:pt idx="974">
                  <c:v>41232</c:v>
                </c:pt>
                <c:pt idx="975">
                  <c:v>41233</c:v>
                </c:pt>
                <c:pt idx="976">
                  <c:v>41234</c:v>
                </c:pt>
                <c:pt idx="977">
                  <c:v>41235</c:v>
                </c:pt>
                <c:pt idx="978">
                  <c:v>41236</c:v>
                </c:pt>
                <c:pt idx="979">
                  <c:v>41239</c:v>
                </c:pt>
                <c:pt idx="980">
                  <c:v>41240</c:v>
                </c:pt>
                <c:pt idx="981">
                  <c:v>41241</c:v>
                </c:pt>
                <c:pt idx="982">
                  <c:v>41242</c:v>
                </c:pt>
                <c:pt idx="983">
                  <c:v>41243</c:v>
                </c:pt>
                <c:pt idx="984">
                  <c:v>41246</c:v>
                </c:pt>
                <c:pt idx="985">
                  <c:v>41247</c:v>
                </c:pt>
                <c:pt idx="986">
                  <c:v>41248</c:v>
                </c:pt>
                <c:pt idx="987">
                  <c:v>41249</c:v>
                </c:pt>
                <c:pt idx="988">
                  <c:v>41250</c:v>
                </c:pt>
                <c:pt idx="989">
                  <c:v>41253</c:v>
                </c:pt>
                <c:pt idx="990">
                  <c:v>41254</c:v>
                </c:pt>
                <c:pt idx="991">
                  <c:v>41255</c:v>
                </c:pt>
                <c:pt idx="992">
                  <c:v>41256</c:v>
                </c:pt>
                <c:pt idx="993">
                  <c:v>41257</c:v>
                </c:pt>
                <c:pt idx="994">
                  <c:v>41260</c:v>
                </c:pt>
                <c:pt idx="995">
                  <c:v>41261</c:v>
                </c:pt>
                <c:pt idx="996">
                  <c:v>41262</c:v>
                </c:pt>
                <c:pt idx="997">
                  <c:v>41263</c:v>
                </c:pt>
                <c:pt idx="998">
                  <c:v>41264</c:v>
                </c:pt>
                <c:pt idx="999">
                  <c:v>41267</c:v>
                </c:pt>
                <c:pt idx="1000">
                  <c:v>41269</c:v>
                </c:pt>
                <c:pt idx="1001">
                  <c:v>41270</c:v>
                </c:pt>
                <c:pt idx="1002">
                  <c:v>41271</c:v>
                </c:pt>
                <c:pt idx="1003">
                  <c:v>41274</c:v>
                </c:pt>
                <c:pt idx="1004">
                  <c:v>41276</c:v>
                </c:pt>
                <c:pt idx="1005">
                  <c:v>41277</c:v>
                </c:pt>
                <c:pt idx="1006">
                  <c:v>41278</c:v>
                </c:pt>
                <c:pt idx="1007">
                  <c:v>41281</c:v>
                </c:pt>
                <c:pt idx="1008">
                  <c:v>41282</c:v>
                </c:pt>
                <c:pt idx="1009">
                  <c:v>41283</c:v>
                </c:pt>
                <c:pt idx="1010">
                  <c:v>41284</c:v>
                </c:pt>
                <c:pt idx="1011">
                  <c:v>41285</c:v>
                </c:pt>
                <c:pt idx="1012">
                  <c:v>41288</c:v>
                </c:pt>
                <c:pt idx="1013">
                  <c:v>41289</c:v>
                </c:pt>
                <c:pt idx="1014">
                  <c:v>41290</c:v>
                </c:pt>
                <c:pt idx="1015">
                  <c:v>41291</c:v>
                </c:pt>
                <c:pt idx="1016">
                  <c:v>41292</c:v>
                </c:pt>
                <c:pt idx="1017">
                  <c:v>41295</c:v>
                </c:pt>
                <c:pt idx="1018">
                  <c:v>41296</c:v>
                </c:pt>
                <c:pt idx="1019">
                  <c:v>41297</c:v>
                </c:pt>
                <c:pt idx="1020">
                  <c:v>41298</c:v>
                </c:pt>
                <c:pt idx="1021">
                  <c:v>41299</c:v>
                </c:pt>
                <c:pt idx="1022">
                  <c:v>41302</c:v>
                </c:pt>
                <c:pt idx="1023">
                  <c:v>41303</c:v>
                </c:pt>
                <c:pt idx="1024">
                  <c:v>41304</c:v>
                </c:pt>
                <c:pt idx="1025">
                  <c:v>41305</c:v>
                </c:pt>
                <c:pt idx="1026">
                  <c:v>41306</c:v>
                </c:pt>
                <c:pt idx="1027">
                  <c:v>41309</c:v>
                </c:pt>
                <c:pt idx="1028">
                  <c:v>41310</c:v>
                </c:pt>
                <c:pt idx="1029">
                  <c:v>41311</c:v>
                </c:pt>
                <c:pt idx="1030">
                  <c:v>41312</c:v>
                </c:pt>
                <c:pt idx="1031">
                  <c:v>41313</c:v>
                </c:pt>
                <c:pt idx="1032">
                  <c:v>41316</c:v>
                </c:pt>
                <c:pt idx="1033">
                  <c:v>41317</c:v>
                </c:pt>
                <c:pt idx="1034">
                  <c:v>41318</c:v>
                </c:pt>
                <c:pt idx="1035">
                  <c:v>41319</c:v>
                </c:pt>
                <c:pt idx="1036">
                  <c:v>41320</c:v>
                </c:pt>
                <c:pt idx="1037">
                  <c:v>41323</c:v>
                </c:pt>
                <c:pt idx="1038">
                  <c:v>41324</c:v>
                </c:pt>
                <c:pt idx="1039">
                  <c:v>41325</c:v>
                </c:pt>
                <c:pt idx="1040">
                  <c:v>41326</c:v>
                </c:pt>
                <c:pt idx="1041">
                  <c:v>41327</c:v>
                </c:pt>
                <c:pt idx="1042">
                  <c:v>41330</c:v>
                </c:pt>
                <c:pt idx="1043">
                  <c:v>41331</c:v>
                </c:pt>
                <c:pt idx="1044">
                  <c:v>41332</c:v>
                </c:pt>
                <c:pt idx="1045">
                  <c:v>41333</c:v>
                </c:pt>
                <c:pt idx="1046">
                  <c:v>41334</c:v>
                </c:pt>
                <c:pt idx="1047">
                  <c:v>41337</c:v>
                </c:pt>
                <c:pt idx="1048">
                  <c:v>41338</c:v>
                </c:pt>
                <c:pt idx="1049">
                  <c:v>41339</c:v>
                </c:pt>
                <c:pt idx="1050">
                  <c:v>41340</c:v>
                </c:pt>
                <c:pt idx="1051">
                  <c:v>41341</c:v>
                </c:pt>
                <c:pt idx="1052">
                  <c:v>41344</c:v>
                </c:pt>
                <c:pt idx="1053">
                  <c:v>41345</c:v>
                </c:pt>
                <c:pt idx="1054">
                  <c:v>41346</c:v>
                </c:pt>
                <c:pt idx="1055">
                  <c:v>41347</c:v>
                </c:pt>
                <c:pt idx="1056">
                  <c:v>41348</c:v>
                </c:pt>
                <c:pt idx="1057">
                  <c:v>41351</c:v>
                </c:pt>
                <c:pt idx="1058">
                  <c:v>41352</c:v>
                </c:pt>
                <c:pt idx="1059">
                  <c:v>41353</c:v>
                </c:pt>
                <c:pt idx="1060">
                  <c:v>41354</c:v>
                </c:pt>
                <c:pt idx="1061">
                  <c:v>41355</c:v>
                </c:pt>
                <c:pt idx="1062">
                  <c:v>41358</c:v>
                </c:pt>
                <c:pt idx="1063">
                  <c:v>41359</c:v>
                </c:pt>
                <c:pt idx="1064">
                  <c:v>41360</c:v>
                </c:pt>
                <c:pt idx="1065">
                  <c:v>41361</c:v>
                </c:pt>
                <c:pt idx="1066">
                  <c:v>41365</c:v>
                </c:pt>
                <c:pt idx="1067">
                  <c:v>41366</c:v>
                </c:pt>
                <c:pt idx="1068">
                  <c:v>41367</c:v>
                </c:pt>
                <c:pt idx="1069">
                  <c:v>41368</c:v>
                </c:pt>
                <c:pt idx="1070">
                  <c:v>41369</c:v>
                </c:pt>
                <c:pt idx="1071">
                  <c:v>41372</c:v>
                </c:pt>
                <c:pt idx="1072">
                  <c:v>41373</c:v>
                </c:pt>
                <c:pt idx="1073">
                  <c:v>41374</c:v>
                </c:pt>
                <c:pt idx="1074">
                  <c:v>41375</c:v>
                </c:pt>
                <c:pt idx="1075">
                  <c:v>41376</c:v>
                </c:pt>
                <c:pt idx="1076">
                  <c:v>41379</c:v>
                </c:pt>
                <c:pt idx="1077">
                  <c:v>41380</c:v>
                </c:pt>
                <c:pt idx="1078">
                  <c:v>41381</c:v>
                </c:pt>
                <c:pt idx="1079">
                  <c:v>41382</c:v>
                </c:pt>
                <c:pt idx="1080">
                  <c:v>41383</c:v>
                </c:pt>
                <c:pt idx="1081">
                  <c:v>41386</c:v>
                </c:pt>
                <c:pt idx="1082">
                  <c:v>41387</c:v>
                </c:pt>
                <c:pt idx="1083">
                  <c:v>41388</c:v>
                </c:pt>
                <c:pt idx="1084">
                  <c:v>41389</c:v>
                </c:pt>
                <c:pt idx="1085">
                  <c:v>41390</c:v>
                </c:pt>
                <c:pt idx="1086">
                  <c:v>41393</c:v>
                </c:pt>
                <c:pt idx="1087">
                  <c:v>41394</c:v>
                </c:pt>
                <c:pt idx="1088">
                  <c:v>41395</c:v>
                </c:pt>
                <c:pt idx="1089">
                  <c:v>41396</c:v>
                </c:pt>
                <c:pt idx="1090">
                  <c:v>41397</c:v>
                </c:pt>
                <c:pt idx="1091">
                  <c:v>41400</c:v>
                </c:pt>
                <c:pt idx="1092">
                  <c:v>41401</c:v>
                </c:pt>
                <c:pt idx="1093">
                  <c:v>41402</c:v>
                </c:pt>
                <c:pt idx="1094">
                  <c:v>41403</c:v>
                </c:pt>
                <c:pt idx="1095">
                  <c:v>41404</c:v>
                </c:pt>
                <c:pt idx="1096">
                  <c:v>41407</c:v>
                </c:pt>
                <c:pt idx="1097">
                  <c:v>41408</c:v>
                </c:pt>
                <c:pt idx="1098">
                  <c:v>41409</c:v>
                </c:pt>
                <c:pt idx="1099">
                  <c:v>41410</c:v>
                </c:pt>
                <c:pt idx="1100">
                  <c:v>41411</c:v>
                </c:pt>
                <c:pt idx="1101">
                  <c:v>41414</c:v>
                </c:pt>
                <c:pt idx="1102">
                  <c:v>41415</c:v>
                </c:pt>
                <c:pt idx="1103">
                  <c:v>41416</c:v>
                </c:pt>
                <c:pt idx="1104">
                  <c:v>41417</c:v>
                </c:pt>
                <c:pt idx="1105">
                  <c:v>41418</c:v>
                </c:pt>
                <c:pt idx="1106">
                  <c:v>41421</c:v>
                </c:pt>
                <c:pt idx="1107">
                  <c:v>41422</c:v>
                </c:pt>
                <c:pt idx="1108">
                  <c:v>41423</c:v>
                </c:pt>
                <c:pt idx="1109">
                  <c:v>41424</c:v>
                </c:pt>
                <c:pt idx="1110">
                  <c:v>41425</c:v>
                </c:pt>
                <c:pt idx="1111">
                  <c:v>41428</c:v>
                </c:pt>
                <c:pt idx="1112">
                  <c:v>41429</c:v>
                </c:pt>
                <c:pt idx="1113">
                  <c:v>41430</c:v>
                </c:pt>
                <c:pt idx="1114">
                  <c:v>41431</c:v>
                </c:pt>
                <c:pt idx="1115">
                  <c:v>41432</c:v>
                </c:pt>
                <c:pt idx="1116">
                  <c:v>41435</c:v>
                </c:pt>
                <c:pt idx="1117">
                  <c:v>41436</c:v>
                </c:pt>
                <c:pt idx="1118">
                  <c:v>41437</c:v>
                </c:pt>
                <c:pt idx="1119">
                  <c:v>41438</c:v>
                </c:pt>
                <c:pt idx="1120">
                  <c:v>41439</c:v>
                </c:pt>
                <c:pt idx="1121">
                  <c:v>41442</c:v>
                </c:pt>
                <c:pt idx="1122">
                  <c:v>41443</c:v>
                </c:pt>
                <c:pt idx="1123">
                  <c:v>41444</c:v>
                </c:pt>
                <c:pt idx="1124">
                  <c:v>41445</c:v>
                </c:pt>
                <c:pt idx="1125">
                  <c:v>41446</c:v>
                </c:pt>
                <c:pt idx="1126">
                  <c:v>41449</c:v>
                </c:pt>
                <c:pt idx="1127">
                  <c:v>41450</c:v>
                </c:pt>
                <c:pt idx="1128">
                  <c:v>41451</c:v>
                </c:pt>
                <c:pt idx="1129">
                  <c:v>41452</c:v>
                </c:pt>
                <c:pt idx="1130">
                  <c:v>41453</c:v>
                </c:pt>
                <c:pt idx="1131">
                  <c:v>41456</c:v>
                </c:pt>
                <c:pt idx="1132">
                  <c:v>41457</c:v>
                </c:pt>
                <c:pt idx="1133">
                  <c:v>41458</c:v>
                </c:pt>
                <c:pt idx="1134">
                  <c:v>41459</c:v>
                </c:pt>
                <c:pt idx="1135">
                  <c:v>41460</c:v>
                </c:pt>
                <c:pt idx="1136">
                  <c:v>41463</c:v>
                </c:pt>
                <c:pt idx="1137">
                  <c:v>41464</c:v>
                </c:pt>
                <c:pt idx="1138">
                  <c:v>41465</c:v>
                </c:pt>
                <c:pt idx="1139">
                  <c:v>41466</c:v>
                </c:pt>
                <c:pt idx="1140">
                  <c:v>41467</c:v>
                </c:pt>
                <c:pt idx="1141">
                  <c:v>41470</c:v>
                </c:pt>
                <c:pt idx="1142">
                  <c:v>41471</c:v>
                </c:pt>
                <c:pt idx="1143">
                  <c:v>41472</c:v>
                </c:pt>
                <c:pt idx="1144">
                  <c:v>41473</c:v>
                </c:pt>
                <c:pt idx="1145">
                  <c:v>41474</c:v>
                </c:pt>
                <c:pt idx="1146">
                  <c:v>41477</c:v>
                </c:pt>
                <c:pt idx="1147">
                  <c:v>41478</c:v>
                </c:pt>
                <c:pt idx="1148">
                  <c:v>41479</c:v>
                </c:pt>
                <c:pt idx="1149">
                  <c:v>41480</c:v>
                </c:pt>
                <c:pt idx="1150">
                  <c:v>41481</c:v>
                </c:pt>
                <c:pt idx="1151">
                  <c:v>41484</c:v>
                </c:pt>
                <c:pt idx="1152">
                  <c:v>41485</c:v>
                </c:pt>
                <c:pt idx="1153">
                  <c:v>41486</c:v>
                </c:pt>
                <c:pt idx="1154">
                  <c:v>41487</c:v>
                </c:pt>
                <c:pt idx="1155">
                  <c:v>41488</c:v>
                </c:pt>
                <c:pt idx="1156">
                  <c:v>41491</c:v>
                </c:pt>
                <c:pt idx="1157">
                  <c:v>41492</c:v>
                </c:pt>
                <c:pt idx="1158">
                  <c:v>41493</c:v>
                </c:pt>
                <c:pt idx="1159">
                  <c:v>41494</c:v>
                </c:pt>
                <c:pt idx="1160">
                  <c:v>41495</c:v>
                </c:pt>
                <c:pt idx="1161">
                  <c:v>41498</c:v>
                </c:pt>
                <c:pt idx="1162">
                  <c:v>41499</c:v>
                </c:pt>
                <c:pt idx="1163">
                  <c:v>41500</c:v>
                </c:pt>
                <c:pt idx="1164">
                  <c:v>41501</c:v>
                </c:pt>
                <c:pt idx="1165">
                  <c:v>41502</c:v>
                </c:pt>
                <c:pt idx="1166">
                  <c:v>41505</c:v>
                </c:pt>
                <c:pt idx="1167">
                  <c:v>41506</c:v>
                </c:pt>
                <c:pt idx="1168">
                  <c:v>41507</c:v>
                </c:pt>
                <c:pt idx="1169">
                  <c:v>41508</c:v>
                </c:pt>
                <c:pt idx="1170">
                  <c:v>41509</c:v>
                </c:pt>
                <c:pt idx="1171">
                  <c:v>41512</c:v>
                </c:pt>
                <c:pt idx="1172">
                  <c:v>41513</c:v>
                </c:pt>
                <c:pt idx="1173">
                  <c:v>41514</c:v>
                </c:pt>
                <c:pt idx="1174">
                  <c:v>41515</c:v>
                </c:pt>
                <c:pt idx="1175">
                  <c:v>41516</c:v>
                </c:pt>
                <c:pt idx="1176">
                  <c:v>41519</c:v>
                </c:pt>
                <c:pt idx="1177">
                  <c:v>41520</c:v>
                </c:pt>
                <c:pt idx="1178">
                  <c:v>41521</c:v>
                </c:pt>
                <c:pt idx="1179">
                  <c:v>41522</c:v>
                </c:pt>
                <c:pt idx="1180">
                  <c:v>41523</c:v>
                </c:pt>
                <c:pt idx="1181">
                  <c:v>41526</c:v>
                </c:pt>
                <c:pt idx="1182">
                  <c:v>41527</c:v>
                </c:pt>
                <c:pt idx="1183">
                  <c:v>41528</c:v>
                </c:pt>
                <c:pt idx="1184">
                  <c:v>41529</c:v>
                </c:pt>
                <c:pt idx="1185">
                  <c:v>41530</c:v>
                </c:pt>
                <c:pt idx="1186">
                  <c:v>41533</c:v>
                </c:pt>
                <c:pt idx="1187">
                  <c:v>41534</c:v>
                </c:pt>
                <c:pt idx="1188">
                  <c:v>41535</c:v>
                </c:pt>
                <c:pt idx="1189">
                  <c:v>41536</c:v>
                </c:pt>
                <c:pt idx="1190">
                  <c:v>41537</c:v>
                </c:pt>
                <c:pt idx="1191">
                  <c:v>41540</c:v>
                </c:pt>
                <c:pt idx="1192">
                  <c:v>41541</c:v>
                </c:pt>
                <c:pt idx="1193">
                  <c:v>41542</c:v>
                </c:pt>
                <c:pt idx="1194">
                  <c:v>41543</c:v>
                </c:pt>
                <c:pt idx="1195">
                  <c:v>41544</c:v>
                </c:pt>
                <c:pt idx="1196">
                  <c:v>41547</c:v>
                </c:pt>
                <c:pt idx="1197">
                  <c:v>41548</c:v>
                </c:pt>
                <c:pt idx="1198">
                  <c:v>41549</c:v>
                </c:pt>
                <c:pt idx="1199">
                  <c:v>41550</c:v>
                </c:pt>
                <c:pt idx="1200">
                  <c:v>41551</c:v>
                </c:pt>
                <c:pt idx="1201">
                  <c:v>41554</c:v>
                </c:pt>
                <c:pt idx="1202">
                  <c:v>41555</c:v>
                </c:pt>
                <c:pt idx="1203">
                  <c:v>41556</c:v>
                </c:pt>
                <c:pt idx="1204">
                  <c:v>41557</c:v>
                </c:pt>
                <c:pt idx="1205">
                  <c:v>41558</c:v>
                </c:pt>
                <c:pt idx="1206">
                  <c:v>41561</c:v>
                </c:pt>
                <c:pt idx="1207">
                  <c:v>41562</c:v>
                </c:pt>
                <c:pt idx="1208">
                  <c:v>41563</c:v>
                </c:pt>
                <c:pt idx="1209">
                  <c:v>41564</c:v>
                </c:pt>
                <c:pt idx="1210">
                  <c:v>41565</c:v>
                </c:pt>
                <c:pt idx="1211">
                  <c:v>41568</c:v>
                </c:pt>
                <c:pt idx="1212">
                  <c:v>41569</c:v>
                </c:pt>
                <c:pt idx="1213">
                  <c:v>41570</c:v>
                </c:pt>
                <c:pt idx="1214">
                  <c:v>41571</c:v>
                </c:pt>
                <c:pt idx="1215">
                  <c:v>41572</c:v>
                </c:pt>
                <c:pt idx="1216">
                  <c:v>41575</c:v>
                </c:pt>
                <c:pt idx="1217">
                  <c:v>41576</c:v>
                </c:pt>
                <c:pt idx="1218">
                  <c:v>41577</c:v>
                </c:pt>
                <c:pt idx="1219">
                  <c:v>41578</c:v>
                </c:pt>
                <c:pt idx="1220">
                  <c:v>41579</c:v>
                </c:pt>
                <c:pt idx="1221">
                  <c:v>41582</c:v>
                </c:pt>
                <c:pt idx="1222">
                  <c:v>41583</c:v>
                </c:pt>
                <c:pt idx="1223">
                  <c:v>41584</c:v>
                </c:pt>
                <c:pt idx="1224">
                  <c:v>41585</c:v>
                </c:pt>
                <c:pt idx="1225">
                  <c:v>41586</c:v>
                </c:pt>
                <c:pt idx="1226">
                  <c:v>41589</c:v>
                </c:pt>
                <c:pt idx="1227">
                  <c:v>41590</c:v>
                </c:pt>
                <c:pt idx="1228">
                  <c:v>41591</c:v>
                </c:pt>
                <c:pt idx="1229">
                  <c:v>41592</c:v>
                </c:pt>
                <c:pt idx="1230">
                  <c:v>41593</c:v>
                </c:pt>
                <c:pt idx="1231">
                  <c:v>41596</c:v>
                </c:pt>
                <c:pt idx="1232">
                  <c:v>41597</c:v>
                </c:pt>
                <c:pt idx="1233">
                  <c:v>41598</c:v>
                </c:pt>
                <c:pt idx="1234">
                  <c:v>41599</c:v>
                </c:pt>
                <c:pt idx="1235">
                  <c:v>41600</c:v>
                </c:pt>
                <c:pt idx="1236">
                  <c:v>41603</c:v>
                </c:pt>
                <c:pt idx="1237">
                  <c:v>41604</c:v>
                </c:pt>
                <c:pt idx="1238">
                  <c:v>41605</c:v>
                </c:pt>
                <c:pt idx="1239">
                  <c:v>41606</c:v>
                </c:pt>
                <c:pt idx="1240">
                  <c:v>41607</c:v>
                </c:pt>
                <c:pt idx="1241">
                  <c:v>41610</c:v>
                </c:pt>
                <c:pt idx="1242">
                  <c:v>41611</c:v>
                </c:pt>
                <c:pt idx="1243">
                  <c:v>41612</c:v>
                </c:pt>
                <c:pt idx="1244">
                  <c:v>41613</c:v>
                </c:pt>
                <c:pt idx="1245">
                  <c:v>41614</c:v>
                </c:pt>
                <c:pt idx="1246">
                  <c:v>41617</c:v>
                </c:pt>
                <c:pt idx="1247">
                  <c:v>41618</c:v>
                </c:pt>
                <c:pt idx="1248">
                  <c:v>41619</c:v>
                </c:pt>
                <c:pt idx="1249">
                  <c:v>41620</c:v>
                </c:pt>
                <c:pt idx="1250">
                  <c:v>41621</c:v>
                </c:pt>
                <c:pt idx="1251">
                  <c:v>41624</c:v>
                </c:pt>
                <c:pt idx="1252">
                  <c:v>41625</c:v>
                </c:pt>
                <c:pt idx="1253">
                  <c:v>41626</c:v>
                </c:pt>
                <c:pt idx="1254">
                  <c:v>41627</c:v>
                </c:pt>
                <c:pt idx="1255">
                  <c:v>41628</c:v>
                </c:pt>
                <c:pt idx="1256">
                  <c:v>41631</c:v>
                </c:pt>
                <c:pt idx="1257">
                  <c:v>41632</c:v>
                </c:pt>
                <c:pt idx="1258">
                  <c:v>41634</c:v>
                </c:pt>
                <c:pt idx="1259">
                  <c:v>41635</c:v>
                </c:pt>
                <c:pt idx="1260">
                  <c:v>41638</c:v>
                </c:pt>
                <c:pt idx="1261">
                  <c:v>41639</c:v>
                </c:pt>
                <c:pt idx="1262">
                  <c:v>41641</c:v>
                </c:pt>
                <c:pt idx="1263">
                  <c:v>41642</c:v>
                </c:pt>
                <c:pt idx="1264">
                  <c:v>41645</c:v>
                </c:pt>
                <c:pt idx="1265">
                  <c:v>41646</c:v>
                </c:pt>
                <c:pt idx="1266">
                  <c:v>41647</c:v>
                </c:pt>
                <c:pt idx="1267">
                  <c:v>41648</c:v>
                </c:pt>
                <c:pt idx="1268">
                  <c:v>41649</c:v>
                </c:pt>
                <c:pt idx="1269">
                  <c:v>41652</c:v>
                </c:pt>
                <c:pt idx="1270">
                  <c:v>41653</c:v>
                </c:pt>
                <c:pt idx="1271">
                  <c:v>41654</c:v>
                </c:pt>
                <c:pt idx="1272">
                  <c:v>41655</c:v>
                </c:pt>
                <c:pt idx="1273">
                  <c:v>41656</c:v>
                </c:pt>
                <c:pt idx="1274">
                  <c:v>41659</c:v>
                </c:pt>
                <c:pt idx="1275">
                  <c:v>41660</c:v>
                </c:pt>
                <c:pt idx="1276">
                  <c:v>41661</c:v>
                </c:pt>
                <c:pt idx="1277">
                  <c:v>41662</c:v>
                </c:pt>
                <c:pt idx="1278">
                  <c:v>41663</c:v>
                </c:pt>
                <c:pt idx="1279">
                  <c:v>41666</c:v>
                </c:pt>
                <c:pt idx="1280">
                  <c:v>41667</c:v>
                </c:pt>
                <c:pt idx="1281">
                  <c:v>41668</c:v>
                </c:pt>
                <c:pt idx="1282">
                  <c:v>41669</c:v>
                </c:pt>
                <c:pt idx="1283">
                  <c:v>41670</c:v>
                </c:pt>
                <c:pt idx="1284">
                  <c:v>41673</c:v>
                </c:pt>
                <c:pt idx="1285">
                  <c:v>41674</c:v>
                </c:pt>
                <c:pt idx="1286">
                  <c:v>41675</c:v>
                </c:pt>
                <c:pt idx="1287">
                  <c:v>41676</c:v>
                </c:pt>
                <c:pt idx="1288">
                  <c:v>41677</c:v>
                </c:pt>
                <c:pt idx="1289">
                  <c:v>41680</c:v>
                </c:pt>
                <c:pt idx="1290">
                  <c:v>41681</c:v>
                </c:pt>
                <c:pt idx="1291">
                  <c:v>41682</c:v>
                </c:pt>
                <c:pt idx="1292">
                  <c:v>41683</c:v>
                </c:pt>
                <c:pt idx="1293">
                  <c:v>41684</c:v>
                </c:pt>
                <c:pt idx="1294">
                  <c:v>41687</c:v>
                </c:pt>
                <c:pt idx="1295">
                  <c:v>41688</c:v>
                </c:pt>
                <c:pt idx="1296">
                  <c:v>41689</c:v>
                </c:pt>
                <c:pt idx="1297">
                  <c:v>41690</c:v>
                </c:pt>
                <c:pt idx="1298">
                  <c:v>41691</c:v>
                </c:pt>
                <c:pt idx="1299">
                  <c:v>41694</c:v>
                </c:pt>
                <c:pt idx="1300">
                  <c:v>41695</c:v>
                </c:pt>
                <c:pt idx="1301">
                  <c:v>41696</c:v>
                </c:pt>
                <c:pt idx="1302">
                  <c:v>41697</c:v>
                </c:pt>
                <c:pt idx="1303">
                  <c:v>41698</c:v>
                </c:pt>
                <c:pt idx="1304">
                  <c:v>41701</c:v>
                </c:pt>
                <c:pt idx="1305">
                  <c:v>41702</c:v>
                </c:pt>
                <c:pt idx="1306">
                  <c:v>41703</c:v>
                </c:pt>
                <c:pt idx="1307">
                  <c:v>41704</c:v>
                </c:pt>
                <c:pt idx="1308">
                  <c:v>41705</c:v>
                </c:pt>
                <c:pt idx="1309">
                  <c:v>41708</c:v>
                </c:pt>
                <c:pt idx="1310">
                  <c:v>41709</c:v>
                </c:pt>
                <c:pt idx="1311">
                  <c:v>41710</c:v>
                </c:pt>
                <c:pt idx="1312">
                  <c:v>41711</c:v>
                </c:pt>
                <c:pt idx="1313">
                  <c:v>41712</c:v>
                </c:pt>
                <c:pt idx="1314">
                  <c:v>41715</c:v>
                </c:pt>
                <c:pt idx="1315">
                  <c:v>41716</c:v>
                </c:pt>
                <c:pt idx="1316">
                  <c:v>41717</c:v>
                </c:pt>
                <c:pt idx="1317">
                  <c:v>41718</c:v>
                </c:pt>
                <c:pt idx="1318">
                  <c:v>41719</c:v>
                </c:pt>
                <c:pt idx="1319">
                  <c:v>41722</c:v>
                </c:pt>
                <c:pt idx="1320">
                  <c:v>41723</c:v>
                </c:pt>
                <c:pt idx="1321">
                  <c:v>41724</c:v>
                </c:pt>
                <c:pt idx="1322">
                  <c:v>41725</c:v>
                </c:pt>
                <c:pt idx="1323">
                  <c:v>41726</c:v>
                </c:pt>
                <c:pt idx="1324">
                  <c:v>41729</c:v>
                </c:pt>
                <c:pt idx="1325">
                  <c:v>41730</c:v>
                </c:pt>
                <c:pt idx="1326">
                  <c:v>41731</c:v>
                </c:pt>
                <c:pt idx="1327">
                  <c:v>41732</c:v>
                </c:pt>
                <c:pt idx="1328">
                  <c:v>41733</c:v>
                </c:pt>
                <c:pt idx="1329">
                  <c:v>41736</c:v>
                </c:pt>
                <c:pt idx="1330">
                  <c:v>41737</c:v>
                </c:pt>
                <c:pt idx="1331">
                  <c:v>41738</c:v>
                </c:pt>
                <c:pt idx="1332">
                  <c:v>41739</c:v>
                </c:pt>
                <c:pt idx="1333">
                  <c:v>41740</c:v>
                </c:pt>
                <c:pt idx="1334">
                  <c:v>41743</c:v>
                </c:pt>
                <c:pt idx="1335">
                  <c:v>41744</c:v>
                </c:pt>
                <c:pt idx="1336">
                  <c:v>41745</c:v>
                </c:pt>
                <c:pt idx="1337">
                  <c:v>41746</c:v>
                </c:pt>
                <c:pt idx="1338">
                  <c:v>41750</c:v>
                </c:pt>
                <c:pt idx="1339">
                  <c:v>41751</c:v>
                </c:pt>
                <c:pt idx="1340">
                  <c:v>41752</c:v>
                </c:pt>
                <c:pt idx="1341">
                  <c:v>41753</c:v>
                </c:pt>
                <c:pt idx="1342">
                  <c:v>41754</c:v>
                </c:pt>
                <c:pt idx="1343">
                  <c:v>41757</c:v>
                </c:pt>
                <c:pt idx="1344">
                  <c:v>41758</c:v>
                </c:pt>
                <c:pt idx="1345">
                  <c:v>41759</c:v>
                </c:pt>
                <c:pt idx="1346">
                  <c:v>41760</c:v>
                </c:pt>
                <c:pt idx="1347">
                  <c:v>41761</c:v>
                </c:pt>
                <c:pt idx="1348">
                  <c:v>41764</c:v>
                </c:pt>
                <c:pt idx="1349">
                  <c:v>41765</c:v>
                </c:pt>
                <c:pt idx="1350">
                  <c:v>41766</c:v>
                </c:pt>
                <c:pt idx="1351">
                  <c:v>41767</c:v>
                </c:pt>
                <c:pt idx="1352">
                  <c:v>41768</c:v>
                </c:pt>
                <c:pt idx="1353">
                  <c:v>41771</c:v>
                </c:pt>
                <c:pt idx="1354">
                  <c:v>41772</c:v>
                </c:pt>
                <c:pt idx="1355">
                  <c:v>41773</c:v>
                </c:pt>
                <c:pt idx="1356">
                  <c:v>41774</c:v>
                </c:pt>
                <c:pt idx="1357">
                  <c:v>41775</c:v>
                </c:pt>
                <c:pt idx="1358">
                  <c:v>41778</c:v>
                </c:pt>
                <c:pt idx="1359">
                  <c:v>41779</c:v>
                </c:pt>
                <c:pt idx="1360">
                  <c:v>41780</c:v>
                </c:pt>
                <c:pt idx="1361">
                  <c:v>41781</c:v>
                </c:pt>
                <c:pt idx="1362">
                  <c:v>41782</c:v>
                </c:pt>
                <c:pt idx="1363">
                  <c:v>41785</c:v>
                </c:pt>
                <c:pt idx="1364">
                  <c:v>41786</c:v>
                </c:pt>
                <c:pt idx="1365">
                  <c:v>41787</c:v>
                </c:pt>
                <c:pt idx="1366">
                  <c:v>41788</c:v>
                </c:pt>
                <c:pt idx="1367">
                  <c:v>41789</c:v>
                </c:pt>
                <c:pt idx="1368">
                  <c:v>41792</c:v>
                </c:pt>
                <c:pt idx="1369">
                  <c:v>41793</c:v>
                </c:pt>
                <c:pt idx="1370">
                  <c:v>41794</c:v>
                </c:pt>
                <c:pt idx="1371">
                  <c:v>41795</c:v>
                </c:pt>
                <c:pt idx="1372">
                  <c:v>41796</c:v>
                </c:pt>
                <c:pt idx="1373">
                  <c:v>41799</c:v>
                </c:pt>
                <c:pt idx="1374">
                  <c:v>41800</c:v>
                </c:pt>
                <c:pt idx="1375">
                  <c:v>41801</c:v>
                </c:pt>
                <c:pt idx="1376">
                  <c:v>41802</c:v>
                </c:pt>
                <c:pt idx="1377">
                  <c:v>41803</c:v>
                </c:pt>
                <c:pt idx="1378">
                  <c:v>41806</c:v>
                </c:pt>
                <c:pt idx="1379">
                  <c:v>41807</c:v>
                </c:pt>
                <c:pt idx="1380">
                  <c:v>41808</c:v>
                </c:pt>
                <c:pt idx="1381">
                  <c:v>41809</c:v>
                </c:pt>
                <c:pt idx="1382">
                  <c:v>41810</c:v>
                </c:pt>
                <c:pt idx="1383">
                  <c:v>41813</c:v>
                </c:pt>
                <c:pt idx="1384">
                  <c:v>41814</c:v>
                </c:pt>
                <c:pt idx="1385">
                  <c:v>41815</c:v>
                </c:pt>
                <c:pt idx="1386">
                  <c:v>41816</c:v>
                </c:pt>
                <c:pt idx="1387">
                  <c:v>41817</c:v>
                </c:pt>
                <c:pt idx="1388">
                  <c:v>41820</c:v>
                </c:pt>
                <c:pt idx="1389">
                  <c:v>41821</c:v>
                </c:pt>
                <c:pt idx="1390">
                  <c:v>41822</c:v>
                </c:pt>
                <c:pt idx="1391">
                  <c:v>41823</c:v>
                </c:pt>
                <c:pt idx="1392">
                  <c:v>41824</c:v>
                </c:pt>
                <c:pt idx="1393">
                  <c:v>41827</c:v>
                </c:pt>
                <c:pt idx="1394">
                  <c:v>41828</c:v>
                </c:pt>
                <c:pt idx="1395">
                  <c:v>41829</c:v>
                </c:pt>
                <c:pt idx="1396">
                  <c:v>41830</c:v>
                </c:pt>
                <c:pt idx="1397">
                  <c:v>41831</c:v>
                </c:pt>
                <c:pt idx="1398">
                  <c:v>41834</c:v>
                </c:pt>
                <c:pt idx="1399">
                  <c:v>41835</c:v>
                </c:pt>
                <c:pt idx="1400">
                  <c:v>41836</c:v>
                </c:pt>
                <c:pt idx="1401">
                  <c:v>41837</c:v>
                </c:pt>
                <c:pt idx="1402">
                  <c:v>41838</c:v>
                </c:pt>
                <c:pt idx="1403">
                  <c:v>41841</c:v>
                </c:pt>
                <c:pt idx="1404">
                  <c:v>41842</c:v>
                </c:pt>
                <c:pt idx="1405">
                  <c:v>41843</c:v>
                </c:pt>
                <c:pt idx="1406">
                  <c:v>41844</c:v>
                </c:pt>
                <c:pt idx="1407">
                  <c:v>41845</c:v>
                </c:pt>
                <c:pt idx="1408">
                  <c:v>41848</c:v>
                </c:pt>
                <c:pt idx="1409">
                  <c:v>41849</c:v>
                </c:pt>
                <c:pt idx="1410">
                  <c:v>41850</c:v>
                </c:pt>
                <c:pt idx="1411">
                  <c:v>41851</c:v>
                </c:pt>
                <c:pt idx="1412">
                  <c:v>41852</c:v>
                </c:pt>
                <c:pt idx="1413">
                  <c:v>41855</c:v>
                </c:pt>
                <c:pt idx="1414">
                  <c:v>41856</c:v>
                </c:pt>
                <c:pt idx="1415">
                  <c:v>41857</c:v>
                </c:pt>
                <c:pt idx="1416">
                  <c:v>41858</c:v>
                </c:pt>
                <c:pt idx="1417">
                  <c:v>41859</c:v>
                </c:pt>
                <c:pt idx="1418">
                  <c:v>41862</c:v>
                </c:pt>
                <c:pt idx="1419">
                  <c:v>41863</c:v>
                </c:pt>
                <c:pt idx="1420">
                  <c:v>41864</c:v>
                </c:pt>
                <c:pt idx="1421">
                  <c:v>41865</c:v>
                </c:pt>
                <c:pt idx="1422">
                  <c:v>41866</c:v>
                </c:pt>
                <c:pt idx="1423">
                  <c:v>41869</c:v>
                </c:pt>
                <c:pt idx="1424">
                  <c:v>41870</c:v>
                </c:pt>
                <c:pt idx="1425">
                  <c:v>41871</c:v>
                </c:pt>
                <c:pt idx="1426">
                  <c:v>41872</c:v>
                </c:pt>
                <c:pt idx="1427">
                  <c:v>41873</c:v>
                </c:pt>
                <c:pt idx="1428">
                  <c:v>41876</c:v>
                </c:pt>
                <c:pt idx="1429">
                  <c:v>41877</c:v>
                </c:pt>
                <c:pt idx="1430">
                  <c:v>41878</c:v>
                </c:pt>
                <c:pt idx="1431">
                  <c:v>41879</c:v>
                </c:pt>
                <c:pt idx="1432">
                  <c:v>41880</c:v>
                </c:pt>
                <c:pt idx="1433">
                  <c:v>41883</c:v>
                </c:pt>
                <c:pt idx="1434">
                  <c:v>41884</c:v>
                </c:pt>
                <c:pt idx="1435">
                  <c:v>41885</c:v>
                </c:pt>
                <c:pt idx="1436">
                  <c:v>41886</c:v>
                </c:pt>
                <c:pt idx="1437">
                  <c:v>41887</c:v>
                </c:pt>
                <c:pt idx="1438">
                  <c:v>41890</c:v>
                </c:pt>
                <c:pt idx="1439">
                  <c:v>41891</c:v>
                </c:pt>
                <c:pt idx="1440">
                  <c:v>41892</c:v>
                </c:pt>
                <c:pt idx="1441">
                  <c:v>41893</c:v>
                </c:pt>
                <c:pt idx="1442">
                  <c:v>41894</c:v>
                </c:pt>
                <c:pt idx="1443">
                  <c:v>41897</c:v>
                </c:pt>
                <c:pt idx="1444">
                  <c:v>41898</c:v>
                </c:pt>
                <c:pt idx="1445">
                  <c:v>41899</c:v>
                </c:pt>
                <c:pt idx="1446">
                  <c:v>41900</c:v>
                </c:pt>
                <c:pt idx="1447">
                  <c:v>41901</c:v>
                </c:pt>
                <c:pt idx="1448">
                  <c:v>41904</c:v>
                </c:pt>
                <c:pt idx="1449">
                  <c:v>41905</c:v>
                </c:pt>
                <c:pt idx="1450">
                  <c:v>41906</c:v>
                </c:pt>
                <c:pt idx="1451">
                  <c:v>41907</c:v>
                </c:pt>
                <c:pt idx="1452">
                  <c:v>41908</c:v>
                </c:pt>
                <c:pt idx="1453">
                  <c:v>41911</c:v>
                </c:pt>
                <c:pt idx="1454">
                  <c:v>41912</c:v>
                </c:pt>
                <c:pt idx="1455">
                  <c:v>41913</c:v>
                </c:pt>
                <c:pt idx="1456">
                  <c:v>41914</c:v>
                </c:pt>
                <c:pt idx="1457">
                  <c:v>41915</c:v>
                </c:pt>
                <c:pt idx="1458">
                  <c:v>41918</c:v>
                </c:pt>
                <c:pt idx="1459">
                  <c:v>41919</c:v>
                </c:pt>
                <c:pt idx="1460">
                  <c:v>41920</c:v>
                </c:pt>
                <c:pt idx="1461">
                  <c:v>41921</c:v>
                </c:pt>
                <c:pt idx="1462">
                  <c:v>41922</c:v>
                </c:pt>
                <c:pt idx="1463">
                  <c:v>41925</c:v>
                </c:pt>
                <c:pt idx="1464">
                  <c:v>41926</c:v>
                </c:pt>
                <c:pt idx="1465">
                  <c:v>41927</c:v>
                </c:pt>
                <c:pt idx="1466">
                  <c:v>41928</c:v>
                </c:pt>
                <c:pt idx="1467">
                  <c:v>41929</c:v>
                </c:pt>
                <c:pt idx="1468">
                  <c:v>41932</c:v>
                </c:pt>
                <c:pt idx="1469">
                  <c:v>41933</c:v>
                </c:pt>
                <c:pt idx="1470">
                  <c:v>41934</c:v>
                </c:pt>
                <c:pt idx="1471">
                  <c:v>41935</c:v>
                </c:pt>
                <c:pt idx="1472">
                  <c:v>41936</c:v>
                </c:pt>
                <c:pt idx="1473">
                  <c:v>41939</c:v>
                </c:pt>
                <c:pt idx="1474">
                  <c:v>41940</c:v>
                </c:pt>
                <c:pt idx="1475">
                  <c:v>41941</c:v>
                </c:pt>
                <c:pt idx="1476">
                  <c:v>41942</c:v>
                </c:pt>
                <c:pt idx="1477">
                  <c:v>41943</c:v>
                </c:pt>
                <c:pt idx="1478">
                  <c:v>41946</c:v>
                </c:pt>
                <c:pt idx="1479">
                  <c:v>41947</c:v>
                </c:pt>
                <c:pt idx="1480">
                  <c:v>41948</c:v>
                </c:pt>
                <c:pt idx="1481">
                  <c:v>41949</c:v>
                </c:pt>
                <c:pt idx="1482">
                  <c:v>41950</c:v>
                </c:pt>
                <c:pt idx="1483">
                  <c:v>41953</c:v>
                </c:pt>
                <c:pt idx="1484">
                  <c:v>41954</c:v>
                </c:pt>
                <c:pt idx="1485">
                  <c:v>41955</c:v>
                </c:pt>
                <c:pt idx="1486">
                  <c:v>41956</c:v>
                </c:pt>
                <c:pt idx="1487">
                  <c:v>41957</c:v>
                </c:pt>
                <c:pt idx="1488">
                  <c:v>41960</c:v>
                </c:pt>
                <c:pt idx="1489">
                  <c:v>41961</c:v>
                </c:pt>
                <c:pt idx="1490">
                  <c:v>41962</c:v>
                </c:pt>
                <c:pt idx="1491">
                  <c:v>41963</c:v>
                </c:pt>
                <c:pt idx="1492">
                  <c:v>41964</c:v>
                </c:pt>
                <c:pt idx="1493">
                  <c:v>41967</c:v>
                </c:pt>
                <c:pt idx="1494">
                  <c:v>41968</c:v>
                </c:pt>
                <c:pt idx="1495">
                  <c:v>41969</c:v>
                </c:pt>
                <c:pt idx="1496">
                  <c:v>41970</c:v>
                </c:pt>
                <c:pt idx="1497">
                  <c:v>41971</c:v>
                </c:pt>
                <c:pt idx="1498">
                  <c:v>41974</c:v>
                </c:pt>
                <c:pt idx="1499">
                  <c:v>41975</c:v>
                </c:pt>
                <c:pt idx="1500">
                  <c:v>41976</c:v>
                </c:pt>
                <c:pt idx="1501">
                  <c:v>41977</c:v>
                </c:pt>
                <c:pt idx="1502">
                  <c:v>41978</c:v>
                </c:pt>
                <c:pt idx="1503">
                  <c:v>41981</c:v>
                </c:pt>
                <c:pt idx="1504">
                  <c:v>41982</c:v>
                </c:pt>
                <c:pt idx="1505">
                  <c:v>41983</c:v>
                </c:pt>
                <c:pt idx="1506">
                  <c:v>41984</c:v>
                </c:pt>
                <c:pt idx="1507">
                  <c:v>41985</c:v>
                </c:pt>
                <c:pt idx="1508">
                  <c:v>41988</c:v>
                </c:pt>
                <c:pt idx="1509">
                  <c:v>41989</c:v>
                </c:pt>
                <c:pt idx="1510">
                  <c:v>41990</c:v>
                </c:pt>
                <c:pt idx="1511">
                  <c:v>41991</c:v>
                </c:pt>
                <c:pt idx="1512">
                  <c:v>41992</c:v>
                </c:pt>
                <c:pt idx="1513">
                  <c:v>41995</c:v>
                </c:pt>
                <c:pt idx="1514">
                  <c:v>41996</c:v>
                </c:pt>
                <c:pt idx="1515">
                  <c:v>41997</c:v>
                </c:pt>
                <c:pt idx="1516">
                  <c:v>41999</c:v>
                </c:pt>
                <c:pt idx="1517">
                  <c:v>42002</c:v>
                </c:pt>
                <c:pt idx="1518">
                  <c:v>42003</c:v>
                </c:pt>
                <c:pt idx="1519">
                  <c:v>42004</c:v>
                </c:pt>
                <c:pt idx="1520">
                  <c:v>42006</c:v>
                </c:pt>
                <c:pt idx="1521">
                  <c:v>42009</c:v>
                </c:pt>
                <c:pt idx="1522">
                  <c:v>42010</c:v>
                </c:pt>
                <c:pt idx="1523">
                  <c:v>42011</c:v>
                </c:pt>
                <c:pt idx="1524">
                  <c:v>42012</c:v>
                </c:pt>
                <c:pt idx="1525">
                  <c:v>42013</c:v>
                </c:pt>
                <c:pt idx="1526">
                  <c:v>42016</c:v>
                </c:pt>
                <c:pt idx="1527">
                  <c:v>42017</c:v>
                </c:pt>
                <c:pt idx="1528">
                  <c:v>42018</c:v>
                </c:pt>
                <c:pt idx="1529">
                  <c:v>42019</c:v>
                </c:pt>
                <c:pt idx="1530">
                  <c:v>42020</c:v>
                </c:pt>
                <c:pt idx="1531">
                  <c:v>42023</c:v>
                </c:pt>
                <c:pt idx="1532">
                  <c:v>42024</c:v>
                </c:pt>
                <c:pt idx="1533">
                  <c:v>42025</c:v>
                </c:pt>
                <c:pt idx="1534">
                  <c:v>42026</c:v>
                </c:pt>
                <c:pt idx="1535">
                  <c:v>42027</c:v>
                </c:pt>
                <c:pt idx="1536">
                  <c:v>42030</c:v>
                </c:pt>
                <c:pt idx="1537">
                  <c:v>42031</c:v>
                </c:pt>
                <c:pt idx="1538">
                  <c:v>42032</c:v>
                </c:pt>
                <c:pt idx="1539">
                  <c:v>42033</c:v>
                </c:pt>
                <c:pt idx="1540">
                  <c:v>42034</c:v>
                </c:pt>
                <c:pt idx="1541">
                  <c:v>42037</c:v>
                </c:pt>
                <c:pt idx="1542">
                  <c:v>42038</c:v>
                </c:pt>
                <c:pt idx="1543">
                  <c:v>42039</c:v>
                </c:pt>
                <c:pt idx="1544">
                  <c:v>42040</c:v>
                </c:pt>
                <c:pt idx="1545">
                  <c:v>42041</c:v>
                </c:pt>
                <c:pt idx="1546">
                  <c:v>42044</c:v>
                </c:pt>
                <c:pt idx="1547">
                  <c:v>42045</c:v>
                </c:pt>
                <c:pt idx="1548">
                  <c:v>42046</c:v>
                </c:pt>
                <c:pt idx="1549">
                  <c:v>42047</c:v>
                </c:pt>
                <c:pt idx="1550">
                  <c:v>42048</c:v>
                </c:pt>
                <c:pt idx="1551">
                  <c:v>42051</c:v>
                </c:pt>
                <c:pt idx="1552">
                  <c:v>42052</c:v>
                </c:pt>
                <c:pt idx="1553">
                  <c:v>42053</c:v>
                </c:pt>
                <c:pt idx="1554">
                  <c:v>42054</c:v>
                </c:pt>
                <c:pt idx="1555">
                  <c:v>42055</c:v>
                </c:pt>
                <c:pt idx="1556">
                  <c:v>42058</c:v>
                </c:pt>
                <c:pt idx="1557">
                  <c:v>42059</c:v>
                </c:pt>
                <c:pt idx="1558">
                  <c:v>42060</c:v>
                </c:pt>
                <c:pt idx="1559">
                  <c:v>42061</c:v>
                </c:pt>
                <c:pt idx="1560">
                  <c:v>42062</c:v>
                </c:pt>
                <c:pt idx="1561">
                  <c:v>42065</c:v>
                </c:pt>
                <c:pt idx="1562">
                  <c:v>42066</c:v>
                </c:pt>
                <c:pt idx="1563">
                  <c:v>42067</c:v>
                </c:pt>
                <c:pt idx="1564">
                  <c:v>42068</c:v>
                </c:pt>
                <c:pt idx="1565">
                  <c:v>42069</c:v>
                </c:pt>
                <c:pt idx="1566">
                  <c:v>42072</c:v>
                </c:pt>
                <c:pt idx="1567">
                  <c:v>42073</c:v>
                </c:pt>
                <c:pt idx="1568">
                  <c:v>42074</c:v>
                </c:pt>
                <c:pt idx="1569">
                  <c:v>42075</c:v>
                </c:pt>
                <c:pt idx="1570">
                  <c:v>42076</c:v>
                </c:pt>
                <c:pt idx="1571">
                  <c:v>42079</c:v>
                </c:pt>
                <c:pt idx="1572">
                  <c:v>42080</c:v>
                </c:pt>
                <c:pt idx="1573">
                  <c:v>42081</c:v>
                </c:pt>
                <c:pt idx="1574">
                  <c:v>42082</c:v>
                </c:pt>
                <c:pt idx="1575">
                  <c:v>42083</c:v>
                </c:pt>
                <c:pt idx="1576">
                  <c:v>42086</c:v>
                </c:pt>
                <c:pt idx="1577">
                  <c:v>42087</c:v>
                </c:pt>
                <c:pt idx="1578">
                  <c:v>42088</c:v>
                </c:pt>
                <c:pt idx="1579">
                  <c:v>42089</c:v>
                </c:pt>
                <c:pt idx="1580">
                  <c:v>42090</c:v>
                </c:pt>
                <c:pt idx="1581">
                  <c:v>42093</c:v>
                </c:pt>
                <c:pt idx="1582">
                  <c:v>42094</c:v>
                </c:pt>
                <c:pt idx="1583">
                  <c:v>42095</c:v>
                </c:pt>
                <c:pt idx="1584">
                  <c:v>42096</c:v>
                </c:pt>
                <c:pt idx="1585">
                  <c:v>42100</c:v>
                </c:pt>
                <c:pt idx="1586">
                  <c:v>42101</c:v>
                </c:pt>
                <c:pt idx="1587">
                  <c:v>42102</c:v>
                </c:pt>
                <c:pt idx="1588">
                  <c:v>42103</c:v>
                </c:pt>
                <c:pt idx="1589">
                  <c:v>42104</c:v>
                </c:pt>
                <c:pt idx="1590">
                  <c:v>42107</c:v>
                </c:pt>
                <c:pt idx="1591">
                  <c:v>42108</c:v>
                </c:pt>
                <c:pt idx="1592">
                  <c:v>42109</c:v>
                </c:pt>
                <c:pt idx="1593">
                  <c:v>42110</c:v>
                </c:pt>
                <c:pt idx="1594">
                  <c:v>42111</c:v>
                </c:pt>
                <c:pt idx="1595">
                  <c:v>42114</c:v>
                </c:pt>
                <c:pt idx="1596">
                  <c:v>42115</c:v>
                </c:pt>
                <c:pt idx="1597">
                  <c:v>42116</c:v>
                </c:pt>
                <c:pt idx="1598">
                  <c:v>42117</c:v>
                </c:pt>
                <c:pt idx="1599">
                  <c:v>42118</c:v>
                </c:pt>
                <c:pt idx="1600">
                  <c:v>42121</c:v>
                </c:pt>
                <c:pt idx="1601">
                  <c:v>42122</c:v>
                </c:pt>
                <c:pt idx="1602">
                  <c:v>42123</c:v>
                </c:pt>
                <c:pt idx="1603">
                  <c:v>42124</c:v>
                </c:pt>
                <c:pt idx="1604">
                  <c:v>42125</c:v>
                </c:pt>
                <c:pt idx="1605">
                  <c:v>42128</c:v>
                </c:pt>
                <c:pt idx="1606">
                  <c:v>42129</c:v>
                </c:pt>
                <c:pt idx="1607">
                  <c:v>42130</c:v>
                </c:pt>
                <c:pt idx="1608">
                  <c:v>42131</c:v>
                </c:pt>
                <c:pt idx="1609">
                  <c:v>42132</c:v>
                </c:pt>
                <c:pt idx="1610">
                  <c:v>42135</c:v>
                </c:pt>
                <c:pt idx="1611">
                  <c:v>42136</c:v>
                </c:pt>
                <c:pt idx="1612">
                  <c:v>42137</c:v>
                </c:pt>
                <c:pt idx="1613">
                  <c:v>42138</c:v>
                </c:pt>
                <c:pt idx="1614">
                  <c:v>42139</c:v>
                </c:pt>
                <c:pt idx="1615">
                  <c:v>42142</c:v>
                </c:pt>
                <c:pt idx="1616">
                  <c:v>42143</c:v>
                </c:pt>
                <c:pt idx="1617">
                  <c:v>42144</c:v>
                </c:pt>
                <c:pt idx="1618">
                  <c:v>42145</c:v>
                </c:pt>
                <c:pt idx="1619">
                  <c:v>42146</c:v>
                </c:pt>
                <c:pt idx="1620">
                  <c:v>42149</c:v>
                </c:pt>
                <c:pt idx="1621">
                  <c:v>42150</c:v>
                </c:pt>
                <c:pt idx="1622">
                  <c:v>42151</c:v>
                </c:pt>
                <c:pt idx="1623">
                  <c:v>42152</c:v>
                </c:pt>
                <c:pt idx="1624">
                  <c:v>42153</c:v>
                </c:pt>
                <c:pt idx="1625">
                  <c:v>42156</c:v>
                </c:pt>
                <c:pt idx="1626">
                  <c:v>42157</c:v>
                </c:pt>
                <c:pt idx="1627">
                  <c:v>42158</c:v>
                </c:pt>
                <c:pt idx="1628">
                  <c:v>42159</c:v>
                </c:pt>
                <c:pt idx="1629">
                  <c:v>42160</c:v>
                </c:pt>
                <c:pt idx="1630">
                  <c:v>42163</c:v>
                </c:pt>
                <c:pt idx="1631">
                  <c:v>42164</c:v>
                </c:pt>
                <c:pt idx="1632">
                  <c:v>42165</c:v>
                </c:pt>
                <c:pt idx="1633">
                  <c:v>42166</c:v>
                </c:pt>
                <c:pt idx="1634">
                  <c:v>42167</c:v>
                </c:pt>
                <c:pt idx="1635">
                  <c:v>42170</c:v>
                </c:pt>
                <c:pt idx="1636">
                  <c:v>42171</c:v>
                </c:pt>
                <c:pt idx="1637">
                  <c:v>42172</c:v>
                </c:pt>
                <c:pt idx="1638">
                  <c:v>42173</c:v>
                </c:pt>
                <c:pt idx="1639">
                  <c:v>42174</c:v>
                </c:pt>
                <c:pt idx="1640">
                  <c:v>42177</c:v>
                </c:pt>
                <c:pt idx="1641">
                  <c:v>42178</c:v>
                </c:pt>
                <c:pt idx="1642">
                  <c:v>42179</c:v>
                </c:pt>
                <c:pt idx="1643">
                  <c:v>42180</c:v>
                </c:pt>
                <c:pt idx="1644">
                  <c:v>42181</c:v>
                </c:pt>
                <c:pt idx="1645">
                  <c:v>42184</c:v>
                </c:pt>
                <c:pt idx="1646">
                  <c:v>42185</c:v>
                </c:pt>
                <c:pt idx="1647">
                  <c:v>42186</c:v>
                </c:pt>
                <c:pt idx="1648">
                  <c:v>42187</c:v>
                </c:pt>
                <c:pt idx="1649">
                  <c:v>42188</c:v>
                </c:pt>
                <c:pt idx="1650">
                  <c:v>42191</c:v>
                </c:pt>
                <c:pt idx="1651">
                  <c:v>42192</c:v>
                </c:pt>
                <c:pt idx="1652">
                  <c:v>42193</c:v>
                </c:pt>
                <c:pt idx="1653">
                  <c:v>42194</c:v>
                </c:pt>
                <c:pt idx="1654">
                  <c:v>42195</c:v>
                </c:pt>
                <c:pt idx="1655">
                  <c:v>42198</c:v>
                </c:pt>
                <c:pt idx="1656">
                  <c:v>42199</c:v>
                </c:pt>
                <c:pt idx="1657">
                  <c:v>42200</c:v>
                </c:pt>
                <c:pt idx="1658">
                  <c:v>42201</c:v>
                </c:pt>
                <c:pt idx="1659">
                  <c:v>42202</c:v>
                </c:pt>
                <c:pt idx="1660">
                  <c:v>42205</c:v>
                </c:pt>
                <c:pt idx="1661">
                  <c:v>42206</c:v>
                </c:pt>
                <c:pt idx="1662">
                  <c:v>42207</c:v>
                </c:pt>
                <c:pt idx="1663">
                  <c:v>42208</c:v>
                </c:pt>
                <c:pt idx="1664">
                  <c:v>42209</c:v>
                </c:pt>
                <c:pt idx="1665">
                  <c:v>42212</c:v>
                </c:pt>
                <c:pt idx="1666">
                  <c:v>42213</c:v>
                </c:pt>
                <c:pt idx="1667">
                  <c:v>42214</c:v>
                </c:pt>
                <c:pt idx="1668">
                  <c:v>42215</c:v>
                </c:pt>
                <c:pt idx="1669">
                  <c:v>42216</c:v>
                </c:pt>
                <c:pt idx="1670">
                  <c:v>42219</c:v>
                </c:pt>
                <c:pt idx="1671">
                  <c:v>42220</c:v>
                </c:pt>
                <c:pt idx="1672">
                  <c:v>42221</c:v>
                </c:pt>
                <c:pt idx="1673">
                  <c:v>42222</c:v>
                </c:pt>
                <c:pt idx="1674">
                  <c:v>42223</c:v>
                </c:pt>
                <c:pt idx="1675">
                  <c:v>42226</c:v>
                </c:pt>
                <c:pt idx="1676">
                  <c:v>42227</c:v>
                </c:pt>
                <c:pt idx="1677">
                  <c:v>42228</c:v>
                </c:pt>
                <c:pt idx="1678">
                  <c:v>42229</c:v>
                </c:pt>
                <c:pt idx="1679">
                  <c:v>42230</c:v>
                </c:pt>
                <c:pt idx="1680">
                  <c:v>42233</c:v>
                </c:pt>
                <c:pt idx="1681">
                  <c:v>42234</c:v>
                </c:pt>
                <c:pt idx="1682">
                  <c:v>42235</c:v>
                </c:pt>
                <c:pt idx="1683">
                  <c:v>42236</c:v>
                </c:pt>
                <c:pt idx="1684">
                  <c:v>42237</c:v>
                </c:pt>
                <c:pt idx="1685">
                  <c:v>42240</c:v>
                </c:pt>
                <c:pt idx="1686">
                  <c:v>42241</c:v>
                </c:pt>
                <c:pt idx="1687">
                  <c:v>42242</c:v>
                </c:pt>
                <c:pt idx="1688">
                  <c:v>42243</c:v>
                </c:pt>
                <c:pt idx="1689">
                  <c:v>42244</c:v>
                </c:pt>
                <c:pt idx="1690">
                  <c:v>42247</c:v>
                </c:pt>
                <c:pt idx="1691">
                  <c:v>42248</c:v>
                </c:pt>
                <c:pt idx="1692">
                  <c:v>42249</c:v>
                </c:pt>
                <c:pt idx="1693">
                  <c:v>42250</c:v>
                </c:pt>
                <c:pt idx="1694">
                  <c:v>42251</c:v>
                </c:pt>
                <c:pt idx="1695">
                  <c:v>42254</c:v>
                </c:pt>
                <c:pt idx="1696">
                  <c:v>42255</c:v>
                </c:pt>
                <c:pt idx="1697">
                  <c:v>42256</c:v>
                </c:pt>
                <c:pt idx="1698">
                  <c:v>42257</c:v>
                </c:pt>
                <c:pt idx="1699">
                  <c:v>42258</c:v>
                </c:pt>
                <c:pt idx="1700">
                  <c:v>42261</c:v>
                </c:pt>
                <c:pt idx="1701">
                  <c:v>42262</c:v>
                </c:pt>
                <c:pt idx="1702">
                  <c:v>42263</c:v>
                </c:pt>
                <c:pt idx="1703">
                  <c:v>42264</c:v>
                </c:pt>
                <c:pt idx="1704">
                  <c:v>42265</c:v>
                </c:pt>
                <c:pt idx="1705">
                  <c:v>42268</c:v>
                </c:pt>
                <c:pt idx="1706">
                  <c:v>42269</c:v>
                </c:pt>
                <c:pt idx="1707">
                  <c:v>42270</c:v>
                </c:pt>
                <c:pt idx="1708">
                  <c:v>42271</c:v>
                </c:pt>
                <c:pt idx="1709">
                  <c:v>42272</c:v>
                </c:pt>
                <c:pt idx="1710">
                  <c:v>42275</c:v>
                </c:pt>
                <c:pt idx="1711">
                  <c:v>42276</c:v>
                </c:pt>
                <c:pt idx="1712">
                  <c:v>42277</c:v>
                </c:pt>
                <c:pt idx="1713">
                  <c:v>42278</c:v>
                </c:pt>
                <c:pt idx="1714">
                  <c:v>42279</c:v>
                </c:pt>
                <c:pt idx="1715">
                  <c:v>42282</c:v>
                </c:pt>
                <c:pt idx="1716">
                  <c:v>42283</c:v>
                </c:pt>
                <c:pt idx="1717">
                  <c:v>42284</c:v>
                </c:pt>
                <c:pt idx="1718">
                  <c:v>42285</c:v>
                </c:pt>
                <c:pt idx="1719">
                  <c:v>42286</c:v>
                </c:pt>
                <c:pt idx="1720">
                  <c:v>42289</c:v>
                </c:pt>
                <c:pt idx="1721">
                  <c:v>42290</c:v>
                </c:pt>
                <c:pt idx="1722">
                  <c:v>42291</c:v>
                </c:pt>
                <c:pt idx="1723">
                  <c:v>42292</c:v>
                </c:pt>
                <c:pt idx="1724">
                  <c:v>42293</c:v>
                </c:pt>
                <c:pt idx="1725">
                  <c:v>42296</c:v>
                </c:pt>
                <c:pt idx="1726">
                  <c:v>42297</c:v>
                </c:pt>
                <c:pt idx="1727">
                  <c:v>42298</c:v>
                </c:pt>
                <c:pt idx="1728">
                  <c:v>42299</c:v>
                </c:pt>
                <c:pt idx="1729">
                  <c:v>42300</c:v>
                </c:pt>
                <c:pt idx="1730">
                  <c:v>42303</c:v>
                </c:pt>
                <c:pt idx="1731">
                  <c:v>42304</c:v>
                </c:pt>
                <c:pt idx="1732">
                  <c:v>42305</c:v>
                </c:pt>
                <c:pt idx="1733">
                  <c:v>42306</c:v>
                </c:pt>
                <c:pt idx="1734">
                  <c:v>42307</c:v>
                </c:pt>
                <c:pt idx="1735">
                  <c:v>42310</c:v>
                </c:pt>
                <c:pt idx="1736">
                  <c:v>42311</c:v>
                </c:pt>
                <c:pt idx="1737">
                  <c:v>42312</c:v>
                </c:pt>
                <c:pt idx="1738">
                  <c:v>42313</c:v>
                </c:pt>
                <c:pt idx="1739">
                  <c:v>42314</c:v>
                </c:pt>
                <c:pt idx="1740">
                  <c:v>42317</c:v>
                </c:pt>
                <c:pt idx="1741">
                  <c:v>42318</c:v>
                </c:pt>
                <c:pt idx="1742">
                  <c:v>42319</c:v>
                </c:pt>
                <c:pt idx="1743">
                  <c:v>42320</c:v>
                </c:pt>
                <c:pt idx="1744">
                  <c:v>42321</c:v>
                </c:pt>
                <c:pt idx="1745">
                  <c:v>42324</c:v>
                </c:pt>
                <c:pt idx="1746">
                  <c:v>42325</c:v>
                </c:pt>
                <c:pt idx="1747">
                  <c:v>42326</c:v>
                </c:pt>
                <c:pt idx="1748">
                  <c:v>42327</c:v>
                </c:pt>
                <c:pt idx="1749">
                  <c:v>42328</c:v>
                </c:pt>
                <c:pt idx="1750">
                  <c:v>42331</c:v>
                </c:pt>
                <c:pt idx="1751">
                  <c:v>42332</c:v>
                </c:pt>
                <c:pt idx="1752">
                  <c:v>42333</c:v>
                </c:pt>
                <c:pt idx="1753">
                  <c:v>42334</c:v>
                </c:pt>
                <c:pt idx="1754">
                  <c:v>42335</c:v>
                </c:pt>
                <c:pt idx="1755">
                  <c:v>42338</c:v>
                </c:pt>
                <c:pt idx="1756">
                  <c:v>42339</c:v>
                </c:pt>
                <c:pt idx="1757">
                  <c:v>42340</c:v>
                </c:pt>
                <c:pt idx="1758">
                  <c:v>42341</c:v>
                </c:pt>
                <c:pt idx="1759">
                  <c:v>42342</c:v>
                </c:pt>
                <c:pt idx="1760">
                  <c:v>42345</c:v>
                </c:pt>
                <c:pt idx="1761">
                  <c:v>42346</c:v>
                </c:pt>
                <c:pt idx="1762">
                  <c:v>42347</c:v>
                </c:pt>
                <c:pt idx="1763">
                  <c:v>42348</c:v>
                </c:pt>
                <c:pt idx="1764">
                  <c:v>42349</c:v>
                </c:pt>
                <c:pt idx="1765">
                  <c:v>42352</c:v>
                </c:pt>
                <c:pt idx="1766">
                  <c:v>42353</c:v>
                </c:pt>
                <c:pt idx="1767">
                  <c:v>42354</c:v>
                </c:pt>
                <c:pt idx="1768">
                  <c:v>42355</c:v>
                </c:pt>
                <c:pt idx="1769">
                  <c:v>42356</c:v>
                </c:pt>
                <c:pt idx="1770">
                  <c:v>42359</c:v>
                </c:pt>
                <c:pt idx="1771">
                  <c:v>42360</c:v>
                </c:pt>
                <c:pt idx="1772">
                  <c:v>42361</c:v>
                </c:pt>
                <c:pt idx="1773">
                  <c:v>42362</c:v>
                </c:pt>
                <c:pt idx="1774">
                  <c:v>42366</c:v>
                </c:pt>
                <c:pt idx="1775">
                  <c:v>42367</c:v>
                </c:pt>
                <c:pt idx="1776">
                  <c:v>42368</c:v>
                </c:pt>
                <c:pt idx="1777">
                  <c:v>42369</c:v>
                </c:pt>
                <c:pt idx="1778">
                  <c:v>42373</c:v>
                </c:pt>
                <c:pt idx="1779">
                  <c:v>42374</c:v>
                </c:pt>
                <c:pt idx="1780">
                  <c:v>42375</c:v>
                </c:pt>
                <c:pt idx="1781">
                  <c:v>42376</c:v>
                </c:pt>
                <c:pt idx="1782">
                  <c:v>42377</c:v>
                </c:pt>
                <c:pt idx="1783">
                  <c:v>42380</c:v>
                </c:pt>
                <c:pt idx="1784">
                  <c:v>42381</c:v>
                </c:pt>
                <c:pt idx="1785">
                  <c:v>42382</c:v>
                </c:pt>
                <c:pt idx="1786">
                  <c:v>42383</c:v>
                </c:pt>
                <c:pt idx="1787">
                  <c:v>42384</c:v>
                </c:pt>
                <c:pt idx="1788">
                  <c:v>42387</c:v>
                </c:pt>
                <c:pt idx="1789">
                  <c:v>42388</c:v>
                </c:pt>
                <c:pt idx="1790">
                  <c:v>42389</c:v>
                </c:pt>
                <c:pt idx="1791">
                  <c:v>42390</c:v>
                </c:pt>
                <c:pt idx="1792">
                  <c:v>42391</c:v>
                </c:pt>
                <c:pt idx="1793">
                  <c:v>42394</c:v>
                </c:pt>
                <c:pt idx="1794">
                  <c:v>42395</c:v>
                </c:pt>
                <c:pt idx="1795">
                  <c:v>42396</c:v>
                </c:pt>
                <c:pt idx="1796">
                  <c:v>42397</c:v>
                </c:pt>
                <c:pt idx="1797">
                  <c:v>42398</c:v>
                </c:pt>
                <c:pt idx="1798">
                  <c:v>42401</c:v>
                </c:pt>
                <c:pt idx="1799">
                  <c:v>42402</c:v>
                </c:pt>
                <c:pt idx="1800">
                  <c:v>42403</c:v>
                </c:pt>
                <c:pt idx="1801">
                  <c:v>42404</c:v>
                </c:pt>
                <c:pt idx="1802">
                  <c:v>42405</c:v>
                </c:pt>
                <c:pt idx="1803">
                  <c:v>42408</c:v>
                </c:pt>
                <c:pt idx="1804">
                  <c:v>42409</c:v>
                </c:pt>
                <c:pt idx="1805">
                  <c:v>42410</c:v>
                </c:pt>
                <c:pt idx="1806">
                  <c:v>42411</c:v>
                </c:pt>
                <c:pt idx="1807">
                  <c:v>42412</c:v>
                </c:pt>
                <c:pt idx="1808">
                  <c:v>42415</c:v>
                </c:pt>
                <c:pt idx="1809">
                  <c:v>42416</c:v>
                </c:pt>
                <c:pt idx="1810">
                  <c:v>42417</c:v>
                </c:pt>
                <c:pt idx="1811">
                  <c:v>42418</c:v>
                </c:pt>
                <c:pt idx="1812">
                  <c:v>42419</c:v>
                </c:pt>
                <c:pt idx="1813">
                  <c:v>42422</c:v>
                </c:pt>
                <c:pt idx="1814">
                  <c:v>42423</c:v>
                </c:pt>
                <c:pt idx="1815">
                  <c:v>42424</c:v>
                </c:pt>
                <c:pt idx="1816">
                  <c:v>42425</c:v>
                </c:pt>
                <c:pt idx="1817">
                  <c:v>42426</c:v>
                </c:pt>
                <c:pt idx="1818">
                  <c:v>42429</c:v>
                </c:pt>
                <c:pt idx="1819">
                  <c:v>42430</c:v>
                </c:pt>
                <c:pt idx="1820">
                  <c:v>42431</c:v>
                </c:pt>
                <c:pt idx="1821">
                  <c:v>42432</c:v>
                </c:pt>
                <c:pt idx="1822">
                  <c:v>42433</c:v>
                </c:pt>
              </c:numCache>
            </c:numRef>
          </c:cat>
          <c:val>
            <c:numRef>
              <c:f>'C:\Users\Valay\Downloads\[Charts (26).xls]1 - Chart Data'!$B$2:$B$1824</c:f>
              <c:numCache>
                <c:formatCode>General</c:formatCode>
                <c:ptCount val="1823"/>
                <c:pt idx="0">
                  <c:v>100</c:v>
                </c:pt>
                <c:pt idx="1">
                  <c:v>100</c:v>
                </c:pt>
                <c:pt idx="2">
                  <c:v>98.251634316680295</c:v>
                </c:pt>
                <c:pt idx="3">
                  <c:v>98.953773971853494</c:v>
                </c:pt>
                <c:pt idx="4">
                  <c:v>99.985372025290303</c:v>
                </c:pt>
                <c:pt idx="5">
                  <c:v>98.534035855404596</c:v>
                </c:pt>
                <c:pt idx="6">
                  <c:v>96.1503611958032</c:v>
                </c:pt>
                <c:pt idx="7">
                  <c:v>97.957362224560597</c:v>
                </c:pt>
                <c:pt idx="8">
                  <c:v>97.076381098185905</c:v>
                </c:pt>
                <c:pt idx="9">
                  <c:v>94.808069521689504</c:v>
                </c:pt>
                <c:pt idx="10">
                  <c:v>94.493867512887704</c:v>
                </c:pt>
                <c:pt idx="11">
                  <c:v>92.019269065888807</c:v>
                </c:pt>
                <c:pt idx="12">
                  <c:v>91.304110267225298</c:v>
                </c:pt>
                <c:pt idx="13">
                  <c:v>92.753715053833204</c:v>
                </c:pt>
                <c:pt idx="14">
                  <c:v>90.381369303310606</c:v>
                </c:pt>
                <c:pt idx="15">
                  <c:v>90.997208156764401</c:v>
                </c:pt>
                <c:pt idx="16">
                  <c:v>89.362994795884902</c:v>
                </c:pt>
                <c:pt idx="17">
                  <c:v>91.576558253000897</c:v>
                </c:pt>
                <c:pt idx="18">
                  <c:v>91.129543358148894</c:v>
                </c:pt>
                <c:pt idx="19">
                  <c:v>93.518325844418499</c:v>
                </c:pt>
                <c:pt idx="20">
                  <c:v>95.150585975958194</c:v>
                </c:pt>
                <c:pt idx="21">
                  <c:v>95.982569089751607</c:v>
                </c:pt>
                <c:pt idx="22">
                  <c:v>97.654293220452303</c:v>
                </c:pt>
                <c:pt idx="23">
                  <c:v>97.148735565111807</c:v>
                </c:pt>
                <c:pt idx="24">
                  <c:v>95.864404752844294</c:v>
                </c:pt>
                <c:pt idx="25">
                  <c:v>95.965319663894604</c:v>
                </c:pt>
                <c:pt idx="26">
                  <c:v>99.583513538531605</c:v>
                </c:pt>
                <c:pt idx="27">
                  <c:v>99.095061735286293</c:v>
                </c:pt>
                <c:pt idx="28">
                  <c:v>100.26402007177199</c:v>
                </c:pt>
                <c:pt idx="29">
                  <c:v>101.183735252201</c:v>
                </c:pt>
                <c:pt idx="30">
                  <c:v>100.26317204730999</c:v>
                </c:pt>
                <c:pt idx="31">
                  <c:v>98.063065611294803</c:v>
                </c:pt>
                <c:pt idx="32">
                  <c:v>97.850026748552096</c:v>
                </c:pt>
                <c:pt idx="33">
                  <c:v>99.502880545878696</c:v>
                </c:pt>
                <c:pt idx="34">
                  <c:v>101.37798876292401</c:v>
                </c:pt>
                <c:pt idx="35">
                  <c:v>101.241817771565</c:v>
                </c:pt>
                <c:pt idx="36">
                  <c:v>101.22429595810399</c:v>
                </c:pt>
                <c:pt idx="37">
                  <c:v>99.741619559265501</c:v>
                </c:pt>
                <c:pt idx="38">
                  <c:v>100.63014792444901</c:v>
                </c:pt>
                <c:pt idx="39">
                  <c:v>100.610447904694</c:v>
                </c:pt>
                <c:pt idx="40">
                  <c:v>100.134008886795</c:v>
                </c:pt>
                <c:pt idx="41">
                  <c:v>98.803903986169402</c:v>
                </c:pt>
                <c:pt idx="42">
                  <c:v>100.41381938875099</c:v>
                </c:pt>
                <c:pt idx="43">
                  <c:v>101.671707134429</c:v>
                </c:pt>
                <c:pt idx="44">
                  <c:v>101.94264647753</c:v>
                </c:pt>
                <c:pt idx="45">
                  <c:v>100.16818704571401</c:v>
                </c:pt>
                <c:pt idx="46">
                  <c:v>100.57923380596201</c:v>
                </c:pt>
                <c:pt idx="47">
                  <c:v>99.206132812725002</c:v>
                </c:pt>
                <c:pt idx="48">
                  <c:v>99.025071091822895</c:v>
                </c:pt>
                <c:pt idx="49">
                  <c:v>99.131761156808395</c:v>
                </c:pt>
                <c:pt idx="50">
                  <c:v>99.243875268554405</c:v>
                </c:pt>
                <c:pt idx="51">
                  <c:v>99.645918925211603</c:v>
                </c:pt>
                <c:pt idx="52">
                  <c:v>101.163909549496</c:v>
                </c:pt>
                <c:pt idx="53">
                  <c:v>100.81806942973</c:v>
                </c:pt>
                <c:pt idx="54">
                  <c:v>101.27983440408001</c:v>
                </c:pt>
                <c:pt idx="55">
                  <c:v>102.832339087268</c:v>
                </c:pt>
                <c:pt idx="56">
                  <c:v>102.128387540166</c:v>
                </c:pt>
                <c:pt idx="57">
                  <c:v>102.70927445710601</c:v>
                </c:pt>
                <c:pt idx="58">
                  <c:v>103.16685477065801</c:v>
                </c:pt>
                <c:pt idx="59">
                  <c:v>103.972565675111</c:v>
                </c:pt>
                <c:pt idx="60">
                  <c:v>103.275697547531</c:v>
                </c:pt>
                <c:pt idx="61">
                  <c:v>104.65109080098399</c:v>
                </c:pt>
                <c:pt idx="62">
                  <c:v>103.545422104534</c:v>
                </c:pt>
                <c:pt idx="63">
                  <c:v>103.878663514878</c:v>
                </c:pt>
                <c:pt idx="64">
                  <c:v>103.32795973866099</c:v>
                </c:pt>
                <c:pt idx="65">
                  <c:v>105.30572900995401</c:v>
                </c:pt>
                <c:pt idx="66">
                  <c:v>105.377046704356</c:v>
                </c:pt>
                <c:pt idx="67">
                  <c:v>105.836810591446</c:v>
                </c:pt>
                <c:pt idx="68">
                  <c:v>105.013944635166</c:v>
                </c:pt>
                <c:pt idx="69">
                  <c:v>105.480173366972</c:v>
                </c:pt>
                <c:pt idx="70">
                  <c:v>105.480173366972</c:v>
                </c:pt>
                <c:pt idx="71">
                  <c:v>106.43012178239501</c:v>
                </c:pt>
                <c:pt idx="72">
                  <c:v>104.311694056962</c:v>
                </c:pt>
                <c:pt idx="73">
                  <c:v>105.445259001162</c:v>
                </c:pt>
                <c:pt idx="74">
                  <c:v>106.34074510291801</c:v>
                </c:pt>
                <c:pt idx="75">
                  <c:v>108.564215596873</c:v>
                </c:pt>
                <c:pt idx="76">
                  <c:v>109.75476322280301</c:v>
                </c:pt>
                <c:pt idx="77">
                  <c:v>109.13510020840199</c:v>
                </c:pt>
                <c:pt idx="78">
                  <c:v>109.237632448808</c:v>
                </c:pt>
                <c:pt idx="79">
                  <c:v>108.877230103065</c:v>
                </c:pt>
                <c:pt idx="80">
                  <c:v>108.945954524348</c:v>
                </c:pt>
                <c:pt idx="81">
                  <c:v>108.220484356507</c:v>
                </c:pt>
                <c:pt idx="82">
                  <c:v>107.38285490262</c:v>
                </c:pt>
                <c:pt idx="83">
                  <c:v>107.25493962620401</c:v>
                </c:pt>
                <c:pt idx="84">
                  <c:v>107.861969491371</c:v>
                </c:pt>
                <c:pt idx="85">
                  <c:v>105.62587345177801</c:v>
                </c:pt>
                <c:pt idx="86">
                  <c:v>104.433634696895</c:v>
                </c:pt>
                <c:pt idx="87">
                  <c:v>104.91251357420499</c:v>
                </c:pt>
                <c:pt idx="88">
                  <c:v>106.932729242928</c:v>
                </c:pt>
                <c:pt idx="89">
                  <c:v>106.20680062304299</c:v>
                </c:pt>
                <c:pt idx="90">
                  <c:v>105.36022039619</c:v>
                </c:pt>
                <c:pt idx="91">
                  <c:v>105.019205875542</c:v>
                </c:pt>
                <c:pt idx="92">
                  <c:v>105.23080363342299</c:v>
                </c:pt>
                <c:pt idx="93">
                  <c:v>106.817812535569</c:v>
                </c:pt>
                <c:pt idx="94">
                  <c:v>106.717980913152</c:v>
                </c:pt>
                <c:pt idx="95">
                  <c:v>107.424565987699</c:v>
                </c:pt>
                <c:pt idx="96">
                  <c:v>106.53203768434599</c:v>
                </c:pt>
                <c:pt idx="97">
                  <c:v>108.342023794993</c:v>
                </c:pt>
                <c:pt idx="98">
                  <c:v>106.522030458963</c:v>
                </c:pt>
                <c:pt idx="99">
                  <c:v>106.522030458963</c:v>
                </c:pt>
                <c:pt idx="100">
                  <c:v>108.132290706936</c:v>
                </c:pt>
                <c:pt idx="101">
                  <c:v>107.00955372909399</c:v>
                </c:pt>
                <c:pt idx="102">
                  <c:v>107.298761827033</c:v>
                </c:pt>
                <c:pt idx="103">
                  <c:v>106.67266706591801</c:v>
                </c:pt>
                <c:pt idx="104">
                  <c:v>106.161308762236</c:v>
                </c:pt>
                <c:pt idx="105">
                  <c:v>107.76379589990501</c:v>
                </c:pt>
                <c:pt idx="106">
                  <c:v>108.196787082204</c:v>
                </c:pt>
                <c:pt idx="107">
                  <c:v>110.21862634206499</c:v>
                </c:pt>
                <c:pt idx="108">
                  <c:v>110.591431045574</c:v>
                </c:pt>
                <c:pt idx="109">
                  <c:v>110.86450252612801</c:v>
                </c:pt>
                <c:pt idx="110">
                  <c:v>111.05407490603601</c:v>
                </c:pt>
                <c:pt idx="111">
                  <c:v>110.97242124259</c:v>
                </c:pt>
                <c:pt idx="112">
                  <c:v>110.674294575144</c:v>
                </c:pt>
                <c:pt idx="113">
                  <c:v>111.961354183428</c:v>
                </c:pt>
                <c:pt idx="114">
                  <c:v>112.795830829067</c:v>
                </c:pt>
                <c:pt idx="115">
                  <c:v>112.77149127463299</c:v>
                </c:pt>
                <c:pt idx="116">
                  <c:v>112.694250827101</c:v>
                </c:pt>
                <c:pt idx="117">
                  <c:v>113.144500380662</c:v>
                </c:pt>
                <c:pt idx="118">
                  <c:v>113.38882087995</c:v>
                </c:pt>
                <c:pt idx="119">
                  <c:v>113.09143489209799</c:v>
                </c:pt>
                <c:pt idx="120">
                  <c:v>113.160620001776</c:v>
                </c:pt>
                <c:pt idx="121">
                  <c:v>113.52818269753099</c:v>
                </c:pt>
                <c:pt idx="122">
                  <c:v>112.39497825318099</c:v>
                </c:pt>
                <c:pt idx="123">
                  <c:v>111.422460579117</c:v>
                </c:pt>
                <c:pt idx="124">
                  <c:v>111.922015867217</c:v>
                </c:pt>
                <c:pt idx="125">
                  <c:v>112.123491898521</c:v>
                </c:pt>
                <c:pt idx="126">
                  <c:v>111.81045994878799</c:v>
                </c:pt>
                <c:pt idx="127">
                  <c:v>111.800394130998</c:v>
                </c:pt>
                <c:pt idx="128">
                  <c:v>112.20181205652401</c:v>
                </c:pt>
                <c:pt idx="129">
                  <c:v>112.08734530307299</c:v>
                </c:pt>
                <c:pt idx="130">
                  <c:v>111.08891502497799</c:v>
                </c:pt>
                <c:pt idx="131">
                  <c:v>111.476992219679</c:v>
                </c:pt>
                <c:pt idx="132">
                  <c:v>112.161710249935</c:v>
                </c:pt>
                <c:pt idx="133">
                  <c:v>112.806592599422</c:v>
                </c:pt>
                <c:pt idx="134">
                  <c:v>114.03655860294501</c:v>
                </c:pt>
                <c:pt idx="135">
                  <c:v>113.87994378134501</c:v>
                </c:pt>
                <c:pt idx="136">
                  <c:v>114.048438101746</c:v>
                </c:pt>
                <c:pt idx="137">
                  <c:v>114.46199539011</c:v>
                </c:pt>
                <c:pt idx="138">
                  <c:v>114.22761234204</c:v>
                </c:pt>
                <c:pt idx="139">
                  <c:v>113.61926079317701</c:v>
                </c:pt>
                <c:pt idx="140">
                  <c:v>114.006073107509</c:v>
                </c:pt>
                <c:pt idx="141">
                  <c:v>112.785779771195</c:v>
                </c:pt>
                <c:pt idx="142">
                  <c:v>112.95803831832499</c:v>
                </c:pt>
                <c:pt idx="143">
                  <c:v>113.450066047508</c:v>
                </c:pt>
                <c:pt idx="144">
                  <c:v>114.25865111082</c:v>
                </c:pt>
                <c:pt idx="145">
                  <c:v>114.25865111082</c:v>
                </c:pt>
                <c:pt idx="146">
                  <c:v>115.22160659343599</c:v>
                </c:pt>
                <c:pt idx="147">
                  <c:v>115.1320125406</c:v>
                </c:pt>
                <c:pt idx="148">
                  <c:v>115.906205202526</c:v>
                </c:pt>
                <c:pt idx="149">
                  <c:v>116.16847465839901</c:v>
                </c:pt>
                <c:pt idx="150">
                  <c:v>116.166379644378</c:v>
                </c:pt>
                <c:pt idx="151">
                  <c:v>115.45972345385501</c:v>
                </c:pt>
                <c:pt idx="152">
                  <c:v>116.20909529852</c:v>
                </c:pt>
                <c:pt idx="153">
                  <c:v>116.16355692160199</c:v>
                </c:pt>
                <c:pt idx="154">
                  <c:v>117.485884686492</c:v>
                </c:pt>
                <c:pt idx="155">
                  <c:v>117.317947664868</c:v>
                </c:pt>
                <c:pt idx="156">
                  <c:v>117.31598101741901</c:v>
                </c:pt>
                <c:pt idx="157">
                  <c:v>117.276994255654</c:v>
                </c:pt>
                <c:pt idx="158">
                  <c:v>116.763734158715</c:v>
                </c:pt>
                <c:pt idx="159">
                  <c:v>116.48360475304401</c:v>
                </c:pt>
                <c:pt idx="160">
                  <c:v>117.009069514282</c:v>
                </c:pt>
                <c:pt idx="161">
                  <c:v>117.518205331912</c:v>
                </c:pt>
                <c:pt idx="162">
                  <c:v>117.718708997614</c:v>
                </c:pt>
                <c:pt idx="163">
                  <c:v>116.611017297659</c:v>
                </c:pt>
                <c:pt idx="164">
                  <c:v>117.26002079556299</c:v>
                </c:pt>
                <c:pt idx="165">
                  <c:v>117.489071487281</c:v>
                </c:pt>
                <c:pt idx="166">
                  <c:v>118.495248486732</c:v>
                </c:pt>
                <c:pt idx="167">
                  <c:v>118.891247732742</c:v>
                </c:pt>
                <c:pt idx="168">
                  <c:v>119.57127658131699</c:v>
                </c:pt>
                <c:pt idx="169">
                  <c:v>119.83056050803</c:v>
                </c:pt>
                <c:pt idx="170">
                  <c:v>120.015928547247</c:v>
                </c:pt>
                <c:pt idx="171">
                  <c:v>119.74274703820301</c:v>
                </c:pt>
                <c:pt idx="172">
                  <c:v>120.359687518371</c:v>
                </c:pt>
                <c:pt idx="173">
                  <c:v>121.368959628203</c:v>
                </c:pt>
                <c:pt idx="174">
                  <c:v>121.834265194138</c:v>
                </c:pt>
                <c:pt idx="175">
                  <c:v>122.486162530794</c:v>
                </c:pt>
                <c:pt idx="176">
                  <c:v>122.273719432072</c:v>
                </c:pt>
                <c:pt idx="177">
                  <c:v>121.229339288397</c:v>
                </c:pt>
                <c:pt idx="178">
                  <c:v>121.44566290412099</c:v>
                </c:pt>
                <c:pt idx="179">
                  <c:v>120.122033135428</c:v>
                </c:pt>
                <c:pt idx="180">
                  <c:v>119.194309580525</c:v>
                </c:pt>
                <c:pt idx="181">
                  <c:v>119.406377419477</c:v>
                </c:pt>
                <c:pt idx="182">
                  <c:v>118.94708674435</c:v>
                </c:pt>
                <c:pt idx="183">
                  <c:v>121.060577500365</c:v>
                </c:pt>
                <c:pt idx="184">
                  <c:v>118.94659608884599</c:v>
                </c:pt>
                <c:pt idx="185">
                  <c:v>120.18574991858701</c:v>
                </c:pt>
                <c:pt idx="186">
                  <c:v>119.39476136287399</c:v>
                </c:pt>
                <c:pt idx="187">
                  <c:v>119.930055783192</c:v>
                </c:pt>
                <c:pt idx="188">
                  <c:v>120.627284857893</c:v>
                </c:pt>
                <c:pt idx="189">
                  <c:v>121.04212894286999</c:v>
                </c:pt>
                <c:pt idx="190">
                  <c:v>122.81669795590599</c:v>
                </c:pt>
                <c:pt idx="191">
                  <c:v>122.874992034116</c:v>
                </c:pt>
                <c:pt idx="192">
                  <c:v>123.199859650162</c:v>
                </c:pt>
                <c:pt idx="193">
                  <c:v>122.538942213645</c:v>
                </c:pt>
                <c:pt idx="194">
                  <c:v>123.375644923498</c:v>
                </c:pt>
                <c:pt idx="195">
                  <c:v>124.26714003249</c:v>
                </c:pt>
                <c:pt idx="196">
                  <c:v>124.469804908215</c:v>
                </c:pt>
                <c:pt idx="197">
                  <c:v>124.458849469825</c:v>
                </c:pt>
                <c:pt idx="198">
                  <c:v>124.043942767007</c:v>
                </c:pt>
                <c:pt idx="199">
                  <c:v>124.10483638012001</c:v>
                </c:pt>
                <c:pt idx="200">
                  <c:v>125.359138807184</c:v>
                </c:pt>
                <c:pt idx="201">
                  <c:v>125.42367767312901</c:v>
                </c:pt>
                <c:pt idx="202">
                  <c:v>125.432591322663</c:v>
                </c:pt>
                <c:pt idx="203">
                  <c:v>125.432591322663</c:v>
                </c:pt>
                <c:pt idx="204">
                  <c:v>124.103371569933</c:v>
                </c:pt>
                <c:pt idx="205">
                  <c:v>123.495439113328</c:v>
                </c:pt>
                <c:pt idx="206">
                  <c:v>125.136867838464</c:v>
                </c:pt>
                <c:pt idx="207">
                  <c:v>125.11971725934001</c:v>
                </c:pt>
                <c:pt idx="208">
                  <c:v>124.16302624435301</c:v>
                </c:pt>
                <c:pt idx="209">
                  <c:v>124.725746831349</c:v>
                </c:pt>
                <c:pt idx="210">
                  <c:v>124.873135808756</c:v>
                </c:pt>
                <c:pt idx="211">
                  <c:v>123.442513620364</c:v>
                </c:pt>
                <c:pt idx="212">
                  <c:v>123.452982875952</c:v>
                </c:pt>
                <c:pt idx="213">
                  <c:v>124.010112584371</c:v>
                </c:pt>
                <c:pt idx="214">
                  <c:v>124.454004190815</c:v>
                </c:pt>
                <c:pt idx="215">
                  <c:v>124.87797124782</c:v>
                </c:pt>
                <c:pt idx="216">
                  <c:v>124.333823559457</c:v>
                </c:pt>
                <c:pt idx="217">
                  <c:v>123.861131324746</c:v>
                </c:pt>
                <c:pt idx="218">
                  <c:v>122.266446369948</c:v>
                </c:pt>
                <c:pt idx="219">
                  <c:v>121.90392306850801</c:v>
                </c:pt>
                <c:pt idx="220">
                  <c:v>122.843793589843</c:v>
                </c:pt>
                <c:pt idx="221">
                  <c:v>123.376271549169</c:v>
                </c:pt>
                <c:pt idx="222">
                  <c:v>123.524304595788</c:v>
                </c:pt>
                <c:pt idx="223">
                  <c:v>123.89496016557101</c:v>
                </c:pt>
                <c:pt idx="224">
                  <c:v>124.06975965519599</c:v>
                </c:pt>
                <c:pt idx="225">
                  <c:v>124.19294236471499</c:v>
                </c:pt>
                <c:pt idx="226">
                  <c:v>124.09729093039201</c:v>
                </c:pt>
                <c:pt idx="227">
                  <c:v>122.68648639384099</c:v>
                </c:pt>
                <c:pt idx="228">
                  <c:v>123.893923393048</c:v>
                </c:pt>
                <c:pt idx="229">
                  <c:v>123.75994223700999</c:v>
                </c:pt>
                <c:pt idx="230">
                  <c:v>123.604980526388</c:v>
                </c:pt>
                <c:pt idx="231">
                  <c:v>123.57019721077199</c:v>
                </c:pt>
                <c:pt idx="232">
                  <c:v>122.94258843973699</c:v>
                </c:pt>
                <c:pt idx="233">
                  <c:v>123.435796962476</c:v>
                </c:pt>
                <c:pt idx="234">
                  <c:v>124.095004931959</c:v>
                </c:pt>
                <c:pt idx="235">
                  <c:v>124.92639809624499</c:v>
                </c:pt>
                <c:pt idx="236">
                  <c:v>124.86126525536</c:v>
                </c:pt>
                <c:pt idx="237">
                  <c:v>124.04386762559901</c:v>
                </c:pt>
                <c:pt idx="238">
                  <c:v>124.04386762559901</c:v>
                </c:pt>
                <c:pt idx="239">
                  <c:v>124.833610980836</c:v>
                </c:pt>
                <c:pt idx="240">
                  <c:v>123.600612037503</c:v>
                </c:pt>
                <c:pt idx="241">
                  <c:v>121.75120128748</c:v>
                </c:pt>
                <c:pt idx="242">
                  <c:v>121.344035044235</c:v>
                </c:pt>
                <c:pt idx="243">
                  <c:v>121.591583045908</c:v>
                </c:pt>
                <c:pt idx="244">
                  <c:v>121.595998498173</c:v>
                </c:pt>
                <c:pt idx="245">
                  <c:v>121.736140802403</c:v>
                </c:pt>
                <c:pt idx="246">
                  <c:v>121.432921068208</c:v>
                </c:pt>
                <c:pt idx="247">
                  <c:v>121.15485402582701</c:v>
                </c:pt>
                <c:pt idx="248">
                  <c:v>122.125197519031</c:v>
                </c:pt>
                <c:pt idx="249">
                  <c:v>123.703216288424</c:v>
                </c:pt>
                <c:pt idx="250">
                  <c:v>123.066765878372</c:v>
                </c:pt>
                <c:pt idx="251">
                  <c:v>120.200758967581</c:v>
                </c:pt>
                <c:pt idx="252">
                  <c:v>120.099709875445</c:v>
                </c:pt>
                <c:pt idx="253">
                  <c:v>119.70950904142499</c:v>
                </c:pt>
                <c:pt idx="254">
                  <c:v>121.364948508276</c:v>
                </c:pt>
                <c:pt idx="255">
                  <c:v>121.15719772212699</c:v>
                </c:pt>
                <c:pt idx="256">
                  <c:v>122.222304818135</c:v>
                </c:pt>
                <c:pt idx="257">
                  <c:v>121.93130763905</c:v>
                </c:pt>
                <c:pt idx="258">
                  <c:v>121.93130763905</c:v>
                </c:pt>
                <c:pt idx="259">
                  <c:v>123.395455866284</c:v>
                </c:pt>
                <c:pt idx="260">
                  <c:v>124.30100062950601</c:v>
                </c:pt>
                <c:pt idx="261">
                  <c:v>125.17771166645799</c:v>
                </c:pt>
                <c:pt idx="262">
                  <c:v>125.28468574807501</c:v>
                </c:pt>
                <c:pt idx="263">
                  <c:v>125.093443708189</c:v>
                </c:pt>
                <c:pt idx="264">
                  <c:v>124.386045496261</c:v>
                </c:pt>
                <c:pt idx="265">
                  <c:v>125.27008460958299</c:v>
                </c:pt>
                <c:pt idx="266">
                  <c:v>125.093912447449</c:v>
                </c:pt>
                <c:pt idx="267">
                  <c:v>124.42463866017501</c:v>
                </c:pt>
                <c:pt idx="268">
                  <c:v>125.255864545374</c:v>
                </c:pt>
                <c:pt idx="269">
                  <c:v>125.74152896019601</c:v>
                </c:pt>
                <c:pt idx="270">
                  <c:v>125.896407478545</c:v>
                </c:pt>
                <c:pt idx="271">
                  <c:v>126.428890357843</c:v>
                </c:pt>
                <c:pt idx="272">
                  <c:v>127.07482692339499</c:v>
                </c:pt>
                <c:pt idx="273">
                  <c:v>126.60978390511799</c:v>
                </c:pt>
                <c:pt idx="274">
                  <c:v>126.390651879266</c:v>
                </c:pt>
                <c:pt idx="275">
                  <c:v>126.124452706659</c:v>
                </c:pt>
                <c:pt idx="276">
                  <c:v>126.187079939401</c:v>
                </c:pt>
                <c:pt idx="277">
                  <c:v>126.23550276239401</c:v>
                </c:pt>
                <c:pt idx="278">
                  <c:v>127.30320670968401</c:v>
                </c:pt>
                <c:pt idx="279">
                  <c:v>127.78665221661601</c:v>
                </c:pt>
                <c:pt idx="280">
                  <c:v>128.418807490109</c:v>
                </c:pt>
                <c:pt idx="281">
                  <c:v>128.38734157820599</c:v>
                </c:pt>
                <c:pt idx="282">
                  <c:v>128.28683099949399</c:v>
                </c:pt>
                <c:pt idx="283">
                  <c:v>128.78005964939601</c:v>
                </c:pt>
                <c:pt idx="284">
                  <c:v>129.84578532020899</c:v>
                </c:pt>
                <c:pt idx="285">
                  <c:v>128.541575132802</c:v>
                </c:pt>
                <c:pt idx="286">
                  <c:v>128.58970678283899</c:v>
                </c:pt>
                <c:pt idx="287">
                  <c:v>128.737860592435</c:v>
                </c:pt>
                <c:pt idx="288">
                  <c:v>129.396354271272</c:v>
                </c:pt>
                <c:pt idx="289">
                  <c:v>129.533286069387</c:v>
                </c:pt>
                <c:pt idx="290">
                  <c:v>128.87285794656299</c:v>
                </c:pt>
                <c:pt idx="291">
                  <c:v>129.518369605343</c:v>
                </c:pt>
                <c:pt idx="292">
                  <c:v>129.427131834204</c:v>
                </c:pt>
                <c:pt idx="293">
                  <c:v>129.000919033093</c:v>
                </c:pt>
                <c:pt idx="294">
                  <c:v>128.299511559378</c:v>
                </c:pt>
                <c:pt idx="295">
                  <c:v>128.295673085782</c:v>
                </c:pt>
                <c:pt idx="296">
                  <c:v>129.09595860166399</c:v>
                </c:pt>
                <c:pt idx="297">
                  <c:v>129.22654676530999</c:v>
                </c:pt>
                <c:pt idx="298">
                  <c:v>129.19761463957801</c:v>
                </c:pt>
                <c:pt idx="299">
                  <c:v>129.21666522287799</c:v>
                </c:pt>
                <c:pt idx="300">
                  <c:v>128.886202702822</c:v>
                </c:pt>
                <c:pt idx="301">
                  <c:v>128.50690631837901</c:v>
                </c:pt>
                <c:pt idx="302">
                  <c:v>129.01793364205</c:v>
                </c:pt>
                <c:pt idx="303">
                  <c:v>129.13582067137901</c:v>
                </c:pt>
                <c:pt idx="304">
                  <c:v>129.23366417737401</c:v>
                </c:pt>
                <c:pt idx="305">
                  <c:v>128.89403351099199</c:v>
                </c:pt>
                <c:pt idx="306">
                  <c:v>128.734469389125</c:v>
                </c:pt>
                <c:pt idx="307">
                  <c:v>128.43051434258001</c:v>
                </c:pt>
                <c:pt idx="308">
                  <c:v>126.281954912507</c:v>
                </c:pt>
                <c:pt idx="309">
                  <c:v>127.00460593573401</c:v>
                </c:pt>
                <c:pt idx="310">
                  <c:v>127.523840221886</c:v>
                </c:pt>
                <c:pt idx="311">
                  <c:v>126.861524618454</c:v>
                </c:pt>
                <c:pt idx="312">
                  <c:v>127.558367251628</c:v>
                </c:pt>
                <c:pt idx="313">
                  <c:v>126.34205998810501</c:v>
                </c:pt>
                <c:pt idx="314">
                  <c:v>126.761027457851</c:v>
                </c:pt>
                <c:pt idx="315">
                  <c:v>123.750532117459</c:v>
                </c:pt>
                <c:pt idx="316">
                  <c:v>123.104878673998</c:v>
                </c:pt>
                <c:pt idx="317">
                  <c:v>126.53689763382199</c:v>
                </c:pt>
                <c:pt idx="318">
                  <c:v>126.424984793704</c:v>
                </c:pt>
                <c:pt idx="319">
                  <c:v>127.22407386157001</c:v>
                </c:pt>
                <c:pt idx="320">
                  <c:v>126.63495359320299</c:v>
                </c:pt>
                <c:pt idx="321">
                  <c:v>125.49527535873101</c:v>
                </c:pt>
                <c:pt idx="322">
                  <c:v>126.591012865747</c:v>
                </c:pt>
                <c:pt idx="323">
                  <c:v>126.003107830747</c:v>
                </c:pt>
                <c:pt idx="324">
                  <c:v>125.763909470776</c:v>
                </c:pt>
                <c:pt idx="325">
                  <c:v>121.73002438124</c:v>
                </c:pt>
                <c:pt idx="326">
                  <c:v>122.205630134595</c:v>
                </c:pt>
                <c:pt idx="327">
                  <c:v>121.27098462474299</c:v>
                </c:pt>
                <c:pt idx="328">
                  <c:v>120.11738510261399</c:v>
                </c:pt>
                <c:pt idx="329">
                  <c:v>119.06098546453801</c:v>
                </c:pt>
                <c:pt idx="330">
                  <c:v>121.374672611568</c:v>
                </c:pt>
                <c:pt idx="331">
                  <c:v>120.859098785439</c:v>
                </c:pt>
                <c:pt idx="332">
                  <c:v>120.859098785439</c:v>
                </c:pt>
                <c:pt idx="333">
                  <c:v>120.632052759144</c:v>
                </c:pt>
                <c:pt idx="334">
                  <c:v>122.674861839103</c:v>
                </c:pt>
                <c:pt idx="335">
                  <c:v>122.8001221191</c:v>
                </c:pt>
                <c:pt idx="336">
                  <c:v>119.64772491317299</c:v>
                </c:pt>
                <c:pt idx="337">
                  <c:v>118.826045117692</c:v>
                </c:pt>
                <c:pt idx="338">
                  <c:v>120.571956181681</c:v>
                </c:pt>
                <c:pt idx="339">
                  <c:v>120.384675167449</c:v>
                </c:pt>
                <c:pt idx="340">
                  <c:v>122.227219871309</c:v>
                </c:pt>
                <c:pt idx="341">
                  <c:v>121.300244599595</c:v>
                </c:pt>
                <c:pt idx="342">
                  <c:v>121.75299931403001</c:v>
                </c:pt>
                <c:pt idx="343">
                  <c:v>123.10514703617</c:v>
                </c:pt>
                <c:pt idx="344">
                  <c:v>122.46659266669199</c:v>
                </c:pt>
                <c:pt idx="345">
                  <c:v>123.31693712027401</c:v>
                </c:pt>
                <c:pt idx="346">
                  <c:v>123.110138572564</c:v>
                </c:pt>
                <c:pt idx="347">
                  <c:v>122.719151437381</c:v>
                </c:pt>
                <c:pt idx="348">
                  <c:v>121.443831332299</c:v>
                </c:pt>
                <c:pt idx="349">
                  <c:v>121.76940697720801</c:v>
                </c:pt>
                <c:pt idx="350">
                  <c:v>120.671909461616</c:v>
                </c:pt>
                <c:pt idx="351">
                  <c:v>118.813847609717</c:v>
                </c:pt>
                <c:pt idx="352">
                  <c:v>120.162409118703</c:v>
                </c:pt>
                <c:pt idx="353">
                  <c:v>118.36987996732501</c:v>
                </c:pt>
                <c:pt idx="354">
                  <c:v>117.470806310604</c:v>
                </c:pt>
                <c:pt idx="355">
                  <c:v>117.69771278857</c:v>
                </c:pt>
                <c:pt idx="356">
                  <c:v>117.365534986966</c:v>
                </c:pt>
                <c:pt idx="357">
                  <c:v>117.365534986966</c:v>
                </c:pt>
                <c:pt idx="358">
                  <c:v>117.980593353771</c:v>
                </c:pt>
                <c:pt idx="359">
                  <c:v>120.283071012888</c:v>
                </c:pt>
                <c:pt idx="360">
                  <c:v>122.05995956962801</c:v>
                </c:pt>
                <c:pt idx="361">
                  <c:v>122.088696685516</c:v>
                </c:pt>
                <c:pt idx="362">
                  <c:v>122.448017084436</c:v>
                </c:pt>
                <c:pt idx="363">
                  <c:v>123.375688755986</c:v>
                </c:pt>
                <c:pt idx="364">
                  <c:v>123.612300999162</c:v>
                </c:pt>
                <c:pt idx="365">
                  <c:v>123.841791357571</c:v>
                </c:pt>
                <c:pt idx="366">
                  <c:v>122.214126928222</c:v>
                </c:pt>
                <c:pt idx="367">
                  <c:v>122.238264316486</c:v>
                </c:pt>
                <c:pt idx="368">
                  <c:v>124.04013560233101</c:v>
                </c:pt>
                <c:pt idx="369">
                  <c:v>122.842402579253</c:v>
                </c:pt>
                <c:pt idx="370">
                  <c:v>123.914691046976</c:v>
                </c:pt>
                <c:pt idx="371">
                  <c:v>125.114151427899</c:v>
                </c:pt>
                <c:pt idx="372">
                  <c:v>125.666859869539</c:v>
                </c:pt>
                <c:pt idx="373">
                  <c:v>126.165840862591</c:v>
                </c:pt>
                <c:pt idx="374">
                  <c:v>125.495234657135</c:v>
                </c:pt>
                <c:pt idx="375">
                  <c:v>124.12398983558499</c:v>
                </c:pt>
                <c:pt idx="376">
                  <c:v>124.329007353016</c:v>
                </c:pt>
                <c:pt idx="377">
                  <c:v>125.780389591741</c:v>
                </c:pt>
                <c:pt idx="378">
                  <c:v>124.91420595551401</c:v>
                </c:pt>
                <c:pt idx="379">
                  <c:v>125.242081016965</c:v>
                </c:pt>
                <c:pt idx="380">
                  <c:v>124.77230811541099</c:v>
                </c:pt>
                <c:pt idx="381">
                  <c:v>125.110603232719</c:v>
                </c:pt>
                <c:pt idx="382">
                  <c:v>125.76147900404101</c:v>
                </c:pt>
                <c:pt idx="383">
                  <c:v>126.076606862335</c:v>
                </c:pt>
                <c:pt idx="384">
                  <c:v>123.839033936257</c:v>
                </c:pt>
                <c:pt idx="385">
                  <c:v>123.640328297105</c:v>
                </c:pt>
                <c:pt idx="386">
                  <c:v>123.593580054063</c:v>
                </c:pt>
                <c:pt idx="387">
                  <c:v>123.631256761161</c:v>
                </c:pt>
                <c:pt idx="388">
                  <c:v>124.576630496097</c:v>
                </c:pt>
                <c:pt idx="389">
                  <c:v>124.688486980158</c:v>
                </c:pt>
                <c:pt idx="390">
                  <c:v>123.270743492387</c:v>
                </c:pt>
                <c:pt idx="391">
                  <c:v>123.210682696547</c:v>
                </c:pt>
                <c:pt idx="392">
                  <c:v>123.500707957299</c:v>
                </c:pt>
                <c:pt idx="393">
                  <c:v>123.07451081064799</c:v>
                </c:pt>
                <c:pt idx="394">
                  <c:v>123.196488126745</c:v>
                </c:pt>
                <c:pt idx="395">
                  <c:v>122.349219103651</c:v>
                </c:pt>
                <c:pt idx="396">
                  <c:v>123.14405239474399</c:v>
                </c:pt>
                <c:pt idx="397">
                  <c:v>122.080683838339</c:v>
                </c:pt>
                <c:pt idx="398">
                  <c:v>122.356709091863</c:v>
                </c:pt>
                <c:pt idx="399">
                  <c:v>124.383570749768</c:v>
                </c:pt>
                <c:pt idx="400">
                  <c:v>125.089486260697</c:v>
                </c:pt>
                <c:pt idx="401">
                  <c:v>125.857708758843</c:v>
                </c:pt>
                <c:pt idx="402">
                  <c:v>125.857708758843</c:v>
                </c:pt>
                <c:pt idx="403">
                  <c:v>125.422571126441</c:v>
                </c:pt>
                <c:pt idx="404">
                  <c:v>125.85854336519699</c:v>
                </c:pt>
                <c:pt idx="405">
                  <c:v>126.26651827312</c:v>
                </c:pt>
                <c:pt idx="406">
                  <c:v>126.97993763764001</c:v>
                </c:pt>
                <c:pt idx="407">
                  <c:v>126.90287252006</c:v>
                </c:pt>
                <c:pt idx="408">
                  <c:v>126.96670648803401</c:v>
                </c:pt>
                <c:pt idx="409">
                  <c:v>127.855824355455</c:v>
                </c:pt>
                <c:pt idx="410">
                  <c:v>127.89708727570699</c:v>
                </c:pt>
                <c:pt idx="411">
                  <c:v>127.71873377638801</c:v>
                </c:pt>
                <c:pt idx="412">
                  <c:v>128.94822701521801</c:v>
                </c:pt>
                <c:pt idx="413">
                  <c:v>128.799540506711</c:v>
                </c:pt>
                <c:pt idx="414">
                  <c:v>128.92469388910999</c:v>
                </c:pt>
                <c:pt idx="415">
                  <c:v>128.08402076092599</c:v>
                </c:pt>
                <c:pt idx="416">
                  <c:v>129.685430871747</c:v>
                </c:pt>
                <c:pt idx="417">
                  <c:v>128.98431546552899</c:v>
                </c:pt>
                <c:pt idx="418">
                  <c:v>129.978654562316</c:v>
                </c:pt>
                <c:pt idx="419">
                  <c:v>129.50262792762101</c:v>
                </c:pt>
                <c:pt idx="420">
                  <c:v>128.93582197383</c:v>
                </c:pt>
                <c:pt idx="421">
                  <c:v>129.287222557794</c:v>
                </c:pt>
                <c:pt idx="422">
                  <c:v>128.82478444166301</c:v>
                </c:pt>
                <c:pt idx="423">
                  <c:v>130.18332589254399</c:v>
                </c:pt>
                <c:pt idx="424">
                  <c:v>130.641115975861</c:v>
                </c:pt>
                <c:pt idx="425">
                  <c:v>129.98408173996799</c:v>
                </c:pt>
                <c:pt idx="426">
                  <c:v>130.29471632096701</c:v>
                </c:pt>
                <c:pt idx="427">
                  <c:v>130.37561946487301</c:v>
                </c:pt>
                <c:pt idx="428">
                  <c:v>130.70060605481501</c:v>
                </c:pt>
                <c:pt idx="429">
                  <c:v>131.796489371945</c:v>
                </c:pt>
                <c:pt idx="430">
                  <c:v>131.84250409171801</c:v>
                </c:pt>
                <c:pt idx="431">
                  <c:v>132.14749456897499</c:v>
                </c:pt>
                <c:pt idx="432">
                  <c:v>132.47934809962101</c:v>
                </c:pt>
                <c:pt idx="433">
                  <c:v>131.14284633936199</c:v>
                </c:pt>
                <c:pt idx="434">
                  <c:v>131.970177394909</c:v>
                </c:pt>
                <c:pt idx="435">
                  <c:v>132.41603967423401</c:v>
                </c:pt>
                <c:pt idx="436">
                  <c:v>132.75127680459499</c:v>
                </c:pt>
                <c:pt idx="437">
                  <c:v>132.98023848952599</c:v>
                </c:pt>
                <c:pt idx="438">
                  <c:v>132.50335891039501</c:v>
                </c:pt>
                <c:pt idx="439">
                  <c:v>131.862463528239</c:v>
                </c:pt>
                <c:pt idx="440">
                  <c:v>132.31192946425901</c:v>
                </c:pt>
                <c:pt idx="441">
                  <c:v>132.56175630804</c:v>
                </c:pt>
                <c:pt idx="442">
                  <c:v>132.45564053810199</c:v>
                </c:pt>
                <c:pt idx="443">
                  <c:v>133.029434642844</c:v>
                </c:pt>
                <c:pt idx="444">
                  <c:v>133.39731758412299</c:v>
                </c:pt>
                <c:pt idx="445">
                  <c:v>134.946039255231</c:v>
                </c:pt>
                <c:pt idx="446">
                  <c:v>134.40431174638701</c:v>
                </c:pt>
                <c:pt idx="447">
                  <c:v>134.01223953349</c:v>
                </c:pt>
                <c:pt idx="448">
                  <c:v>133.48596208214201</c:v>
                </c:pt>
                <c:pt idx="449">
                  <c:v>133.12120779651499</c:v>
                </c:pt>
                <c:pt idx="450">
                  <c:v>133.11291898357101</c:v>
                </c:pt>
                <c:pt idx="451">
                  <c:v>132.68590333229599</c:v>
                </c:pt>
                <c:pt idx="452">
                  <c:v>132.61507047888301</c:v>
                </c:pt>
                <c:pt idx="453">
                  <c:v>131.19315217025999</c:v>
                </c:pt>
                <c:pt idx="454">
                  <c:v>131.18182997023601</c:v>
                </c:pt>
                <c:pt idx="455">
                  <c:v>132.93431590743199</c:v>
                </c:pt>
                <c:pt idx="456">
                  <c:v>133.20598474836899</c:v>
                </c:pt>
                <c:pt idx="457">
                  <c:v>133.09624922000501</c:v>
                </c:pt>
                <c:pt idx="458">
                  <c:v>131.64800637141801</c:v>
                </c:pt>
                <c:pt idx="459">
                  <c:v>132.57896637411201</c:v>
                </c:pt>
                <c:pt idx="460">
                  <c:v>132.57896637411201</c:v>
                </c:pt>
                <c:pt idx="461">
                  <c:v>131.77819959540199</c:v>
                </c:pt>
                <c:pt idx="462">
                  <c:v>131.36579984253899</c:v>
                </c:pt>
                <c:pt idx="463">
                  <c:v>130.77503585586899</c:v>
                </c:pt>
                <c:pt idx="464">
                  <c:v>132.90781737932701</c:v>
                </c:pt>
                <c:pt idx="465">
                  <c:v>132.970866835219</c:v>
                </c:pt>
                <c:pt idx="466">
                  <c:v>133.000762828418</c:v>
                </c:pt>
                <c:pt idx="467">
                  <c:v>132.64292378868501</c:v>
                </c:pt>
                <c:pt idx="468">
                  <c:v>133.20036569176401</c:v>
                </c:pt>
                <c:pt idx="469">
                  <c:v>133.59459419471</c:v>
                </c:pt>
                <c:pt idx="470">
                  <c:v>134.058349969104</c:v>
                </c:pt>
                <c:pt idx="471">
                  <c:v>134.21755761655299</c:v>
                </c:pt>
                <c:pt idx="472">
                  <c:v>134.27809207162599</c:v>
                </c:pt>
                <c:pt idx="473">
                  <c:v>134.79324367460501</c:v>
                </c:pt>
                <c:pt idx="474">
                  <c:v>134.925832925512</c:v>
                </c:pt>
                <c:pt idx="475">
                  <c:v>136.096995409969</c:v>
                </c:pt>
                <c:pt idx="476">
                  <c:v>136.41069647604999</c:v>
                </c:pt>
                <c:pt idx="477">
                  <c:v>136.21453088485401</c:v>
                </c:pt>
                <c:pt idx="478">
                  <c:v>135.72487145183601</c:v>
                </c:pt>
                <c:pt idx="479">
                  <c:v>136.25605590549301</c:v>
                </c:pt>
                <c:pt idx="480">
                  <c:v>136.22132805139299</c:v>
                </c:pt>
                <c:pt idx="481">
                  <c:v>136.22132805139299</c:v>
                </c:pt>
                <c:pt idx="482">
                  <c:v>135.64411590712399</c:v>
                </c:pt>
                <c:pt idx="483">
                  <c:v>135.85917598429</c:v>
                </c:pt>
                <c:pt idx="484">
                  <c:v>135.84348037540701</c:v>
                </c:pt>
                <c:pt idx="485">
                  <c:v>135.727018349209</c:v>
                </c:pt>
                <c:pt idx="486">
                  <c:v>135.78156117152801</c:v>
                </c:pt>
                <c:pt idx="487">
                  <c:v>136.02460516142</c:v>
                </c:pt>
                <c:pt idx="488">
                  <c:v>135.52144308573199</c:v>
                </c:pt>
                <c:pt idx="489">
                  <c:v>135.60564171710701</c:v>
                </c:pt>
                <c:pt idx="490">
                  <c:v>135.11308263082299</c:v>
                </c:pt>
                <c:pt idx="491">
                  <c:v>134.45393906826101</c:v>
                </c:pt>
                <c:pt idx="492">
                  <c:v>134.47529846077799</c:v>
                </c:pt>
                <c:pt idx="493">
                  <c:v>134.38206899505499</c:v>
                </c:pt>
                <c:pt idx="494">
                  <c:v>135.426579741654</c:v>
                </c:pt>
                <c:pt idx="495">
                  <c:v>135.83588483140699</c:v>
                </c:pt>
                <c:pt idx="496">
                  <c:v>135.77818338632699</c:v>
                </c:pt>
                <c:pt idx="497">
                  <c:v>135.77818338632699</c:v>
                </c:pt>
                <c:pt idx="498">
                  <c:v>135.81452096618801</c:v>
                </c:pt>
                <c:pt idx="499">
                  <c:v>135.37605787920799</c:v>
                </c:pt>
                <c:pt idx="500">
                  <c:v>135.93790092190201</c:v>
                </c:pt>
                <c:pt idx="501">
                  <c:v>135.982490191273</c:v>
                </c:pt>
                <c:pt idx="502">
                  <c:v>136.513831189531</c:v>
                </c:pt>
                <c:pt idx="503">
                  <c:v>136.77456561378099</c:v>
                </c:pt>
                <c:pt idx="504">
                  <c:v>136.40705793227201</c:v>
                </c:pt>
                <c:pt idx="505">
                  <c:v>135.18010429412701</c:v>
                </c:pt>
                <c:pt idx="506">
                  <c:v>133.74971244993301</c:v>
                </c:pt>
                <c:pt idx="507">
                  <c:v>133.404669813087</c:v>
                </c:pt>
                <c:pt idx="508">
                  <c:v>134.34740196971299</c:v>
                </c:pt>
                <c:pt idx="509">
                  <c:v>133.84962637008201</c:v>
                </c:pt>
                <c:pt idx="510">
                  <c:v>134.36561705211801</c:v>
                </c:pt>
                <c:pt idx="511">
                  <c:v>135.071249440956</c:v>
                </c:pt>
                <c:pt idx="512">
                  <c:v>135.22780880104099</c:v>
                </c:pt>
                <c:pt idx="513">
                  <c:v>135.97481726951301</c:v>
                </c:pt>
                <c:pt idx="514">
                  <c:v>136.23725042631099</c:v>
                </c:pt>
                <c:pt idx="515">
                  <c:v>135.62941502735799</c:v>
                </c:pt>
                <c:pt idx="516">
                  <c:v>136.32480716299401</c:v>
                </c:pt>
                <c:pt idx="517">
                  <c:v>135.68443866523501</c:v>
                </c:pt>
                <c:pt idx="518">
                  <c:v>135.68551748116499</c:v>
                </c:pt>
                <c:pt idx="519">
                  <c:v>136.016265806934</c:v>
                </c:pt>
                <c:pt idx="520">
                  <c:v>136.993916354802</c:v>
                </c:pt>
                <c:pt idx="521">
                  <c:v>137.31028762449199</c:v>
                </c:pt>
                <c:pt idx="522">
                  <c:v>137.31028762449199</c:v>
                </c:pt>
                <c:pt idx="523">
                  <c:v>136.29596091315699</c:v>
                </c:pt>
                <c:pt idx="524">
                  <c:v>135.97053107836101</c:v>
                </c:pt>
                <c:pt idx="525">
                  <c:v>135.454312735749</c:v>
                </c:pt>
                <c:pt idx="526">
                  <c:v>136.03365433385</c:v>
                </c:pt>
                <c:pt idx="527">
                  <c:v>136.60376785140599</c:v>
                </c:pt>
                <c:pt idx="528">
                  <c:v>135.976380031893</c:v>
                </c:pt>
                <c:pt idx="529">
                  <c:v>135.49945572573401</c:v>
                </c:pt>
                <c:pt idx="530">
                  <c:v>136.921579331418</c:v>
                </c:pt>
                <c:pt idx="531">
                  <c:v>136.306232028008</c:v>
                </c:pt>
                <c:pt idx="532">
                  <c:v>135.92823720009901</c:v>
                </c:pt>
                <c:pt idx="533">
                  <c:v>137.06913424610099</c:v>
                </c:pt>
                <c:pt idx="534">
                  <c:v>137.74589981066799</c:v>
                </c:pt>
                <c:pt idx="535">
                  <c:v>136.830447563337</c:v>
                </c:pt>
                <c:pt idx="536">
                  <c:v>136.76013667434901</c:v>
                </c:pt>
                <c:pt idx="537">
                  <c:v>135.73962779311699</c:v>
                </c:pt>
                <c:pt idx="538">
                  <c:v>134.33914849112199</c:v>
                </c:pt>
                <c:pt idx="539">
                  <c:v>132.426720488668</c:v>
                </c:pt>
                <c:pt idx="540">
                  <c:v>133.19082004931599</c:v>
                </c:pt>
                <c:pt idx="541">
                  <c:v>134.13620183511699</c:v>
                </c:pt>
                <c:pt idx="542">
                  <c:v>135.836977512717</c:v>
                </c:pt>
                <c:pt idx="543">
                  <c:v>135.484941804947</c:v>
                </c:pt>
                <c:pt idx="544">
                  <c:v>135.87982600613299</c:v>
                </c:pt>
                <c:pt idx="545">
                  <c:v>137.003745119341</c:v>
                </c:pt>
                <c:pt idx="546">
                  <c:v>137.05549697507499</c:v>
                </c:pt>
                <c:pt idx="547">
                  <c:v>137.00627174918799</c:v>
                </c:pt>
                <c:pt idx="548">
                  <c:v>137.617098491815</c:v>
                </c:pt>
                <c:pt idx="549">
                  <c:v>138.44098511888799</c:v>
                </c:pt>
                <c:pt idx="550">
                  <c:v>138.138263196521</c:v>
                </c:pt>
                <c:pt idx="551">
                  <c:v>138.95526499207901</c:v>
                </c:pt>
                <c:pt idx="552">
                  <c:v>139.23092258942799</c:v>
                </c:pt>
                <c:pt idx="553">
                  <c:v>139.39596666684099</c:v>
                </c:pt>
                <c:pt idx="554">
                  <c:v>139.93547079509301</c:v>
                </c:pt>
                <c:pt idx="555">
                  <c:v>140.06962593927199</c:v>
                </c:pt>
                <c:pt idx="556">
                  <c:v>139.66267572757499</c:v>
                </c:pt>
                <c:pt idx="557">
                  <c:v>140.45336505946699</c:v>
                </c:pt>
                <c:pt idx="558">
                  <c:v>140.82272578177199</c:v>
                </c:pt>
                <c:pt idx="559">
                  <c:v>140.91729348019101</c:v>
                </c:pt>
                <c:pt idx="560">
                  <c:v>141.80326837931099</c:v>
                </c:pt>
                <c:pt idx="561">
                  <c:v>142.52179109779701</c:v>
                </c:pt>
                <c:pt idx="562">
                  <c:v>141.561641341686</c:v>
                </c:pt>
                <c:pt idx="563">
                  <c:v>141.76593383398199</c:v>
                </c:pt>
                <c:pt idx="564">
                  <c:v>142.59073244516901</c:v>
                </c:pt>
                <c:pt idx="565">
                  <c:v>142.60640658507799</c:v>
                </c:pt>
                <c:pt idx="566">
                  <c:v>142.13910261550399</c:v>
                </c:pt>
                <c:pt idx="567">
                  <c:v>142.95081007268399</c:v>
                </c:pt>
                <c:pt idx="568">
                  <c:v>143.68440535254399</c:v>
                </c:pt>
                <c:pt idx="569">
                  <c:v>144.77319183204301</c:v>
                </c:pt>
                <c:pt idx="570">
                  <c:v>145.116328202928</c:v>
                </c:pt>
                <c:pt idx="571">
                  <c:v>145.33942035989301</c:v>
                </c:pt>
                <c:pt idx="572">
                  <c:v>145.773448761986</c:v>
                </c:pt>
                <c:pt idx="573">
                  <c:v>145.66083818022199</c:v>
                </c:pt>
                <c:pt idx="574">
                  <c:v>144.45312387343699</c:v>
                </c:pt>
                <c:pt idx="575">
                  <c:v>144.80071192548101</c:v>
                </c:pt>
                <c:pt idx="576">
                  <c:v>145.33527416434001</c:v>
                </c:pt>
                <c:pt idx="577">
                  <c:v>146.14802644490899</c:v>
                </c:pt>
                <c:pt idx="578">
                  <c:v>145.97657611518699</c:v>
                </c:pt>
                <c:pt idx="579">
                  <c:v>147.91530361046901</c:v>
                </c:pt>
                <c:pt idx="580">
                  <c:v>147.81169702683599</c:v>
                </c:pt>
                <c:pt idx="581">
                  <c:v>147.74946965372999</c:v>
                </c:pt>
                <c:pt idx="582">
                  <c:v>148.15943491442599</c:v>
                </c:pt>
                <c:pt idx="583">
                  <c:v>148.45098268323301</c:v>
                </c:pt>
                <c:pt idx="584">
                  <c:v>149.225006276991</c:v>
                </c:pt>
                <c:pt idx="585">
                  <c:v>148.71697432242701</c:v>
                </c:pt>
                <c:pt idx="586">
                  <c:v>147.70124541874401</c:v>
                </c:pt>
                <c:pt idx="587">
                  <c:v>147.55151363957799</c:v>
                </c:pt>
                <c:pt idx="588">
                  <c:v>146.544362485444</c:v>
                </c:pt>
                <c:pt idx="589">
                  <c:v>146.771665244883</c:v>
                </c:pt>
                <c:pt idx="590">
                  <c:v>147.22082927346</c:v>
                </c:pt>
                <c:pt idx="591">
                  <c:v>147.22082927346</c:v>
                </c:pt>
                <c:pt idx="592">
                  <c:v>148.55309806773101</c:v>
                </c:pt>
                <c:pt idx="593">
                  <c:v>146.951058200348</c:v>
                </c:pt>
                <c:pt idx="594">
                  <c:v>145.29870758209299</c:v>
                </c:pt>
                <c:pt idx="595">
                  <c:v>143.97857770338999</c:v>
                </c:pt>
                <c:pt idx="596">
                  <c:v>143.29159782729599</c:v>
                </c:pt>
                <c:pt idx="597">
                  <c:v>142.99866844057601</c:v>
                </c:pt>
                <c:pt idx="598">
                  <c:v>143.010010320493</c:v>
                </c:pt>
                <c:pt idx="599">
                  <c:v>143.76514077009199</c:v>
                </c:pt>
                <c:pt idx="600">
                  <c:v>142.14044040093</c:v>
                </c:pt>
                <c:pt idx="601">
                  <c:v>142.61804187430201</c:v>
                </c:pt>
                <c:pt idx="602">
                  <c:v>144.09665213896901</c:v>
                </c:pt>
                <c:pt idx="603">
                  <c:v>141.95101964564901</c:v>
                </c:pt>
                <c:pt idx="604">
                  <c:v>143.069933804355</c:v>
                </c:pt>
                <c:pt idx="605">
                  <c:v>143.85264159798999</c:v>
                </c:pt>
                <c:pt idx="606">
                  <c:v>144.85667170006701</c:v>
                </c:pt>
                <c:pt idx="607">
                  <c:v>144.65829077914299</c:v>
                </c:pt>
                <c:pt idx="608">
                  <c:v>143.70856152616</c:v>
                </c:pt>
                <c:pt idx="609">
                  <c:v>142.35356558683799</c:v>
                </c:pt>
                <c:pt idx="610">
                  <c:v>141.34548768867</c:v>
                </c:pt>
                <c:pt idx="611">
                  <c:v>141.968012338362</c:v>
                </c:pt>
                <c:pt idx="612">
                  <c:v>142.41918416325399</c:v>
                </c:pt>
                <c:pt idx="613">
                  <c:v>143.04333329862499</c:v>
                </c:pt>
                <c:pt idx="614">
                  <c:v>144.31631820554301</c:v>
                </c:pt>
                <c:pt idx="615">
                  <c:v>145.39726269511399</c:v>
                </c:pt>
                <c:pt idx="616">
                  <c:v>145.39726269511399</c:v>
                </c:pt>
                <c:pt idx="617">
                  <c:v>145.28979303801901</c:v>
                </c:pt>
                <c:pt idx="618">
                  <c:v>146.14316595870901</c:v>
                </c:pt>
                <c:pt idx="619">
                  <c:v>147.07041272348701</c:v>
                </c:pt>
                <c:pt idx="620">
                  <c:v>146.57436090353801</c:v>
                </c:pt>
                <c:pt idx="621">
                  <c:v>145.50306984855399</c:v>
                </c:pt>
                <c:pt idx="622">
                  <c:v>144.99744510267101</c:v>
                </c:pt>
                <c:pt idx="623">
                  <c:v>145.04269454298401</c:v>
                </c:pt>
                <c:pt idx="624">
                  <c:v>144.38495988182299</c:v>
                </c:pt>
                <c:pt idx="625">
                  <c:v>144.73730733698201</c:v>
                </c:pt>
                <c:pt idx="626">
                  <c:v>143.82533529974799</c:v>
                </c:pt>
                <c:pt idx="627">
                  <c:v>145.94581957395701</c:v>
                </c:pt>
                <c:pt idx="628">
                  <c:v>145.374063232639</c:v>
                </c:pt>
                <c:pt idx="629">
                  <c:v>146.36077145107299</c:v>
                </c:pt>
                <c:pt idx="630">
                  <c:v>146.12869900130201</c:v>
                </c:pt>
                <c:pt idx="631">
                  <c:v>144.67177195283901</c:v>
                </c:pt>
                <c:pt idx="632">
                  <c:v>144.293553937057</c:v>
                </c:pt>
                <c:pt idx="633">
                  <c:v>142.79090244723699</c:v>
                </c:pt>
                <c:pt idx="634">
                  <c:v>142.82268860466499</c:v>
                </c:pt>
                <c:pt idx="635">
                  <c:v>141.93724998261899</c:v>
                </c:pt>
                <c:pt idx="636">
                  <c:v>141.45565393832001</c:v>
                </c:pt>
                <c:pt idx="637">
                  <c:v>139.632150872354</c:v>
                </c:pt>
                <c:pt idx="638">
                  <c:v>140.40678185915999</c:v>
                </c:pt>
                <c:pt idx="639">
                  <c:v>136.12243077660301</c:v>
                </c:pt>
                <c:pt idx="640">
                  <c:v>138.33487203257101</c:v>
                </c:pt>
                <c:pt idx="641">
                  <c:v>133.050698319519</c:v>
                </c:pt>
                <c:pt idx="642">
                  <c:v>136.004957472288</c:v>
                </c:pt>
                <c:pt idx="643">
                  <c:v>131.060109834554</c:v>
                </c:pt>
                <c:pt idx="644">
                  <c:v>135.089340182222</c:v>
                </c:pt>
                <c:pt idx="645">
                  <c:v>136.42927653100801</c:v>
                </c:pt>
                <c:pt idx="646">
                  <c:v>138.39214543998801</c:v>
                </c:pt>
                <c:pt idx="647">
                  <c:v>138.56922824442401</c:v>
                </c:pt>
                <c:pt idx="648">
                  <c:v>139.61163279524499</c:v>
                </c:pt>
                <c:pt idx="649">
                  <c:v>137.127640330426</c:v>
                </c:pt>
                <c:pt idx="650">
                  <c:v>136.356926984056</c:v>
                </c:pt>
                <c:pt idx="651">
                  <c:v>136.75644087997401</c:v>
                </c:pt>
                <c:pt idx="652">
                  <c:v>139.77736566889899</c:v>
                </c:pt>
                <c:pt idx="653">
                  <c:v>140.34590837321099</c:v>
                </c:pt>
                <c:pt idx="654">
                  <c:v>138.177695886762</c:v>
                </c:pt>
                <c:pt idx="655">
                  <c:v>139.240751353967</c:v>
                </c:pt>
                <c:pt idx="656">
                  <c:v>141.750497641865</c:v>
                </c:pt>
                <c:pt idx="657">
                  <c:v>142.04259913128601</c:v>
                </c:pt>
                <c:pt idx="658">
                  <c:v>142.45767132411001</c:v>
                </c:pt>
                <c:pt idx="659">
                  <c:v>141.899846110396</c:v>
                </c:pt>
                <c:pt idx="660">
                  <c:v>140.00815176932699</c:v>
                </c:pt>
                <c:pt idx="661">
                  <c:v>140.00815176932699</c:v>
                </c:pt>
                <c:pt idx="662">
                  <c:v>139.43494761409301</c:v>
                </c:pt>
                <c:pt idx="663">
                  <c:v>141.60570954117301</c:v>
                </c:pt>
                <c:pt idx="664">
                  <c:v>141.348338142204</c:v>
                </c:pt>
                <c:pt idx="665">
                  <c:v>138.17833995597499</c:v>
                </c:pt>
                <c:pt idx="666">
                  <c:v>138.37741101495001</c:v>
                </c:pt>
                <c:pt idx="667">
                  <c:v>138.641174353579</c:v>
                </c:pt>
                <c:pt idx="668">
                  <c:v>140.335011527228</c:v>
                </c:pt>
                <c:pt idx="669">
                  <c:v>142.12702765958801</c:v>
                </c:pt>
                <c:pt idx="670">
                  <c:v>142.857685715478</c:v>
                </c:pt>
                <c:pt idx="671">
                  <c:v>141.587907289242</c:v>
                </c:pt>
                <c:pt idx="672">
                  <c:v>141.77529251745</c:v>
                </c:pt>
                <c:pt idx="673">
                  <c:v>139.27384622425299</c:v>
                </c:pt>
                <c:pt idx="674">
                  <c:v>136.658503894489</c:v>
                </c:pt>
                <c:pt idx="675">
                  <c:v>136.51180058243099</c:v>
                </c:pt>
                <c:pt idx="676">
                  <c:v>138.98354007776101</c:v>
                </c:pt>
                <c:pt idx="677">
                  <c:v>139.87656440386101</c:v>
                </c:pt>
                <c:pt idx="678">
                  <c:v>137.44550369378999</c:v>
                </c:pt>
                <c:pt idx="679">
                  <c:v>138.80269259932601</c:v>
                </c:pt>
                <c:pt idx="680">
                  <c:v>137.18353748717101</c:v>
                </c:pt>
                <c:pt idx="681">
                  <c:v>135.16469896365999</c:v>
                </c:pt>
                <c:pt idx="682">
                  <c:v>136.11274961125901</c:v>
                </c:pt>
                <c:pt idx="683">
                  <c:v>136.39904687417601</c:v>
                </c:pt>
                <c:pt idx="684">
                  <c:v>137.79576105490199</c:v>
                </c:pt>
                <c:pt idx="685">
                  <c:v>138.59214279572601</c:v>
                </c:pt>
                <c:pt idx="686">
                  <c:v>140.74913908520699</c:v>
                </c:pt>
                <c:pt idx="687">
                  <c:v>140.40623350579</c:v>
                </c:pt>
                <c:pt idx="688">
                  <c:v>141.564400552081</c:v>
                </c:pt>
                <c:pt idx="689">
                  <c:v>141.40242430156101</c:v>
                </c:pt>
                <c:pt idx="690">
                  <c:v>142.434487963366</c:v>
                </c:pt>
                <c:pt idx="691">
                  <c:v>141.12561229960301</c:v>
                </c:pt>
                <c:pt idx="692">
                  <c:v>142.208886620095</c:v>
                </c:pt>
                <c:pt idx="693">
                  <c:v>141.715077413362</c:v>
                </c:pt>
                <c:pt idx="694">
                  <c:v>142.389568608524</c:v>
                </c:pt>
                <c:pt idx="695">
                  <c:v>144.60368265536201</c:v>
                </c:pt>
                <c:pt idx="696">
                  <c:v>143.789521026122</c:v>
                </c:pt>
                <c:pt idx="697">
                  <c:v>142.14621555486499</c:v>
                </c:pt>
                <c:pt idx="698">
                  <c:v>143.41764888116001</c:v>
                </c:pt>
                <c:pt idx="699">
                  <c:v>145.21361843557901</c:v>
                </c:pt>
                <c:pt idx="700">
                  <c:v>144.927284943769</c:v>
                </c:pt>
                <c:pt idx="701">
                  <c:v>143.07908092897799</c:v>
                </c:pt>
                <c:pt idx="702">
                  <c:v>140.60602690627701</c:v>
                </c:pt>
                <c:pt idx="703">
                  <c:v>141.74965811553801</c:v>
                </c:pt>
                <c:pt idx="704">
                  <c:v>143.48749058361801</c:v>
                </c:pt>
                <c:pt idx="705">
                  <c:v>142.760969777875</c:v>
                </c:pt>
                <c:pt idx="706">
                  <c:v>143.71480049938199</c:v>
                </c:pt>
                <c:pt idx="707">
                  <c:v>145.18615872362901</c:v>
                </c:pt>
                <c:pt idx="708">
                  <c:v>141.851925571934</c:v>
                </c:pt>
                <c:pt idx="709">
                  <c:v>143.09247801586</c:v>
                </c:pt>
                <c:pt idx="710">
                  <c:v>144.70285589591799</c:v>
                </c:pt>
                <c:pt idx="711">
                  <c:v>143.744272033079</c:v>
                </c:pt>
                <c:pt idx="712">
                  <c:v>144.30674483233699</c:v>
                </c:pt>
                <c:pt idx="713">
                  <c:v>143.11105583446701</c:v>
                </c:pt>
                <c:pt idx="714">
                  <c:v>142.425806894381</c:v>
                </c:pt>
                <c:pt idx="715">
                  <c:v>143.02053011762399</c:v>
                </c:pt>
                <c:pt idx="716">
                  <c:v>140.81662993504099</c:v>
                </c:pt>
                <c:pt idx="717">
                  <c:v>140.91548963912601</c:v>
                </c:pt>
                <c:pt idx="718">
                  <c:v>139.31752932402301</c:v>
                </c:pt>
                <c:pt idx="719">
                  <c:v>139.31752932402301</c:v>
                </c:pt>
                <c:pt idx="720">
                  <c:v>139.59072156755499</c:v>
                </c:pt>
                <c:pt idx="721">
                  <c:v>141.734676350032</c:v>
                </c:pt>
                <c:pt idx="722">
                  <c:v>143.133181400984</c:v>
                </c:pt>
                <c:pt idx="723">
                  <c:v>146.52632004937001</c:v>
                </c:pt>
                <c:pt idx="724">
                  <c:v>146.087565789433</c:v>
                </c:pt>
                <c:pt idx="725">
                  <c:v>145.77056073774801</c:v>
                </c:pt>
                <c:pt idx="726">
                  <c:v>146.354705571452</c:v>
                </c:pt>
                <c:pt idx="727">
                  <c:v>146.677321181607</c:v>
                </c:pt>
                <c:pt idx="728">
                  <c:v>146.84488115438</c:v>
                </c:pt>
                <c:pt idx="729">
                  <c:v>145.36600521116301</c:v>
                </c:pt>
                <c:pt idx="730">
                  <c:v>146.756146307764</c:v>
                </c:pt>
                <c:pt idx="731">
                  <c:v>145.64965731760799</c:v>
                </c:pt>
                <c:pt idx="732">
                  <c:v>145.21587536144301</c:v>
                </c:pt>
                <c:pt idx="733">
                  <c:v>144.46591893451401</c:v>
                </c:pt>
                <c:pt idx="734">
                  <c:v>145.878557279239</c:v>
                </c:pt>
                <c:pt idx="735">
                  <c:v>145.983112523149</c:v>
                </c:pt>
                <c:pt idx="736">
                  <c:v>145.367995563937</c:v>
                </c:pt>
                <c:pt idx="737">
                  <c:v>148.101538906771</c:v>
                </c:pt>
                <c:pt idx="738">
                  <c:v>149.727721976933</c:v>
                </c:pt>
                <c:pt idx="739">
                  <c:v>149.362025740082</c:v>
                </c:pt>
                <c:pt idx="740">
                  <c:v>150.71006349556299</c:v>
                </c:pt>
                <c:pt idx="741">
                  <c:v>150.651609294591</c:v>
                </c:pt>
                <c:pt idx="742">
                  <c:v>149.88654049923301</c:v>
                </c:pt>
                <c:pt idx="743">
                  <c:v>150.923314811691</c:v>
                </c:pt>
                <c:pt idx="744">
                  <c:v>150.076745766595</c:v>
                </c:pt>
                <c:pt idx="745">
                  <c:v>150.076745766595</c:v>
                </c:pt>
                <c:pt idx="746">
                  <c:v>150.13796991244899</c:v>
                </c:pt>
                <c:pt idx="747">
                  <c:v>149.82145641080899</c:v>
                </c:pt>
                <c:pt idx="748">
                  <c:v>149.550371704865</c:v>
                </c:pt>
                <c:pt idx="749">
                  <c:v>148.564422056837</c:v>
                </c:pt>
                <c:pt idx="750">
                  <c:v>148.78014677764801</c:v>
                </c:pt>
                <c:pt idx="751">
                  <c:v>149.33341922711901</c:v>
                </c:pt>
                <c:pt idx="752">
                  <c:v>148.41078292445101</c:v>
                </c:pt>
                <c:pt idx="753">
                  <c:v>148.31263974736399</c:v>
                </c:pt>
                <c:pt idx="754">
                  <c:v>148.17021949556701</c:v>
                </c:pt>
                <c:pt idx="755">
                  <c:v>148.17021949556701</c:v>
                </c:pt>
                <c:pt idx="756">
                  <c:v>148.78659417882301</c:v>
                </c:pt>
                <c:pt idx="757">
                  <c:v>148.82028436586</c:v>
                </c:pt>
                <c:pt idx="758">
                  <c:v>149.08243618964701</c:v>
                </c:pt>
                <c:pt idx="759">
                  <c:v>149.43967946535901</c:v>
                </c:pt>
                <c:pt idx="760">
                  <c:v>149.14297914285601</c:v>
                </c:pt>
                <c:pt idx="761">
                  <c:v>148.47910301339499</c:v>
                </c:pt>
                <c:pt idx="762">
                  <c:v>149.97153840260799</c:v>
                </c:pt>
                <c:pt idx="763">
                  <c:v>149.41134355091799</c:v>
                </c:pt>
                <c:pt idx="764">
                  <c:v>148.24874897606401</c:v>
                </c:pt>
                <c:pt idx="765">
                  <c:v>147.56864006610701</c:v>
                </c:pt>
                <c:pt idx="766">
                  <c:v>147.52685518143099</c:v>
                </c:pt>
                <c:pt idx="767">
                  <c:v>148.636698251463</c:v>
                </c:pt>
                <c:pt idx="768">
                  <c:v>149.05097251409501</c:v>
                </c:pt>
                <c:pt idx="769">
                  <c:v>149.61519145655001</c:v>
                </c:pt>
                <c:pt idx="770">
                  <c:v>149.62243812972699</c:v>
                </c:pt>
                <c:pt idx="771">
                  <c:v>149.697445803991</c:v>
                </c:pt>
                <c:pt idx="772">
                  <c:v>149.69232947918701</c:v>
                </c:pt>
                <c:pt idx="773">
                  <c:v>150.35669760596201</c:v>
                </c:pt>
                <c:pt idx="774">
                  <c:v>150.004263827638</c:v>
                </c:pt>
                <c:pt idx="775">
                  <c:v>150.48109062887499</c:v>
                </c:pt>
                <c:pt idx="776">
                  <c:v>151.019570955441</c:v>
                </c:pt>
                <c:pt idx="777">
                  <c:v>150.66306522843101</c:v>
                </c:pt>
                <c:pt idx="778">
                  <c:v>151.67013274302201</c:v>
                </c:pt>
                <c:pt idx="779">
                  <c:v>151.71537413247</c:v>
                </c:pt>
                <c:pt idx="780">
                  <c:v>151.71537413247</c:v>
                </c:pt>
                <c:pt idx="781">
                  <c:v>151.057153735778</c:v>
                </c:pt>
                <c:pt idx="782">
                  <c:v>150.751050897319</c:v>
                </c:pt>
                <c:pt idx="783">
                  <c:v>151.428646595537</c:v>
                </c:pt>
                <c:pt idx="784">
                  <c:v>151.79927980180699</c:v>
                </c:pt>
                <c:pt idx="785">
                  <c:v>151.732708986951</c:v>
                </c:pt>
                <c:pt idx="786">
                  <c:v>152.21128506227799</c:v>
                </c:pt>
                <c:pt idx="787">
                  <c:v>152.61062318097399</c:v>
                </c:pt>
                <c:pt idx="788">
                  <c:v>152.31744600651501</c:v>
                </c:pt>
                <c:pt idx="789">
                  <c:v>152.38084209687801</c:v>
                </c:pt>
                <c:pt idx="790">
                  <c:v>153.09356550883399</c:v>
                </c:pt>
                <c:pt idx="791">
                  <c:v>151.821235852885</c:v>
                </c:pt>
                <c:pt idx="792">
                  <c:v>151.98586128530999</c:v>
                </c:pt>
                <c:pt idx="793">
                  <c:v>152.89869655419699</c:v>
                </c:pt>
                <c:pt idx="794">
                  <c:v>153.324617287812</c:v>
                </c:pt>
                <c:pt idx="795">
                  <c:v>154.15188527824799</c:v>
                </c:pt>
                <c:pt idx="796">
                  <c:v>155.00241132356601</c:v>
                </c:pt>
                <c:pt idx="797">
                  <c:v>154.61754239862799</c:v>
                </c:pt>
                <c:pt idx="798">
                  <c:v>154.94263767525001</c:v>
                </c:pt>
                <c:pt idx="799">
                  <c:v>154.750913030726</c:v>
                </c:pt>
                <c:pt idx="800">
                  <c:v>154.92739604570801</c:v>
                </c:pt>
                <c:pt idx="801">
                  <c:v>154.95078783440499</c:v>
                </c:pt>
                <c:pt idx="802">
                  <c:v>155.14062678740299</c:v>
                </c:pt>
                <c:pt idx="803">
                  <c:v>155.39594879392101</c:v>
                </c:pt>
                <c:pt idx="804">
                  <c:v>155.58284247208499</c:v>
                </c:pt>
                <c:pt idx="805">
                  <c:v>156.777436999564</c:v>
                </c:pt>
                <c:pt idx="806">
                  <c:v>156.504585575991</c:v>
                </c:pt>
                <c:pt idx="807">
                  <c:v>156.24186258804801</c:v>
                </c:pt>
                <c:pt idx="808">
                  <c:v>156.20079959761401</c:v>
                </c:pt>
                <c:pt idx="809">
                  <c:v>157.21220965941299</c:v>
                </c:pt>
                <c:pt idx="810">
                  <c:v>158.46258326428301</c:v>
                </c:pt>
                <c:pt idx="811">
                  <c:v>157.575342590253</c:v>
                </c:pt>
                <c:pt idx="812">
                  <c:v>157.13545852557399</c:v>
                </c:pt>
                <c:pt idx="813">
                  <c:v>157.030500291137</c:v>
                </c:pt>
                <c:pt idx="814">
                  <c:v>155.64126804775799</c:v>
                </c:pt>
                <c:pt idx="815">
                  <c:v>154.172219079999</c:v>
                </c:pt>
                <c:pt idx="816">
                  <c:v>154.83220306342901</c:v>
                </c:pt>
                <c:pt idx="817">
                  <c:v>155.11833438906999</c:v>
                </c:pt>
                <c:pt idx="818">
                  <c:v>154.97653002845601</c:v>
                </c:pt>
                <c:pt idx="819">
                  <c:v>155.73255412408699</c:v>
                </c:pt>
                <c:pt idx="820">
                  <c:v>157.45917665698499</c:v>
                </c:pt>
                <c:pt idx="821">
                  <c:v>157.29708366892001</c:v>
                </c:pt>
                <c:pt idx="822">
                  <c:v>156.78969936172999</c:v>
                </c:pt>
                <c:pt idx="823">
                  <c:v>158.14852930194601</c:v>
                </c:pt>
                <c:pt idx="824">
                  <c:v>155.85797452684699</c:v>
                </c:pt>
                <c:pt idx="825">
                  <c:v>155.87671559910899</c:v>
                </c:pt>
                <c:pt idx="826">
                  <c:v>156.673020856714</c:v>
                </c:pt>
                <c:pt idx="827">
                  <c:v>157.95776136856401</c:v>
                </c:pt>
                <c:pt idx="828">
                  <c:v>157.81275723632299</c:v>
                </c:pt>
                <c:pt idx="829">
                  <c:v>157.37353423712699</c:v>
                </c:pt>
                <c:pt idx="830">
                  <c:v>157.69606799681901</c:v>
                </c:pt>
                <c:pt idx="831">
                  <c:v>158.17241666612</c:v>
                </c:pt>
                <c:pt idx="832">
                  <c:v>158.26852073797301</c:v>
                </c:pt>
                <c:pt idx="833">
                  <c:v>156.99255074916499</c:v>
                </c:pt>
                <c:pt idx="834">
                  <c:v>157.16557502302399</c:v>
                </c:pt>
                <c:pt idx="835">
                  <c:v>156.94206064290901</c:v>
                </c:pt>
                <c:pt idx="836">
                  <c:v>155.891962148624</c:v>
                </c:pt>
                <c:pt idx="837">
                  <c:v>157.02946083499199</c:v>
                </c:pt>
                <c:pt idx="838">
                  <c:v>156.60851553603999</c:v>
                </c:pt>
                <c:pt idx="839">
                  <c:v>156.05454087222</c:v>
                </c:pt>
                <c:pt idx="840">
                  <c:v>155.96338987151699</c:v>
                </c:pt>
                <c:pt idx="841">
                  <c:v>156.40204528472</c:v>
                </c:pt>
                <c:pt idx="842">
                  <c:v>155.36057329244599</c:v>
                </c:pt>
                <c:pt idx="843">
                  <c:v>154.45573074357301</c:v>
                </c:pt>
                <c:pt idx="844">
                  <c:v>155.09230057479201</c:v>
                </c:pt>
                <c:pt idx="845">
                  <c:v>155.26360598894101</c:v>
                </c:pt>
                <c:pt idx="846">
                  <c:v>154.84086579433199</c:v>
                </c:pt>
                <c:pt idx="847">
                  <c:v>156.209441754083</c:v>
                </c:pt>
                <c:pt idx="848">
                  <c:v>156.14707662172901</c:v>
                </c:pt>
                <c:pt idx="849">
                  <c:v>156.14707662172901</c:v>
                </c:pt>
                <c:pt idx="850">
                  <c:v>157.126814132753</c:v>
                </c:pt>
                <c:pt idx="851">
                  <c:v>155.798582400085</c:v>
                </c:pt>
                <c:pt idx="852">
                  <c:v>155.35147089485201</c:v>
                </c:pt>
                <c:pt idx="853">
                  <c:v>152.764990022115</c:v>
                </c:pt>
                <c:pt idx="854">
                  <c:v>153.16628494831301</c:v>
                </c:pt>
                <c:pt idx="855">
                  <c:v>152.92543884460801</c:v>
                </c:pt>
                <c:pt idx="856">
                  <c:v>155.02732472577699</c:v>
                </c:pt>
                <c:pt idx="857">
                  <c:v>155.39120638707601</c:v>
                </c:pt>
                <c:pt idx="858">
                  <c:v>156.68473084007701</c:v>
                </c:pt>
                <c:pt idx="859">
                  <c:v>156.01711329467199</c:v>
                </c:pt>
                <c:pt idx="860">
                  <c:v>156.91682610063199</c:v>
                </c:pt>
                <c:pt idx="861">
                  <c:v>156.509972052047</c:v>
                </c:pt>
                <c:pt idx="862">
                  <c:v>158.54972851230301</c:v>
                </c:pt>
                <c:pt idx="863">
                  <c:v>158.992819952205</c:v>
                </c:pt>
                <c:pt idx="864">
                  <c:v>159.25248584774101</c:v>
                </c:pt>
                <c:pt idx="865">
                  <c:v>159.11308511764599</c:v>
                </c:pt>
                <c:pt idx="866">
                  <c:v>158.27195532650001</c:v>
                </c:pt>
                <c:pt idx="867">
                  <c:v>156.34321671851899</c:v>
                </c:pt>
                <c:pt idx="868">
                  <c:v>156.81514725193301</c:v>
                </c:pt>
                <c:pt idx="869">
                  <c:v>155.784075188353</c:v>
                </c:pt>
                <c:pt idx="870">
                  <c:v>156.01293623747</c:v>
                </c:pt>
                <c:pt idx="871">
                  <c:v>157.12211645293701</c:v>
                </c:pt>
                <c:pt idx="872">
                  <c:v>157.61136439729199</c:v>
                </c:pt>
                <c:pt idx="873">
                  <c:v>160.53240702225699</c:v>
                </c:pt>
                <c:pt idx="874">
                  <c:v>161.44542925012399</c:v>
                </c:pt>
                <c:pt idx="875">
                  <c:v>162.15859143423</c:v>
                </c:pt>
                <c:pt idx="876">
                  <c:v>162.15859143423</c:v>
                </c:pt>
                <c:pt idx="877">
                  <c:v>161.624891532482</c:v>
                </c:pt>
                <c:pt idx="878">
                  <c:v>161.40591247306901</c:v>
                </c:pt>
                <c:pt idx="879">
                  <c:v>161.28368110744901</c:v>
                </c:pt>
                <c:pt idx="880">
                  <c:v>161.51111715343399</c:v>
                </c:pt>
                <c:pt idx="881">
                  <c:v>161.35028904573801</c:v>
                </c:pt>
                <c:pt idx="882">
                  <c:v>161.37662521472899</c:v>
                </c:pt>
                <c:pt idx="883">
                  <c:v>163.173624832618</c:v>
                </c:pt>
                <c:pt idx="884">
                  <c:v>162.512500309958</c:v>
                </c:pt>
                <c:pt idx="885">
                  <c:v>163.236724382782</c:v>
                </c:pt>
                <c:pt idx="886">
                  <c:v>163.09472456505301</c:v>
                </c:pt>
                <c:pt idx="887">
                  <c:v>162.77185848353801</c:v>
                </c:pt>
                <c:pt idx="888">
                  <c:v>161.75004402034099</c:v>
                </c:pt>
                <c:pt idx="889">
                  <c:v>160.41289774360001</c:v>
                </c:pt>
                <c:pt idx="890">
                  <c:v>159.80066970316599</c:v>
                </c:pt>
                <c:pt idx="891">
                  <c:v>159.874740793451</c:v>
                </c:pt>
                <c:pt idx="892">
                  <c:v>162.51478765020099</c:v>
                </c:pt>
                <c:pt idx="893">
                  <c:v>164.45400222282501</c:v>
                </c:pt>
                <c:pt idx="894">
                  <c:v>165.330095579513</c:v>
                </c:pt>
                <c:pt idx="895">
                  <c:v>164.72900993644899</c:v>
                </c:pt>
                <c:pt idx="896">
                  <c:v>163.85589361078601</c:v>
                </c:pt>
                <c:pt idx="897">
                  <c:v>162.572028854157</c:v>
                </c:pt>
                <c:pt idx="898">
                  <c:v>165.19787264297</c:v>
                </c:pt>
                <c:pt idx="899">
                  <c:v>164.99748347846099</c:v>
                </c:pt>
                <c:pt idx="900">
                  <c:v>164.26539684127701</c:v>
                </c:pt>
                <c:pt idx="901">
                  <c:v>165.190935033561</c:v>
                </c:pt>
                <c:pt idx="902">
                  <c:v>164.50613738919401</c:v>
                </c:pt>
                <c:pt idx="903">
                  <c:v>164.46559859953501</c:v>
                </c:pt>
                <c:pt idx="904">
                  <c:v>164.328967814322</c:v>
                </c:pt>
                <c:pt idx="905">
                  <c:v>165.00001771190301</c:v>
                </c:pt>
                <c:pt idx="906">
                  <c:v>165.12312349093199</c:v>
                </c:pt>
                <c:pt idx="907">
                  <c:v>165.42874461929301</c:v>
                </c:pt>
                <c:pt idx="908">
                  <c:v>165.60805259340299</c:v>
                </c:pt>
                <c:pt idx="909">
                  <c:v>165.53856110357901</c:v>
                </c:pt>
                <c:pt idx="910">
                  <c:v>164.556896752162</c:v>
                </c:pt>
                <c:pt idx="911">
                  <c:v>164.03335748950599</c:v>
                </c:pt>
                <c:pt idx="912">
                  <c:v>162.73680591120899</c:v>
                </c:pt>
                <c:pt idx="913">
                  <c:v>164.187692574458</c:v>
                </c:pt>
                <c:pt idx="914">
                  <c:v>164.31836661399899</c:v>
                </c:pt>
                <c:pt idx="915">
                  <c:v>164.52299232265901</c:v>
                </c:pt>
                <c:pt idx="916">
                  <c:v>164.13891104069501</c:v>
                </c:pt>
                <c:pt idx="917">
                  <c:v>163.41767115522001</c:v>
                </c:pt>
                <c:pt idx="918">
                  <c:v>163.66583773169901</c:v>
                </c:pt>
                <c:pt idx="919">
                  <c:v>163.66583773169901</c:v>
                </c:pt>
                <c:pt idx="920">
                  <c:v>164.35371841014901</c:v>
                </c:pt>
                <c:pt idx="921">
                  <c:v>163.85817021654299</c:v>
                </c:pt>
                <c:pt idx="922">
                  <c:v>165.92500844535701</c:v>
                </c:pt>
                <c:pt idx="923">
                  <c:v>164.621700402117</c:v>
                </c:pt>
                <c:pt idx="924">
                  <c:v>164.257095952035</c:v>
                </c:pt>
                <c:pt idx="925">
                  <c:v>163.90489833242199</c:v>
                </c:pt>
                <c:pt idx="926">
                  <c:v>162.69801997380199</c:v>
                </c:pt>
                <c:pt idx="927">
                  <c:v>165.51349384039</c:v>
                </c:pt>
                <c:pt idx="928">
                  <c:v>164.44835901362501</c:v>
                </c:pt>
                <c:pt idx="929">
                  <c:v>164.77098759461799</c:v>
                </c:pt>
                <c:pt idx="930">
                  <c:v>165.548053073593</c:v>
                </c:pt>
                <c:pt idx="931">
                  <c:v>166.037547911145</c:v>
                </c:pt>
                <c:pt idx="932">
                  <c:v>166.973686856483</c:v>
                </c:pt>
                <c:pt idx="933">
                  <c:v>166.44471504893099</c:v>
                </c:pt>
                <c:pt idx="934">
                  <c:v>166.753637926545</c:v>
                </c:pt>
                <c:pt idx="935">
                  <c:v>165.46378243170199</c:v>
                </c:pt>
                <c:pt idx="936">
                  <c:v>165.411851220584</c:v>
                </c:pt>
                <c:pt idx="937">
                  <c:v>165.98824351841799</c:v>
                </c:pt>
                <c:pt idx="938">
                  <c:v>165.475870358457</c:v>
                </c:pt>
                <c:pt idx="939">
                  <c:v>166.60205087023201</c:v>
                </c:pt>
                <c:pt idx="940">
                  <c:v>166.65160036707601</c:v>
                </c:pt>
                <c:pt idx="941">
                  <c:v>167.175111898974</c:v>
                </c:pt>
                <c:pt idx="942">
                  <c:v>167.910573190468</c:v>
                </c:pt>
                <c:pt idx="943">
                  <c:v>168.509094632981</c:v>
                </c:pt>
                <c:pt idx="944">
                  <c:v>167.97947338897399</c:v>
                </c:pt>
                <c:pt idx="945">
                  <c:v>166.47951938624999</c:v>
                </c:pt>
                <c:pt idx="946">
                  <c:v>165.78984425941201</c:v>
                </c:pt>
                <c:pt idx="947">
                  <c:v>165.258959029576</c:v>
                </c:pt>
                <c:pt idx="948">
                  <c:v>165.59424043969599</c:v>
                </c:pt>
                <c:pt idx="949">
                  <c:v>166.51530056187499</c:v>
                </c:pt>
                <c:pt idx="950">
                  <c:v>166.99877514137501</c:v>
                </c:pt>
                <c:pt idx="951">
                  <c:v>167.373078200343</c:v>
                </c:pt>
                <c:pt idx="952">
                  <c:v>166.59635801402899</c:v>
                </c:pt>
                <c:pt idx="953">
                  <c:v>164.519106438412</c:v>
                </c:pt>
                <c:pt idx="954">
                  <c:v>164.59080431255799</c:v>
                </c:pt>
                <c:pt idx="955">
                  <c:v>162.40413834864299</c:v>
                </c:pt>
                <c:pt idx="956">
                  <c:v>162.37203954928401</c:v>
                </c:pt>
                <c:pt idx="957">
                  <c:v>163.34100008276201</c:v>
                </c:pt>
                <c:pt idx="958">
                  <c:v>162.84133834433399</c:v>
                </c:pt>
                <c:pt idx="959">
                  <c:v>162.84133834433399</c:v>
                </c:pt>
                <c:pt idx="960">
                  <c:v>162.84133834433399</c:v>
                </c:pt>
                <c:pt idx="961">
                  <c:v>163.23522379097199</c:v>
                </c:pt>
                <c:pt idx="962">
                  <c:v>163.19082148058101</c:v>
                </c:pt>
                <c:pt idx="963">
                  <c:v>162.21384631084399</c:v>
                </c:pt>
                <c:pt idx="964">
                  <c:v>161.994143568108</c:v>
                </c:pt>
                <c:pt idx="965">
                  <c:v>163.05830468746001</c:v>
                </c:pt>
                <c:pt idx="966">
                  <c:v>161.139489218048</c:v>
                </c:pt>
                <c:pt idx="967">
                  <c:v>159.426469069094</c:v>
                </c:pt>
                <c:pt idx="968">
                  <c:v>159.578114717815</c:v>
                </c:pt>
                <c:pt idx="969">
                  <c:v>159.42079052554101</c:v>
                </c:pt>
                <c:pt idx="970">
                  <c:v>159.18973337931899</c:v>
                </c:pt>
                <c:pt idx="971">
                  <c:v>157.61314408576101</c:v>
                </c:pt>
                <c:pt idx="972">
                  <c:v>157.41942282667799</c:v>
                </c:pt>
                <c:pt idx="973">
                  <c:v>158.38631026237999</c:v>
                </c:pt>
                <c:pt idx="974">
                  <c:v>161.00231991941101</c:v>
                </c:pt>
                <c:pt idx="975">
                  <c:v>161.56080709314801</c:v>
                </c:pt>
                <c:pt idx="976">
                  <c:v>161.88426044054901</c:v>
                </c:pt>
                <c:pt idx="977">
                  <c:v>161.88426044054901</c:v>
                </c:pt>
                <c:pt idx="978">
                  <c:v>164.255311790864</c:v>
                </c:pt>
                <c:pt idx="979">
                  <c:v>163.104435250237</c:v>
                </c:pt>
                <c:pt idx="980">
                  <c:v>162.87253276317401</c:v>
                </c:pt>
                <c:pt idx="981">
                  <c:v>164.32626093454999</c:v>
                </c:pt>
                <c:pt idx="982">
                  <c:v>165.016241546994</c:v>
                </c:pt>
                <c:pt idx="983">
                  <c:v>165.57148153845301</c:v>
                </c:pt>
                <c:pt idx="984">
                  <c:v>164.9958406547</c:v>
                </c:pt>
                <c:pt idx="985">
                  <c:v>164.576624949945</c:v>
                </c:pt>
                <c:pt idx="986">
                  <c:v>164.68936345101099</c:v>
                </c:pt>
                <c:pt idx="987">
                  <c:v>164.98560442693099</c:v>
                </c:pt>
                <c:pt idx="988">
                  <c:v>166.02605709022299</c:v>
                </c:pt>
                <c:pt idx="989">
                  <c:v>165.84228312230499</c:v>
                </c:pt>
                <c:pt idx="990">
                  <c:v>166.002945739995</c:v>
                </c:pt>
                <c:pt idx="991">
                  <c:v>165.561735966188</c:v>
                </c:pt>
                <c:pt idx="992">
                  <c:v>165.21692233172899</c:v>
                </c:pt>
                <c:pt idx="993">
                  <c:v>164.998283645003</c:v>
                </c:pt>
                <c:pt idx="994">
                  <c:v>165.30019466634101</c:v>
                </c:pt>
                <c:pt idx="995">
                  <c:v>165.34092399314099</c:v>
                </c:pt>
                <c:pt idx="996">
                  <c:v>163.62595732390201</c:v>
                </c:pt>
                <c:pt idx="997">
                  <c:v>164.60054093941801</c:v>
                </c:pt>
                <c:pt idx="998">
                  <c:v>162.94535283846801</c:v>
                </c:pt>
                <c:pt idx="999">
                  <c:v>162.372584771763</c:v>
                </c:pt>
                <c:pt idx="1000">
                  <c:v>161.03437086084801</c:v>
                </c:pt>
                <c:pt idx="1001">
                  <c:v>161.17657910653</c:v>
                </c:pt>
                <c:pt idx="1002">
                  <c:v>159.601205493609</c:v>
                </c:pt>
                <c:pt idx="1003">
                  <c:v>161.36659517856199</c:v>
                </c:pt>
                <c:pt idx="1004">
                  <c:v>165.61404556796799</c:v>
                </c:pt>
                <c:pt idx="1005">
                  <c:v>165.10939810766001</c:v>
                </c:pt>
                <c:pt idx="1006">
                  <c:v>165.64788693236099</c:v>
                </c:pt>
                <c:pt idx="1007">
                  <c:v>164.55172362403201</c:v>
                </c:pt>
                <c:pt idx="1008">
                  <c:v>164.159500233779</c:v>
                </c:pt>
                <c:pt idx="1009">
                  <c:v>164.52913066006599</c:v>
                </c:pt>
                <c:pt idx="1010">
                  <c:v>165.598956457593</c:v>
                </c:pt>
                <c:pt idx="1011">
                  <c:v>166.151012331885</c:v>
                </c:pt>
                <c:pt idx="1012">
                  <c:v>166.72309339143101</c:v>
                </c:pt>
                <c:pt idx="1013">
                  <c:v>167.24740777349299</c:v>
                </c:pt>
                <c:pt idx="1014">
                  <c:v>166.97141606523999</c:v>
                </c:pt>
                <c:pt idx="1015">
                  <c:v>168.01913329252</c:v>
                </c:pt>
                <c:pt idx="1016">
                  <c:v>168.653774941535</c:v>
                </c:pt>
                <c:pt idx="1017">
                  <c:v>168.653774941535</c:v>
                </c:pt>
                <c:pt idx="1018">
                  <c:v>168.591100745413</c:v>
                </c:pt>
                <c:pt idx="1019">
                  <c:v>168.53816630704301</c:v>
                </c:pt>
                <c:pt idx="1020">
                  <c:v>168.978639873959</c:v>
                </c:pt>
                <c:pt idx="1021">
                  <c:v>169.83421068083501</c:v>
                </c:pt>
                <c:pt idx="1022">
                  <c:v>169.988599438221</c:v>
                </c:pt>
                <c:pt idx="1023">
                  <c:v>170.979804064842</c:v>
                </c:pt>
                <c:pt idx="1024">
                  <c:v>170.70648748017101</c:v>
                </c:pt>
                <c:pt idx="1025">
                  <c:v>170.46276811214699</c:v>
                </c:pt>
                <c:pt idx="1026">
                  <c:v>171.791766018815</c:v>
                </c:pt>
                <c:pt idx="1027">
                  <c:v>170.24277598553499</c:v>
                </c:pt>
                <c:pt idx="1028">
                  <c:v>172.17521664967501</c:v>
                </c:pt>
                <c:pt idx="1029">
                  <c:v>172.42031047928799</c:v>
                </c:pt>
                <c:pt idx="1030">
                  <c:v>173.331896074995</c:v>
                </c:pt>
                <c:pt idx="1031">
                  <c:v>173.24799085292901</c:v>
                </c:pt>
                <c:pt idx="1032">
                  <c:v>173.07665681348101</c:v>
                </c:pt>
                <c:pt idx="1033">
                  <c:v>172.82775045194799</c:v>
                </c:pt>
                <c:pt idx="1034">
                  <c:v>172.94053099642099</c:v>
                </c:pt>
                <c:pt idx="1035">
                  <c:v>173.18978220334401</c:v>
                </c:pt>
                <c:pt idx="1036">
                  <c:v>173.577997604563</c:v>
                </c:pt>
                <c:pt idx="1037">
                  <c:v>173.577997604563</c:v>
                </c:pt>
                <c:pt idx="1038">
                  <c:v>175.38414837250599</c:v>
                </c:pt>
                <c:pt idx="1039">
                  <c:v>175.13137938478201</c:v>
                </c:pt>
                <c:pt idx="1040">
                  <c:v>175.61544212470901</c:v>
                </c:pt>
                <c:pt idx="1041">
                  <c:v>176.52464511160201</c:v>
                </c:pt>
                <c:pt idx="1042">
                  <c:v>174.16957115045099</c:v>
                </c:pt>
                <c:pt idx="1043">
                  <c:v>174.77412984728701</c:v>
                </c:pt>
                <c:pt idx="1044">
                  <c:v>175.84130914652999</c:v>
                </c:pt>
                <c:pt idx="1045">
                  <c:v>175.680100859091</c:v>
                </c:pt>
                <c:pt idx="1046">
                  <c:v>176.22812459175401</c:v>
                </c:pt>
                <c:pt idx="1047">
                  <c:v>177.62364813897801</c:v>
                </c:pt>
                <c:pt idx="1048">
                  <c:v>178.19724991749601</c:v>
                </c:pt>
                <c:pt idx="1049">
                  <c:v>177.82920551164301</c:v>
                </c:pt>
                <c:pt idx="1050">
                  <c:v>177.786698732725</c:v>
                </c:pt>
                <c:pt idx="1051">
                  <c:v>178.09097357752501</c:v>
                </c:pt>
                <c:pt idx="1052">
                  <c:v>178.22005891301001</c:v>
                </c:pt>
                <c:pt idx="1053">
                  <c:v>178.01244364975801</c:v>
                </c:pt>
                <c:pt idx="1054">
                  <c:v>178.11052376173399</c:v>
                </c:pt>
                <c:pt idx="1055">
                  <c:v>178.76478850001499</c:v>
                </c:pt>
                <c:pt idx="1056">
                  <c:v>177.89460716196999</c:v>
                </c:pt>
                <c:pt idx="1057">
                  <c:v>177.40423522738701</c:v>
                </c:pt>
                <c:pt idx="1058">
                  <c:v>178.72175528397</c:v>
                </c:pt>
                <c:pt idx="1059">
                  <c:v>180.45596888816499</c:v>
                </c:pt>
                <c:pt idx="1060">
                  <c:v>179.952958884374</c:v>
                </c:pt>
                <c:pt idx="1061">
                  <c:v>181.59700145706299</c:v>
                </c:pt>
                <c:pt idx="1062">
                  <c:v>181.41920391470899</c:v>
                </c:pt>
                <c:pt idx="1063">
                  <c:v>183.09562796157701</c:v>
                </c:pt>
                <c:pt idx="1064">
                  <c:v>182.673145841923</c:v>
                </c:pt>
                <c:pt idx="1065">
                  <c:v>183.59096817450001</c:v>
                </c:pt>
                <c:pt idx="1066">
                  <c:v>183.56033194897799</c:v>
                </c:pt>
                <c:pt idx="1067">
                  <c:v>185.55485149248901</c:v>
                </c:pt>
                <c:pt idx="1068">
                  <c:v>183.48990879514699</c:v>
                </c:pt>
                <c:pt idx="1069">
                  <c:v>184.44421899040199</c:v>
                </c:pt>
                <c:pt idx="1070">
                  <c:v>183.198576163349</c:v>
                </c:pt>
                <c:pt idx="1071">
                  <c:v>185.17997324393301</c:v>
                </c:pt>
                <c:pt idx="1072">
                  <c:v>185.01567879152</c:v>
                </c:pt>
                <c:pt idx="1073">
                  <c:v>186.43439464489299</c:v>
                </c:pt>
                <c:pt idx="1074">
                  <c:v>187.25037711146899</c:v>
                </c:pt>
                <c:pt idx="1075">
                  <c:v>187.92769952754301</c:v>
                </c:pt>
                <c:pt idx="1076">
                  <c:v>185.108193966595</c:v>
                </c:pt>
                <c:pt idx="1077">
                  <c:v>188.29116970017799</c:v>
                </c:pt>
                <c:pt idx="1078">
                  <c:v>186.700946713756</c:v>
                </c:pt>
                <c:pt idx="1079">
                  <c:v>186.46376107007299</c:v>
                </c:pt>
                <c:pt idx="1080">
                  <c:v>189.359519505761</c:v>
                </c:pt>
                <c:pt idx="1081">
                  <c:v>189.82628719826201</c:v>
                </c:pt>
                <c:pt idx="1082">
                  <c:v>191.33570767659199</c:v>
                </c:pt>
                <c:pt idx="1083">
                  <c:v>188.01911710133601</c:v>
                </c:pt>
                <c:pt idx="1084">
                  <c:v>188.594637222112</c:v>
                </c:pt>
                <c:pt idx="1085">
                  <c:v>188.62480560291499</c:v>
                </c:pt>
                <c:pt idx="1086">
                  <c:v>189.23531165274699</c:v>
                </c:pt>
                <c:pt idx="1087">
                  <c:v>188.92313622561201</c:v>
                </c:pt>
                <c:pt idx="1088">
                  <c:v>188.628104668546</c:v>
                </c:pt>
                <c:pt idx="1089">
                  <c:v>189.31846724981401</c:v>
                </c:pt>
                <c:pt idx="1090">
                  <c:v>190.162201943106</c:v>
                </c:pt>
                <c:pt idx="1091">
                  <c:v>188.71860846914501</c:v>
                </c:pt>
                <c:pt idx="1092">
                  <c:v>190.245837908461</c:v>
                </c:pt>
                <c:pt idx="1093">
                  <c:v>190.31531374382499</c:v>
                </c:pt>
                <c:pt idx="1094">
                  <c:v>188.98055589041101</c:v>
                </c:pt>
                <c:pt idx="1095">
                  <c:v>189.80967647437299</c:v>
                </c:pt>
                <c:pt idx="1096">
                  <c:v>190.10919594148999</c:v>
                </c:pt>
                <c:pt idx="1097">
                  <c:v>192.163842476844</c:v>
                </c:pt>
                <c:pt idx="1098">
                  <c:v>194.160503997755</c:v>
                </c:pt>
                <c:pt idx="1099">
                  <c:v>192.88711252214699</c:v>
                </c:pt>
                <c:pt idx="1100">
                  <c:v>193.14862117126299</c:v>
                </c:pt>
                <c:pt idx="1101">
                  <c:v>191.27708127656001</c:v>
                </c:pt>
                <c:pt idx="1102">
                  <c:v>191.27295341908899</c:v>
                </c:pt>
                <c:pt idx="1103">
                  <c:v>191.00408359560299</c:v>
                </c:pt>
                <c:pt idx="1104">
                  <c:v>190.222251557189</c:v>
                </c:pt>
                <c:pt idx="1105">
                  <c:v>192.04304058705901</c:v>
                </c:pt>
                <c:pt idx="1106">
                  <c:v>192.04304058705901</c:v>
                </c:pt>
                <c:pt idx="1107">
                  <c:v>192.22400525030901</c:v>
                </c:pt>
                <c:pt idx="1108">
                  <c:v>188.534522306567</c:v>
                </c:pt>
                <c:pt idx="1109">
                  <c:v>187.79404845697599</c:v>
                </c:pt>
                <c:pt idx="1110">
                  <c:v>184.41160672475499</c:v>
                </c:pt>
                <c:pt idx="1111">
                  <c:v>186.41828486372501</c:v>
                </c:pt>
                <c:pt idx="1112">
                  <c:v>186.46431210706601</c:v>
                </c:pt>
                <c:pt idx="1113">
                  <c:v>184.25489931820599</c:v>
                </c:pt>
                <c:pt idx="1114">
                  <c:v>185.13061562604199</c:v>
                </c:pt>
                <c:pt idx="1115">
                  <c:v>187.41090688988299</c:v>
                </c:pt>
                <c:pt idx="1116">
                  <c:v>187.28380832900999</c:v>
                </c:pt>
                <c:pt idx="1117">
                  <c:v>186.71270902774199</c:v>
                </c:pt>
                <c:pt idx="1118">
                  <c:v>185.66586710841199</c:v>
                </c:pt>
                <c:pt idx="1119">
                  <c:v>187.37935286573401</c:v>
                </c:pt>
                <c:pt idx="1120">
                  <c:v>186.98656323129799</c:v>
                </c:pt>
                <c:pt idx="1121">
                  <c:v>188.496881828363</c:v>
                </c:pt>
                <c:pt idx="1122">
                  <c:v>189.32606726651599</c:v>
                </c:pt>
                <c:pt idx="1123">
                  <c:v>185.56197292998499</c:v>
                </c:pt>
                <c:pt idx="1124">
                  <c:v>179.92913413804001</c:v>
                </c:pt>
                <c:pt idx="1125">
                  <c:v>182.478003157871</c:v>
                </c:pt>
                <c:pt idx="1126">
                  <c:v>181.61957563567699</c:v>
                </c:pt>
                <c:pt idx="1127">
                  <c:v>181.74262103321701</c:v>
                </c:pt>
                <c:pt idx="1128">
                  <c:v>183.607285041811</c:v>
                </c:pt>
                <c:pt idx="1129">
                  <c:v>184.381626644742</c:v>
                </c:pt>
                <c:pt idx="1130">
                  <c:v>183.27636049154901</c:v>
                </c:pt>
                <c:pt idx="1131">
                  <c:v>184.62918761725399</c:v>
                </c:pt>
                <c:pt idx="1132">
                  <c:v>184.88191098340801</c:v>
                </c:pt>
                <c:pt idx="1133">
                  <c:v>184.42019431425001</c:v>
                </c:pt>
                <c:pt idx="1134">
                  <c:v>184.42019431425001</c:v>
                </c:pt>
                <c:pt idx="1135">
                  <c:v>184.78017935681601</c:v>
                </c:pt>
                <c:pt idx="1136">
                  <c:v>186.58018507829701</c:v>
                </c:pt>
                <c:pt idx="1137">
                  <c:v>188.09909573755999</c:v>
                </c:pt>
                <c:pt idx="1138">
                  <c:v>188.34463236475699</c:v>
                </c:pt>
                <c:pt idx="1139">
                  <c:v>191.21930200644999</c:v>
                </c:pt>
                <c:pt idx="1140">
                  <c:v>191.44616867736099</c:v>
                </c:pt>
                <c:pt idx="1141">
                  <c:v>191.51127557656901</c:v>
                </c:pt>
                <c:pt idx="1142">
                  <c:v>190.864865799055</c:v>
                </c:pt>
                <c:pt idx="1143">
                  <c:v>191.14843963319899</c:v>
                </c:pt>
                <c:pt idx="1144">
                  <c:v>191.77835452983001</c:v>
                </c:pt>
                <c:pt idx="1145">
                  <c:v>192.780375941052</c:v>
                </c:pt>
                <c:pt idx="1146">
                  <c:v>192.48477545618201</c:v>
                </c:pt>
                <c:pt idx="1147">
                  <c:v>192.003925905991</c:v>
                </c:pt>
                <c:pt idx="1148">
                  <c:v>190.79493106437701</c:v>
                </c:pt>
                <c:pt idx="1149">
                  <c:v>191.63915194047101</c:v>
                </c:pt>
                <c:pt idx="1150">
                  <c:v>191.54697579627199</c:v>
                </c:pt>
                <c:pt idx="1151">
                  <c:v>190.98790135664899</c:v>
                </c:pt>
                <c:pt idx="1152">
                  <c:v>190.73775068917999</c:v>
                </c:pt>
                <c:pt idx="1153">
                  <c:v>190.38703979599799</c:v>
                </c:pt>
                <c:pt idx="1154">
                  <c:v>192.33241014957099</c:v>
                </c:pt>
                <c:pt idx="1155">
                  <c:v>192.41934786417801</c:v>
                </c:pt>
                <c:pt idx="1156">
                  <c:v>192.564436977773</c:v>
                </c:pt>
                <c:pt idx="1157">
                  <c:v>192.29436578629901</c:v>
                </c:pt>
                <c:pt idx="1158">
                  <c:v>191.287290668113</c:v>
                </c:pt>
                <c:pt idx="1159">
                  <c:v>192.224533476517</c:v>
                </c:pt>
                <c:pt idx="1160">
                  <c:v>191.38279360870001</c:v>
                </c:pt>
                <c:pt idx="1161">
                  <c:v>190.84045333956499</c:v>
                </c:pt>
                <c:pt idx="1162">
                  <c:v>190.89446122662099</c:v>
                </c:pt>
                <c:pt idx="1163">
                  <c:v>189.531546366882</c:v>
                </c:pt>
                <c:pt idx="1164">
                  <c:v>186.537172883956</c:v>
                </c:pt>
                <c:pt idx="1165">
                  <c:v>185.27357841669601</c:v>
                </c:pt>
                <c:pt idx="1166">
                  <c:v>184.52657352638599</c:v>
                </c:pt>
                <c:pt idx="1167">
                  <c:v>184.37347469650601</c:v>
                </c:pt>
                <c:pt idx="1168">
                  <c:v>182.981294941941</c:v>
                </c:pt>
                <c:pt idx="1169">
                  <c:v>183.79785751807799</c:v>
                </c:pt>
                <c:pt idx="1170">
                  <c:v>184.90604389897001</c:v>
                </c:pt>
                <c:pt idx="1171">
                  <c:v>182.82805880008399</c:v>
                </c:pt>
                <c:pt idx="1172">
                  <c:v>181.70691320992</c:v>
                </c:pt>
                <c:pt idx="1173">
                  <c:v>180.394048789745</c:v>
                </c:pt>
                <c:pt idx="1174">
                  <c:v>181.20021412080899</c:v>
                </c:pt>
                <c:pt idx="1175">
                  <c:v>181.735447712368</c:v>
                </c:pt>
                <c:pt idx="1176">
                  <c:v>181.735447712368</c:v>
                </c:pt>
                <c:pt idx="1177">
                  <c:v>181.70372327823901</c:v>
                </c:pt>
                <c:pt idx="1178">
                  <c:v>182.51954875294399</c:v>
                </c:pt>
                <c:pt idx="1179">
                  <c:v>182.34138176533401</c:v>
                </c:pt>
                <c:pt idx="1180">
                  <c:v>182.57740137538099</c:v>
                </c:pt>
                <c:pt idx="1181">
                  <c:v>183.973732692742</c:v>
                </c:pt>
                <c:pt idx="1182">
                  <c:v>184.124290132856</c:v>
                </c:pt>
                <c:pt idx="1183">
                  <c:v>185.51114826555499</c:v>
                </c:pt>
                <c:pt idx="1184">
                  <c:v>185.23698902366499</c:v>
                </c:pt>
                <c:pt idx="1185">
                  <c:v>186.74543176915</c:v>
                </c:pt>
                <c:pt idx="1186">
                  <c:v>188.40396500457001</c:v>
                </c:pt>
                <c:pt idx="1187">
                  <c:v>189.00974788017999</c:v>
                </c:pt>
                <c:pt idx="1188">
                  <c:v>191.382982356761</c:v>
                </c:pt>
                <c:pt idx="1189">
                  <c:v>190.490024226663</c:v>
                </c:pt>
                <c:pt idx="1190">
                  <c:v>189.318647052469</c:v>
                </c:pt>
                <c:pt idx="1191">
                  <c:v>188.353560774209</c:v>
                </c:pt>
                <c:pt idx="1192">
                  <c:v>187.034810724339</c:v>
                </c:pt>
                <c:pt idx="1193">
                  <c:v>185.64106328742099</c:v>
                </c:pt>
                <c:pt idx="1194">
                  <c:v>186.58521507993501</c:v>
                </c:pt>
                <c:pt idx="1195">
                  <c:v>185.43723371987099</c:v>
                </c:pt>
                <c:pt idx="1196">
                  <c:v>183.48710933042599</c:v>
                </c:pt>
                <c:pt idx="1197">
                  <c:v>184.54933376943899</c:v>
                </c:pt>
                <c:pt idx="1198">
                  <c:v>184.146635309083</c:v>
                </c:pt>
                <c:pt idx="1199">
                  <c:v>183.306210415908</c:v>
                </c:pt>
                <c:pt idx="1200">
                  <c:v>183.61933316150899</c:v>
                </c:pt>
                <c:pt idx="1201">
                  <c:v>182.74103431504099</c:v>
                </c:pt>
                <c:pt idx="1202">
                  <c:v>182.69684266895501</c:v>
                </c:pt>
                <c:pt idx="1203">
                  <c:v>182.882661556621</c:v>
                </c:pt>
                <c:pt idx="1204">
                  <c:v>186.34341763233201</c:v>
                </c:pt>
                <c:pt idx="1205">
                  <c:v>186.82569263292501</c:v>
                </c:pt>
                <c:pt idx="1206">
                  <c:v>187.56016456254599</c:v>
                </c:pt>
                <c:pt idx="1207">
                  <c:v>185.95684684395499</c:v>
                </c:pt>
                <c:pt idx="1208">
                  <c:v>188.53765140949</c:v>
                </c:pt>
                <c:pt idx="1209">
                  <c:v>190.446886796641</c:v>
                </c:pt>
                <c:pt idx="1210">
                  <c:v>190.814027269246</c:v>
                </c:pt>
                <c:pt idx="1211">
                  <c:v>190.29327136958099</c:v>
                </c:pt>
                <c:pt idx="1212">
                  <c:v>192.90227453757799</c:v>
                </c:pt>
                <c:pt idx="1213">
                  <c:v>193.145344916417</c:v>
                </c:pt>
                <c:pt idx="1214">
                  <c:v>192.77942504442299</c:v>
                </c:pt>
                <c:pt idx="1215">
                  <c:v>193.32438363381399</c:v>
                </c:pt>
                <c:pt idx="1216">
                  <c:v>195.64294826331499</c:v>
                </c:pt>
                <c:pt idx="1217">
                  <c:v>197.37572568262101</c:v>
                </c:pt>
                <c:pt idx="1218">
                  <c:v>195.795953166435</c:v>
                </c:pt>
                <c:pt idx="1219">
                  <c:v>194.73273086741401</c:v>
                </c:pt>
                <c:pt idx="1220">
                  <c:v>195.52799130163001</c:v>
                </c:pt>
                <c:pt idx="1221">
                  <c:v>195.730411073238</c:v>
                </c:pt>
                <c:pt idx="1222">
                  <c:v>196.14603564486501</c:v>
                </c:pt>
                <c:pt idx="1223">
                  <c:v>198.30265309641399</c:v>
                </c:pt>
                <c:pt idx="1224">
                  <c:v>195.51028700189201</c:v>
                </c:pt>
                <c:pt idx="1225">
                  <c:v>196.211361259244</c:v>
                </c:pt>
                <c:pt idx="1226">
                  <c:v>195.94593407515001</c:v>
                </c:pt>
                <c:pt idx="1227">
                  <c:v>196.142799644344</c:v>
                </c:pt>
                <c:pt idx="1228">
                  <c:v>197.81338368308599</c:v>
                </c:pt>
                <c:pt idx="1229">
                  <c:v>199.097203712686</c:v>
                </c:pt>
                <c:pt idx="1230">
                  <c:v>199.49491421481099</c:v>
                </c:pt>
                <c:pt idx="1231">
                  <c:v>198.79914279397201</c:v>
                </c:pt>
                <c:pt idx="1232">
                  <c:v>198.07720650866199</c:v>
                </c:pt>
                <c:pt idx="1233">
                  <c:v>197.15199750730901</c:v>
                </c:pt>
                <c:pt idx="1234">
                  <c:v>197.54532297154699</c:v>
                </c:pt>
                <c:pt idx="1235">
                  <c:v>198.58254455429201</c:v>
                </c:pt>
                <c:pt idx="1236">
                  <c:v>198.20524791529999</c:v>
                </c:pt>
                <c:pt idx="1237">
                  <c:v>197.72482193006999</c:v>
                </c:pt>
                <c:pt idx="1238">
                  <c:v>197.85580145521701</c:v>
                </c:pt>
                <c:pt idx="1239">
                  <c:v>197.85580145521701</c:v>
                </c:pt>
                <c:pt idx="1240">
                  <c:v>197.50593098290199</c:v>
                </c:pt>
                <c:pt idx="1241">
                  <c:v>196.554539226266</c:v>
                </c:pt>
                <c:pt idx="1242">
                  <c:v>197.42817975270299</c:v>
                </c:pt>
                <c:pt idx="1243">
                  <c:v>196.58976623400599</c:v>
                </c:pt>
                <c:pt idx="1244">
                  <c:v>194.84387127174699</c:v>
                </c:pt>
                <c:pt idx="1245">
                  <c:v>197.675650376617</c:v>
                </c:pt>
                <c:pt idx="1246">
                  <c:v>198.06814660174501</c:v>
                </c:pt>
                <c:pt idx="1247">
                  <c:v>196.38818956688701</c:v>
                </c:pt>
                <c:pt idx="1248">
                  <c:v>196.782107216985</c:v>
                </c:pt>
                <c:pt idx="1249">
                  <c:v>194.13390349202501</c:v>
                </c:pt>
                <c:pt idx="1250">
                  <c:v>193.651458528723</c:v>
                </c:pt>
                <c:pt idx="1251">
                  <c:v>193.59167548773101</c:v>
                </c:pt>
                <c:pt idx="1252">
                  <c:v>192.70211169183401</c:v>
                </c:pt>
                <c:pt idx="1253">
                  <c:v>195.91032241496401</c:v>
                </c:pt>
                <c:pt idx="1254">
                  <c:v>195.55440261202901</c:v>
                </c:pt>
                <c:pt idx="1255">
                  <c:v>196.283660711924</c:v>
                </c:pt>
                <c:pt idx="1256">
                  <c:v>195.87166708048099</c:v>
                </c:pt>
                <c:pt idx="1257">
                  <c:v>196.130843215054</c:v>
                </c:pt>
                <c:pt idx="1258">
                  <c:v>196.98962676439601</c:v>
                </c:pt>
                <c:pt idx="1259">
                  <c:v>197.487822798096</c:v>
                </c:pt>
                <c:pt idx="1260">
                  <c:v>198.06665271899001</c:v>
                </c:pt>
                <c:pt idx="1261">
                  <c:v>197.97121821075601</c:v>
                </c:pt>
                <c:pt idx="1262">
                  <c:v>195.82253041411099</c:v>
                </c:pt>
                <c:pt idx="1263">
                  <c:v>195.464474001019</c:v>
                </c:pt>
                <c:pt idx="1264">
                  <c:v>194.62698096457001</c:v>
                </c:pt>
                <c:pt idx="1265">
                  <c:v>195.66453218551601</c:v>
                </c:pt>
                <c:pt idx="1266">
                  <c:v>194.273458977639</c:v>
                </c:pt>
                <c:pt idx="1267">
                  <c:v>195.11492779966201</c:v>
                </c:pt>
                <c:pt idx="1268">
                  <c:v>195.45125403316999</c:v>
                </c:pt>
                <c:pt idx="1269">
                  <c:v>194.20638587825201</c:v>
                </c:pt>
                <c:pt idx="1270">
                  <c:v>195.269308058912</c:v>
                </c:pt>
                <c:pt idx="1271">
                  <c:v>195.32864025145599</c:v>
                </c:pt>
                <c:pt idx="1272">
                  <c:v>195.34131231320401</c:v>
                </c:pt>
                <c:pt idx="1273">
                  <c:v>193.77412956103399</c:v>
                </c:pt>
                <c:pt idx="1274">
                  <c:v>193.77412956103399</c:v>
                </c:pt>
                <c:pt idx="1275">
                  <c:v>194.437872851219</c:v>
                </c:pt>
                <c:pt idx="1276">
                  <c:v>194.18945267248799</c:v>
                </c:pt>
                <c:pt idx="1277">
                  <c:v>192.36980015641501</c:v>
                </c:pt>
                <c:pt idx="1278">
                  <c:v>190.64328988835999</c:v>
                </c:pt>
                <c:pt idx="1279">
                  <c:v>190.118746951182</c:v>
                </c:pt>
                <c:pt idx="1280">
                  <c:v>191.44076162687099</c:v>
                </c:pt>
                <c:pt idx="1281">
                  <c:v>187.96155475731501</c:v>
                </c:pt>
                <c:pt idx="1282">
                  <c:v>188.29338905533899</c:v>
                </c:pt>
                <c:pt idx="1283">
                  <c:v>187.47436559808699</c:v>
                </c:pt>
                <c:pt idx="1284">
                  <c:v>183.30977605462999</c:v>
                </c:pt>
                <c:pt idx="1285">
                  <c:v>184.32229087403601</c:v>
                </c:pt>
                <c:pt idx="1286">
                  <c:v>184.467838886945</c:v>
                </c:pt>
                <c:pt idx="1287">
                  <c:v>186.44686409320201</c:v>
                </c:pt>
                <c:pt idx="1288">
                  <c:v>188.150853855078</c:v>
                </c:pt>
                <c:pt idx="1289">
                  <c:v>188.956479778176</c:v>
                </c:pt>
                <c:pt idx="1290">
                  <c:v>190.97672899217</c:v>
                </c:pt>
                <c:pt idx="1291">
                  <c:v>190.05154861611501</c:v>
                </c:pt>
                <c:pt idx="1292">
                  <c:v>190.85114757210701</c:v>
                </c:pt>
                <c:pt idx="1293">
                  <c:v>191.96208019255599</c:v>
                </c:pt>
                <c:pt idx="1294">
                  <c:v>191.96208019255599</c:v>
                </c:pt>
                <c:pt idx="1295">
                  <c:v>190.70577891458299</c:v>
                </c:pt>
                <c:pt idx="1296">
                  <c:v>190.118294313652</c:v>
                </c:pt>
                <c:pt idx="1297">
                  <c:v>191.082360815659</c:v>
                </c:pt>
                <c:pt idx="1298">
                  <c:v>190.67652743786701</c:v>
                </c:pt>
                <c:pt idx="1299">
                  <c:v>191.37191510080001</c:v>
                </c:pt>
                <c:pt idx="1300">
                  <c:v>192.12454173133699</c:v>
                </c:pt>
                <c:pt idx="1301">
                  <c:v>191.750006986361</c:v>
                </c:pt>
                <c:pt idx="1302">
                  <c:v>192.65653216605</c:v>
                </c:pt>
                <c:pt idx="1303">
                  <c:v>194.013623119393</c:v>
                </c:pt>
                <c:pt idx="1304">
                  <c:v>193.018852854051</c:v>
                </c:pt>
                <c:pt idx="1305">
                  <c:v>195.71543064954301</c:v>
                </c:pt>
                <c:pt idx="1306">
                  <c:v>195.06056925270099</c:v>
                </c:pt>
                <c:pt idx="1307">
                  <c:v>194.977311230738</c:v>
                </c:pt>
                <c:pt idx="1308">
                  <c:v>195.25572624940199</c:v>
                </c:pt>
                <c:pt idx="1309">
                  <c:v>195.51226840926</c:v>
                </c:pt>
                <c:pt idx="1310">
                  <c:v>195.52205960309499</c:v>
                </c:pt>
                <c:pt idx="1311">
                  <c:v>195.63402522110599</c:v>
                </c:pt>
                <c:pt idx="1312">
                  <c:v>194.51836271738</c:v>
                </c:pt>
                <c:pt idx="1313">
                  <c:v>194.51380100773201</c:v>
                </c:pt>
                <c:pt idx="1314">
                  <c:v>195.868123358003</c:v>
                </c:pt>
                <c:pt idx="1315">
                  <c:v>196.20420090923199</c:v>
                </c:pt>
                <c:pt idx="1316">
                  <c:v>194.49772745545701</c:v>
                </c:pt>
                <c:pt idx="1317">
                  <c:v>195.34083641761899</c:v>
                </c:pt>
                <c:pt idx="1318">
                  <c:v>195.416861184514</c:v>
                </c:pt>
                <c:pt idx="1319">
                  <c:v>195.218378733235</c:v>
                </c:pt>
                <c:pt idx="1320">
                  <c:v>196.280728407928</c:v>
                </c:pt>
                <c:pt idx="1321">
                  <c:v>196.11156765480101</c:v>
                </c:pt>
                <c:pt idx="1322">
                  <c:v>195.758575235889</c:v>
                </c:pt>
                <c:pt idx="1323">
                  <c:v>196.49213741774801</c:v>
                </c:pt>
                <c:pt idx="1324">
                  <c:v>197.65758826064999</c:v>
                </c:pt>
                <c:pt idx="1325">
                  <c:v>197.54627610452701</c:v>
                </c:pt>
                <c:pt idx="1326">
                  <c:v>197.78488048955799</c:v>
                </c:pt>
                <c:pt idx="1327">
                  <c:v>197.92138514454999</c:v>
                </c:pt>
                <c:pt idx="1328">
                  <c:v>197.05215515040501</c:v>
                </c:pt>
                <c:pt idx="1329">
                  <c:v>197.59850475038601</c:v>
                </c:pt>
                <c:pt idx="1330">
                  <c:v>198.38877230639699</c:v>
                </c:pt>
                <c:pt idx="1331">
                  <c:v>199.27479103800499</c:v>
                </c:pt>
                <c:pt idx="1332">
                  <c:v>197.488258886625</c:v>
                </c:pt>
                <c:pt idx="1333">
                  <c:v>196.44682267597301</c:v>
                </c:pt>
                <c:pt idx="1334">
                  <c:v>197.90376358981499</c:v>
                </c:pt>
                <c:pt idx="1335">
                  <c:v>198.53600071377099</c:v>
                </c:pt>
                <c:pt idx="1336">
                  <c:v>200.38409962004499</c:v>
                </c:pt>
                <c:pt idx="1337">
                  <c:v>200.543149381083</c:v>
                </c:pt>
                <c:pt idx="1338">
                  <c:v>200.59515528633901</c:v>
                </c:pt>
                <c:pt idx="1339">
                  <c:v>200.33725297754</c:v>
                </c:pt>
                <c:pt idx="1340">
                  <c:v>199.99627602759699</c:v>
                </c:pt>
                <c:pt idx="1341">
                  <c:v>200.61190734763801</c:v>
                </c:pt>
                <c:pt idx="1342">
                  <c:v>200.94038577670401</c:v>
                </c:pt>
                <c:pt idx="1343">
                  <c:v>203.31627793332601</c:v>
                </c:pt>
                <c:pt idx="1344">
                  <c:v>202.46693715426599</c:v>
                </c:pt>
                <c:pt idx="1345">
                  <c:v>202.994632005151</c:v>
                </c:pt>
                <c:pt idx="1346">
                  <c:v>202.74896343322001</c:v>
                </c:pt>
                <c:pt idx="1347">
                  <c:v>202.662150059753</c:v>
                </c:pt>
                <c:pt idx="1348">
                  <c:v>202.465912905311</c:v>
                </c:pt>
                <c:pt idx="1349">
                  <c:v>201.14467916354101</c:v>
                </c:pt>
                <c:pt idx="1350">
                  <c:v>203.14512280199301</c:v>
                </c:pt>
                <c:pt idx="1351">
                  <c:v>203.36937473080999</c:v>
                </c:pt>
                <c:pt idx="1352">
                  <c:v>204.33255832127199</c:v>
                </c:pt>
                <c:pt idx="1353">
                  <c:v>204.470264344253</c:v>
                </c:pt>
                <c:pt idx="1354">
                  <c:v>204.89153704505401</c:v>
                </c:pt>
                <c:pt idx="1355">
                  <c:v>203.717314784569</c:v>
                </c:pt>
                <c:pt idx="1356">
                  <c:v>201.899983601282</c:v>
                </c:pt>
                <c:pt idx="1357">
                  <c:v>203.157028689741</c:v>
                </c:pt>
                <c:pt idx="1358">
                  <c:v>202.64625452105199</c:v>
                </c:pt>
                <c:pt idx="1359">
                  <c:v>201.820375304854</c:v>
                </c:pt>
                <c:pt idx="1360">
                  <c:v>203.12294579939299</c:v>
                </c:pt>
                <c:pt idx="1361">
                  <c:v>202.77482639024899</c:v>
                </c:pt>
                <c:pt idx="1362">
                  <c:v>203.046875410929</c:v>
                </c:pt>
                <c:pt idx="1363">
                  <c:v>203.046875410929</c:v>
                </c:pt>
                <c:pt idx="1364">
                  <c:v>203.61381017856201</c:v>
                </c:pt>
                <c:pt idx="1365">
                  <c:v>203.41973512868299</c:v>
                </c:pt>
                <c:pt idx="1366">
                  <c:v>205.06435512731099</c:v>
                </c:pt>
                <c:pt idx="1367">
                  <c:v>206.539940055762</c:v>
                </c:pt>
                <c:pt idx="1368">
                  <c:v>206.011948217407</c:v>
                </c:pt>
                <c:pt idx="1369">
                  <c:v>205.31751905469801</c:v>
                </c:pt>
                <c:pt idx="1370">
                  <c:v>205.949256130474</c:v>
                </c:pt>
                <c:pt idx="1371">
                  <c:v>206.664867566667</c:v>
                </c:pt>
                <c:pt idx="1372">
                  <c:v>207.18906789480599</c:v>
                </c:pt>
                <c:pt idx="1373">
                  <c:v>206.93958455460401</c:v>
                </c:pt>
                <c:pt idx="1374">
                  <c:v>207.04160869596399</c:v>
                </c:pt>
                <c:pt idx="1375">
                  <c:v>206.391124286143</c:v>
                </c:pt>
                <c:pt idx="1376">
                  <c:v>204.62864901437499</c:v>
                </c:pt>
                <c:pt idx="1377">
                  <c:v>204.63768387415601</c:v>
                </c:pt>
                <c:pt idx="1378">
                  <c:v>205.334643244875</c:v>
                </c:pt>
                <c:pt idx="1379">
                  <c:v>205.313812078566</c:v>
                </c:pt>
                <c:pt idx="1380">
                  <c:v>207.75353015229601</c:v>
                </c:pt>
                <c:pt idx="1381">
                  <c:v>209.078753545019</c:v>
                </c:pt>
                <c:pt idx="1382">
                  <c:v>208.347451867187</c:v>
                </c:pt>
                <c:pt idx="1383">
                  <c:v>207.18765720432299</c:v>
                </c:pt>
                <c:pt idx="1384">
                  <c:v>206.17341189618</c:v>
                </c:pt>
                <c:pt idx="1385">
                  <c:v>206.04148863072899</c:v>
                </c:pt>
                <c:pt idx="1386">
                  <c:v>205.238056121113</c:v>
                </c:pt>
                <c:pt idx="1387">
                  <c:v>205.51615626149501</c:v>
                </c:pt>
                <c:pt idx="1388">
                  <c:v>205.44390779762699</c:v>
                </c:pt>
                <c:pt idx="1389">
                  <c:v>205.94440906238299</c:v>
                </c:pt>
                <c:pt idx="1390">
                  <c:v>206.40790586727999</c:v>
                </c:pt>
                <c:pt idx="1391">
                  <c:v>207.59707813708101</c:v>
                </c:pt>
                <c:pt idx="1392">
                  <c:v>207.59707813708101</c:v>
                </c:pt>
                <c:pt idx="1393">
                  <c:v>207.75892110105599</c:v>
                </c:pt>
                <c:pt idx="1394">
                  <c:v>207.43859014752201</c:v>
                </c:pt>
                <c:pt idx="1395">
                  <c:v>208.207206690791</c:v>
                </c:pt>
                <c:pt idx="1396">
                  <c:v>208.038953449074</c:v>
                </c:pt>
                <c:pt idx="1397">
                  <c:v>208.20877571495501</c:v>
                </c:pt>
                <c:pt idx="1398">
                  <c:v>209.01028943504201</c:v>
                </c:pt>
                <c:pt idx="1399">
                  <c:v>207.312600369688</c:v>
                </c:pt>
                <c:pt idx="1400">
                  <c:v>207.11115698911499</c:v>
                </c:pt>
                <c:pt idx="1401">
                  <c:v>205.70518610254601</c:v>
                </c:pt>
                <c:pt idx="1402">
                  <c:v>207.73091840297801</c:v>
                </c:pt>
                <c:pt idx="1403">
                  <c:v>206.83001272716501</c:v>
                </c:pt>
                <c:pt idx="1404">
                  <c:v>206.41793187801599</c:v>
                </c:pt>
                <c:pt idx="1405">
                  <c:v>206.1862740478</c:v>
                </c:pt>
                <c:pt idx="1406">
                  <c:v>206.93804415573899</c:v>
                </c:pt>
                <c:pt idx="1407">
                  <c:v>206.02591378482299</c:v>
                </c:pt>
                <c:pt idx="1408">
                  <c:v>204.96355337564299</c:v>
                </c:pt>
                <c:pt idx="1409">
                  <c:v>203.88670946005601</c:v>
                </c:pt>
                <c:pt idx="1410">
                  <c:v>201.83460923444201</c:v>
                </c:pt>
                <c:pt idx="1411">
                  <c:v>198.369014141505</c:v>
                </c:pt>
                <c:pt idx="1412">
                  <c:v>199.88883767942201</c:v>
                </c:pt>
                <c:pt idx="1413">
                  <c:v>200.68992917636001</c:v>
                </c:pt>
                <c:pt idx="1414">
                  <c:v>199.73740806225001</c:v>
                </c:pt>
                <c:pt idx="1415">
                  <c:v>201.465588437555</c:v>
                </c:pt>
                <c:pt idx="1416">
                  <c:v>199.83398310971401</c:v>
                </c:pt>
                <c:pt idx="1417">
                  <c:v>201.80818674228601</c:v>
                </c:pt>
                <c:pt idx="1418">
                  <c:v>203.346517430105</c:v>
                </c:pt>
                <c:pt idx="1419">
                  <c:v>203.063810853045</c:v>
                </c:pt>
                <c:pt idx="1420">
                  <c:v>203.57693587435801</c:v>
                </c:pt>
                <c:pt idx="1421">
                  <c:v>204.431216306458</c:v>
                </c:pt>
                <c:pt idx="1422">
                  <c:v>204.65290806015699</c:v>
                </c:pt>
                <c:pt idx="1423">
                  <c:v>205.85017413305599</c:v>
                </c:pt>
                <c:pt idx="1424">
                  <c:v>206.31065052171201</c:v>
                </c:pt>
                <c:pt idx="1425">
                  <c:v>206.29736927783401</c:v>
                </c:pt>
                <c:pt idx="1426">
                  <c:v>206.546243883176</c:v>
                </c:pt>
                <c:pt idx="1427">
                  <c:v>206.17694130600799</c:v>
                </c:pt>
                <c:pt idx="1428">
                  <c:v>207.25232622592199</c:v>
                </c:pt>
                <c:pt idx="1429">
                  <c:v>207.10672006787601</c:v>
                </c:pt>
                <c:pt idx="1430">
                  <c:v>207.24064397331699</c:v>
                </c:pt>
                <c:pt idx="1431">
                  <c:v>207.20194793723701</c:v>
                </c:pt>
                <c:pt idx="1432">
                  <c:v>207.44156941489899</c:v>
                </c:pt>
                <c:pt idx="1433">
                  <c:v>207.44156941489899</c:v>
                </c:pt>
                <c:pt idx="1434">
                  <c:v>207.340741274284</c:v>
                </c:pt>
                <c:pt idx="1435">
                  <c:v>207.54178166432899</c:v>
                </c:pt>
                <c:pt idx="1436">
                  <c:v>207.99208086489301</c:v>
                </c:pt>
                <c:pt idx="1437">
                  <c:v>209.145857058785</c:v>
                </c:pt>
                <c:pt idx="1438">
                  <c:v>207.81740661094801</c:v>
                </c:pt>
                <c:pt idx="1439">
                  <c:v>207.19531178800099</c:v>
                </c:pt>
                <c:pt idx="1440">
                  <c:v>208.09434697947799</c:v>
                </c:pt>
                <c:pt idx="1441">
                  <c:v>207.994579316711</c:v>
                </c:pt>
                <c:pt idx="1442">
                  <c:v>206.623496407006</c:v>
                </c:pt>
                <c:pt idx="1443">
                  <c:v>207.536362984812</c:v>
                </c:pt>
                <c:pt idx="1444">
                  <c:v>209.086767286737</c:v>
                </c:pt>
                <c:pt idx="1445">
                  <c:v>208.78614619290499</c:v>
                </c:pt>
                <c:pt idx="1446">
                  <c:v>209.23419383484699</c:v>
                </c:pt>
                <c:pt idx="1447">
                  <c:v>209.69138099781799</c:v>
                </c:pt>
                <c:pt idx="1448">
                  <c:v>209.36803588982599</c:v>
                </c:pt>
                <c:pt idx="1449">
                  <c:v>207.41081019004801</c:v>
                </c:pt>
                <c:pt idx="1450">
                  <c:v>209.93889187605799</c:v>
                </c:pt>
                <c:pt idx="1451">
                  <c:v>207.31171477452099</c:v>
                </c:pt>
                <c:pt idx="1452">
                  <c:v>208.062363575853</c:v>
                </c:pt>
                <c:pt idx="1453">
                  <c:v>207.96951920984699</c:v>
                </c:pt>
                <c:pt idx="1454">
                  <c:v>208.01109835019099</c:v>
                </c:pt>
                <c:pt idx="1455">
                  <c:v>206.765210419021</c:v>
                </c:pt>
                <c:pt idx="1456">
                  <c:v>207.03833020476699</c:v>
                </c:pt>
                <c:pt idx="1457">
                  <c:v>209.36911068032401</c:v>
                </c:pt>
                <c:pt idx="1458">
                  <c:v>209.5108568958</c:v>
                </c:pt>
                <c:pt idx="1459">
                  <c:v>208.48690984787899</c:v>
                </c:pt>
                <c:pt idx="1460">
                  <c:v>211.44002443598501</c:v>
                </c:pt>
                <c:pt idx="1461">
                  <c:v>209.46725430468101</c:v>
                </c:pt>
                <c:pt idx="1462">
                  <c:v>210.50710807306001</c:v>
                </c:pt>
                <c:pt idx="1463">
                  <c:v>207.593879259994</c:v>
                </c:pt>
                <c:pt idx="1464">
                  <c:v>207.45333530704701</c:v>
                </c:pt>
                <c:pt idx="1465">
                  <c:v>204.92901113871099</c:v>
                </c:pt>
                <c:pt idx="1466">
                  <c:v>203.44141879215701</c:v>
                </c:pt>
                <c:pt idx="1467">
                  <c:v>205.76323373482799</c:v>
                </c:pt>
                <c:pt idx="1468">
                  <c:v>208.72291693435699</c:v>
                </c:pt>
                <c:pt idx="1469">
                  <c:v>209.52156320463999</c:v>
                </c:pt>
                <c:pt idx="1470">
                  <c:v>209.79023622919999</c:v>
                </c:pt>
                <c:pt idx="1471">
                  <c:v>209.63896405116901</c:v>
                </c:pt>
                <c:pt idx="1472">
                  <c:v>211.35737380707201</c:v>
                </c:pt>
                <c:pt idx="1473">
                  <c:v>211.87968039281901</c:v>
                </c:pt>
                <c:pt idx="1474">
                  <c:v>212.71406266442699</c:v>
                </c:pt>
                <c:pt idx="1475">
                  <c:v>212.46060622227299</c:v>
                </c:pt>
                <c:pt idx="1476">
                  <c:v>213.64032498730501</c:v>
                </c:pt>
                <c:pt idx="1477">
                  <c:v>215.09031442635899</c:v>
                </c:pt>
                <c:pt idx="1478">
                  <c:v>215.858541397208</c:v>
                </c:pt>
                <c:pt idx="1479">
                  <c:v>217.02034072549401</c:v>
                </c:pt>
                <c:pt idx="1480">
                  <c:v>218.618601158959</c:v>
                </c:pt>
                <c:pt idx="1481">
                  <c:v>219.054732178667</c:v>
                </c:pt>
                <c:pt idx="1482">
                  <c:v>219.64456181770899</c:v>
                </c:pt>
                <c:pt idx="1483">
                  <c:v>220.584262376335</c:v>
                </c:pt>
                <c:pt idx="1484">
                  <c:v>220.19256765956001</c:v>
                </c:pt>
                <c:pt idx="1485">
                  <c:v>220.22452020153401</c:v>
                </c:pt>
                <c:pt idx="1486">
                  <c:v>221.252581688818</c:v>
                </c:pt>
                <c:pt idx="1487">
                  <c:v>219.885093043132</c:v>
                </c:pt>
                <c:pt idx="1488">
                  <c:v>221.24034169016701</c:v>
                </c:pt>
                <c:pt idx="1489">
                  <c:v>222.05965005858999</c:v>
                </c:pt>
                <c:pt idx="1490">
                  <c:v>223.03758015038801</c:v>
                </c:pt>
                <c:pt idx="1491">
                  <c:v>222.019564353731</c:v>
                </c:pt>
                <c:pt idx="1492">
                  <c:v>223.010831598192</c:v>
                </c:pt>
                <c:pt idx="1493">
                  <c:v>222.77169227789901</c:v>
                </c:pt>
                <c:pt idx="1494">
                  <c:v>223.08069745324599</c:v>
                </c:pt>
                <c:pt idx="1495">
                  <c:v>223.81724337518401</c:v>
                </c:pt>
                <c:pt idx="1496">
                  <c:v>223.81724337518401</c:v>
                </c:pt>
                <c:pt idx="1497">
                  <c:v>226.543992682371</c:v>
                </c:pt>
                <c:pt idx="1498">
                  <c:v>225.15603426476801</c:v>
                </c:pt>
                <c:pt idx="1499">
                  <c:v>225.98064681151499</c:v>
                </c:pt>
                <c:pt idx="1500">
                  <c:v>224.17589018505399</c:v>
                </c:pt>
                <c:pt idx="1501">
                  <c:v>223.96474819559501</c:v>
                </c:pt>
                <c:pt idx="1502">
                  <c:v>224.27759497542999</c:v>
                </c:pt>
                <c:pt idx="1503">
                  <c:v>223.76489709724001</c:v>
                </c:pt>
                <c:pt idx="1504">
                  <c:v>223.064157398063</c:v>
                </c:pt>
                <c:pt idx="1505">
                  <c:v>220.850103285443</c:v>
                </c:pt>
                <c:pt idx="1506">
                  <c:v>222.58774253275899</c:v>
                </c:pt>
                <c:pt idx="1507">
                  <c:v>219.79004721277701</c:v>
                </c:pt>
                <c:pt idx="1508">
                  <c:v>218.34470849015901</c:v>
                </c:pt>
                <c:pt idx="1509">
                  <c:v>217.37161517923701</c:v>
                </c:pt>
                <c:pt idx="1510">
                  <c:v>220.483290214688</c:v>
                </c:pt>
                <c:pt idx="1511">
                  <c:v>224.94006309802899</c:v>
                </c:pt>
                <c:pt idx="1512">
                  <c:v>224.48093612382701</c:v>
                </c:pt>
                <c:pt idx="1513">
                  <c:v>226.23175597920701</c:v>
                </c:pt>
                <c:pt idx="1514">
                  <c:v>227.92854290039401</c:v>
                </c:pt>
                <c:pt idx="1515">
                  <c:v>227.53741532234201</c:v>
                </c:pt>
                <c:pt idx="1516">
                  <c:v>227.97997361606201</c:v>
                </c:pt>
                <c:pt idx="1517">
                  <c:v>227.15400584034799</c:v>
                </c:pt>
                <c:pt idx="1518">
                  <c:v>226.21596152359101</c:v>
                </c:pt>
                <c:pt idx="1519">
                  <c:v>223.44605600103</c:v>
                </c:pt>
                <c:pt idx="1520">
                  <c:v>222.665461559498</c:v>
                </c:pt>
                <c:pt idx="1521">
                  <c:v>220.95185548646899</c:v>
                </c:pt>
                <c:pt idx="1522">
                  <c:v>220.92205520911099</c:v>
                </c:pt>
                <c:pt idx="1523">
                  <c:v>224.776399743989</c:v>
                </c:pt>
                <c:pt idx="1524">
                  <c:v>228.175616795564</c:v>
                </c:pt>
                <c:pt idx="1525">
                  <c:v>226.34154026003199</c:v>
                </c:pt>
                <c:pt idx="1526">
                  <c:v>225.562785441187</c:v>
                </c:pt>
                <c:pt idx="1527">
                  <c:v>225.531241256984</c:v>
                </c:pt>
                <c:pt idx="1528">
                  <c:v>224.937496661127</c:v>
                </c:pt>
                <c:pt idx="1529">
                  <c:v>225.27400672272199</c:v>
                </c:pt>
                <c:pt idx="1530">
                  <c:v>227.03913877999</c:v>
                </c:pt>
                <c:pt idx="1531">
                  <c:v>227.03913877999</c:v>
                </c:pt>
                <c:pt idx="1532">
                  <c:v>227.852031950699</c:v>
                </c:pt>
                <c:pt idx="1533">
                  <c:v>228.53233005598699</c:v>
                </c:pt>
                <c:pt idx="1534">
                  <c:v>230.99447649821801</c:v>
                </c:pt>
                <c:pt idx="1535">
                  <c:v>228.53834136863301</c:v>
                </c:pt>
                <c:pt idx="1536">
                  <c:v>228.49854638945999</c:v>
                </c:pt>
                <c:pt idx="1537">
                  <c:v>225.69833696320001</c:v>
                </c:pt>
                <c:pt idx="1538">
                  <c:v>223.107668746044</c:v>
                </c:pt>
                <c:pt idx="1539">
                  <c:v>224.83560446450099</c:v>
                </c:pt>
                <c:pt idx="1540">
                  <c:v>220.613153353201</c:v>
                </c:pt>
                <c:pt idx="1541">
                  <c:v>223.50464483035799</c:v>
                </c:pt>
                <c:pt idx="1542">
                  <c:v>225.40831841150199</c:v>
                </c:pt>
                <c:pt idx="1543">
                  <c:v>225.616808088163</c:v>
                </c:pt>
                <c:pt idx="1544">
                  <c:v>226.57176056354899</c:v>
                </c:pt>
                <c:pt idx="1545">
                  <c:v>225.51331376937301</c:v>
                </c:pt>
                <c:pt idx="1546">
                  <c:v>223.950473564411</c:v>
                </c:pt>
                <c:pt idx="1547">
                  <c:v>226.49224127390801</c:v>
                </c:pt>
                <c:pt idx="1548">
                  <c:v>227.792256513301</c:v>
                </c:pt>
                <c:pt idx="1549">
                  <c:v>228.83001660947099</c:v>
                </c:pt>
                <c:pt idx="1550">
                  <c:v>227.67976222181201</c:v>
                </c:pt>
                <c:pt idx="1551">
                  <c:v>227.67976222181201</c:v>
                </c:pt>
                <c:pt idx="1552">
                  <c:v>227.650000409699</c:v>
                </c:pt>
                <c:pt idx="1553">
                  <c:v>228.70045582567201</c:v>
                </c:pt>
                <c:pt idx="1554">
                  <c:v>227.27999382910099</c:v>
                </c:pt>
                <c:pt idx="1555">
                  <c:v>227.92490033118301</c:v>
                </c:pt>
                <c:pt idx="1556">
                  <c:v>228.54939386467501</c:v>
                </c:pt>
                <c:pt idx="1557">
                  <c:v>229.25922612150001</c:v>
                </c:pt>
                <c:pt idx="1558">
                  <c:v>228.64801606823801</c:v>
                </c:pt>
                <c:pt idx="1559">
                  <c:v>228.85286899020301</c:v>
                </c:pt>
                <c:pt idx="1560">
                  <c:v>229.81610222766699</c:v>
                </c:pt>
                <c:pt idx="1561">
                  <c:v>230.235745075545</c:v>
                </c:pt>
                <c:pt idx="1562">
                  <c:v>229.227662704674</c:v>
                </c:pt>
                <c:pt idx="1563">
                  <c:v>227.443008193955</c:v>
                </c:pt>
                <c:pt idx="1564">
                  <c:v>228.20791731382201</c:v>
                </c:pt>
                <c:pt idx="1565">
                  <c:v>223.820724479821</c:v>
                </c:pt>
                <c:pt idx="1566">
                  <c:v>224.83005473479</c:v>
                </c:pt>
                <c:pt idx="1567">
                  <c:v>221.48123922995501</c:v>
                </c:pt>
                <c:pt idx="1568">
                  <c:v>219.755913780887</c:v>
                </c:pt>
                <c:pt idx="1569">
                  <c:v>222.64110769241501</c:v>
                </c:pt>
                <c:pt idx="1570">
                  <c:v>220.976991629282</c:v>
                </c:pt>
                <c:pt idx="1571">
                  <c:v>223.62871179323199</c:v>
                </c:pt>
                <c:pt idx="1572">
                  <c:v>222.04354027742201</c:v>
                </c:pt>
                <c:pt idx="1573">
                  <c:v>223.417590378207</c:v>
                </c:pt>
                <c:pt idx="1574">
                  <c:v>222.392131556718</c:v>
                </c:pt>
                <c:pt idx="1575">
                  <c:v>225.07437344499701</c:v>
                </c:pt>
                <c:pt idx="1576">
                  <c:v>225.67135314683401</c:v>
                </c:pt>
                <c:pt idx="1577">
                  <c:v>224.17239118960501</c:v>
                </c:pt>
                <c:pt idx="1578">
                  <c:v>223.704009745912</c:v>
                </c:pt>
                <c:pt idx="1579">
                  <c:v>222.84079911527701</c:v>
                </c:pt>
                <c:pt idx="1580">
                  <c:v>224.09133999923401</c:v>
                </c:pt>
                <c:pt idx="1581">
                  <c:v>226.20136619961201</c:v>
                </c:pt>
                <c:pt idx="1582">
                  <c:v>224.23062220270401</c:v>
                </c:pt>
                <c:pt idx="1583">
                  <c:v>224.34568874560901</c:v>
                </c:pt>
                <c:pt idx="1584">
                  <c:v>225.78653642728401</c:v>
                </c:pt>
                <c:pt idx="1585">
                  <c:v>227.62483385250599</c:v>
                </c:pt>
                <c:pt idx="1586">
                  <c:v>226.72127004938201</c:v>
                </c:pt>
                <c:pt idx="1587">
                  <c:v>226.841946256217</c:v>
                </c:pt>
                <c:pt idx="1588">
                  <c:v>227.64842288739999</c:v>
                </c:pt>
                <c:pt idx="1589">
                  <c:v>227.91813134267201</c:v>
                </c:pt>
                <c:pt idx="1590">
                  <c:v>226.78859809283199</c:v>
                </c:pt>
                <c:pt idx="1591">
                  <c:v>227.29501048168899</c:v>
                </c:pt>
                <c:pt idx="1592">
                  <c:v>226.72647627551299</c:v>
                </c:pt>
                <c:pt idx="1593">
                  <c:v>227.549078789595</c:v>
                </c:pt>
                <c:pt idx="1594">
                  <c:v>225.48963662223301</c:v>
                </c:pt>
                <c:pt idx="1595">
                  <c:v>226.39676203864599</c:v>
                </c:pt>
                <c:pt idx="1596">
                  <c:v>226.63131012945101</c:v>
                </c:pt>
                <c:pt idx="1597">
                  <c:v>226.877295368745</c:v>
                </c:pt>
                <c:pt idx="1598">
                  <c:v>225.70820508752399</c:v>
                </c:pt>
                <c:pt idx="1599">
                  <c:v>225.63285256786901</c:v>
                </c:pt>
                <c:pt idx="1600">
                  <c:v>224.51572301760501</c:v>
                </c:pt>
                <c:pt idx="1601">
                  <c:v>224.59524141270501</c:v>
                </c:pt>
                <c:pt idx="1602">
                  <c:v>222.84106613563799</c:v>
                </c:pt>
                <c:pt idx="1603">
                  <c:v>222.06733103121499</c:v>
                </c:pt>
                <c:pt idx="1604">
                  <c:v>224.03687008197201</c:v>
                </c:pt>
                <c:pt idx="1605">
                  <c:v>224.37892182241299</c:v>
                </c:pt>
                <c:pt idx="1606">
                  <c:v>222.73887874062399</c:v>
                </c:pt>
                <c:pt idx="1607">
                  <c:v>223.208538930065</c:v>
                </c:pt>
                <c:pt idx="1608">
                  <c:v>223.65707543843101</c:v>
                </c:pt>
                <c:pt idx="1609">
                  <c:v>225.70818943306401</c:v>
                </c:pt>
                <c:pt idx="1610">
                  <c:v>224.654875065422</c:v>
                </c:pt>
                <c:pt idx="1611">
                  <c:v>224.30557978269599</c:v>
                </c:pt>
                <c:pt idx="1612">
                  <c:v>224.188797063702</c:v>
                </c:pt>
                <c:pt idx="1613">
                  <c:v>227.61921658498201</c:v>
                </c:pt>
                <c:pt idx="1614">
                  <c:v>228.346670843813</c:v>
                </c:pt>
                <c:pt idx="1615">
                  <c:v>227.720272833443</c:v>
                </c:pt>
                <c:pt idx="1616">
                  <c:v>226.95651006732001</c:v>
                </c:pt>
                <c:pt idx="1617">
                  <c:v>226.42196840289401</c:v>
                </c:pt>
                <c:pt idx="1618">
                  <c:v>226.76906132673099</c:v>
                </c:pt>
                <c:pt idx="1619">
                  <c:v>225.721567734594</c:v>
                </c:pt>
                <c:pt idx="1620">
                  <c:v>225.721567734594</c:v>
                </c:pt>
                <c:pt idx="1621">
                  <c:v>224.11258667963901</c:v>
                </c:pt>
                <c:pt idx="1622">
                  <c:v>225.38344436907599</c:v>
                </c:pt>
                <c:pt idx="1623">
                  <c:v>225.14297218332999</c:v>
                </c:pt>
                <c:pt idx="1624">
                  <c:v>223.67345402904101</c:v>
                </c:pt>
                <c:pt idx="1625">
                  <c:v>223.69051739045901</c:v>
                </c:pt>
                <c:pt idx="1626">
                  <c:v>222.99337016621999</c:v>
                </c:pt>
                <c:pt idx="1627">
                  <c:v>222.72192093499299</c:v>
                </c:pt>
                <c:pt idx="1628">
                  <c:v>220.859519219508</c:v>
                </c:pt>
                <c:pt idx="1629">
                  <c:v>217.95310456925199</c:v>
                </c:pt>
                <c:pt idx="1630">
                  <c:v>217.75684773491699</c:v>
                </c:pt>
                <c:pt idx="1631">
                  <c:v>218.802625150967</c:v>
                </c:pt>
                <c:pt idx="1632">
                  <c:v>220.93778167964399</c:v>
                </c:pt>
                <c:pt idx="1633">
                  <c:v>220.604147118718</c:v>
                </c:pt>
                <c:pt idx="1634">
                  <c:v>219.72634071683501</c:v>
                </c:pt>
                <c:pt idx="1635">
                  <c:v>218.122662498393</c:v>
                </c:pt>
                <c:pt idx="1636">
                  <c:v>220.41984089915999</c:v>
                </c:pt>
                <c:pt idx="1637">
                  <c:v>221.61607198861699</c:v>
                </c:pt>
                <c:pt idx="1638">
                  <c:v>224.049063564514</c:v>
                </c:pt>
                <c:pt idx="1639">
                  <c:v>223.94044621186501</c:v>
                </c:pt>
                <c:pt idx="1640">
                  <c:v>224.59416572766699</c:v>
                </c:pt>
                <c:pt idx="1641">
                  <c:v>223.557032257168</c:v>
                </c:pt>
                <c:pt idx="1642">
                  <c:v>222.586667294991</c:v>
                </c:pt>
                <c:pt idx="1643">
                  <c:v>222.15101574902999</c:v>
                </c:pt>
                <c:pt idx="1644">
                  <c:v>222.52736954226</c:v>
                </c:pt>
                <c:pt idx="1645">
                  <c:v>219.16803245121201</c:v>
                </c:pt>
                <c:pt idx="1646">
                  <c:v>218.83493103646799</c:v>
                </c:pt>
                <c:pt idx="1647">
                  <c:v>221.445122154345</c:v>
                </c:pt>
                <c:pt idx="1648">
                  <c:v>221.33801702253399</c:v>
                </c:pt>
                <c:pt idx="1649">
                  <c:v>221.33801702253399</c:v>
                </c:pt>
                <c:pt idx="1650">
                  <c:v>221.26692385781499</c:v>
                </c:pt>
                <c:pt idx="1651">
                  <c:v>225.68966394508001</c:v>
                </c:pt>
                <c:pt idx="1652">
                  <c:v>223.32609811027501</c:v>
                </c:pt>
                <c:pt idx="1653">
                  <c:v>223.438660386848</c:v>
                </c:pt>
                <c:pt idx="1654">
                  <c:v>225.809108369547</c:v>
                </c:pt>
                <c:pt idx="1655">
                  <c:v>228.04926249244599</c:v>
                </c:pt>
                <c:pt idx="1656">
                  <c:v>228.44134186166801</c:v>
                </c:pt>
                <c:pt idx="1657">
                  <c:v>227.70189002468101</c:v>
                </c:pt>
                <c:pt idx="1658">
                  <c:v>230.227075188317</c:v>
                </c:pt>
                <c:pt idx="1659">
                  <c:v>230.04544498688099</c:v>
                </c:pt>
                <c:pt idx="1660">
                  <c:v>230.55788881554801</c:v>
                </c:pt>
                <c:pt idx="1661">
                  <c:v>229.776522832772</c:v>
                </c:pt>
                <c:pt idx="1662">
                  <c:v>230.16103707237301</c:v>
                </c:pt>
                <c:pt idx="1663">
                  <c:v>229.1735497091</c:v>
                </c:pt>
                <c:pt idx="1664">
                  <c:v>227.93813461168099</c:v>
                </c:pt>
                <c:pt idx="1665">
                  <c:v>227.78022404806299</c:v>
                </c:pt>
                <c:pt idx="1666">
                  <c:v>230.22428332719099</c:v>
                </c:pt>
                <c:pt idx="1667">
                  <c:v>230.99703712060699</c:v>
                </c:pt>
                <c:pt idx="1668">
                  <c:v>230.19361802910001</c:v>
                </c:pt>
                <c:pt idx="1669">
                  <c:v>230.43457997580899</c:v>
                </c:pt>
                <c:pt idx="1670">
                  <c:v>231.13435133481701</c:v>
                </c:pt>
                <c:pt idx="1671">
                  <c:v>231.04784791965801</c:v>
                </c:pt>
                <c:pt idx="1672">
                  <c:v>233.001900684026</c:v>
                </c:pt>
                <c:pt idx="1673">
                  <c:v>231.32964027625201</c:v>
                </c:pt>
                <c:pt idx="1674">
                  <c:v>229.884550235913</c:v>
                </c:pt>
                <c:pt idx="1675">
                  <c:v>230.90529348677401</c:v>
                </c:pt>
                <c:pt idx="1676">
                  <c:v>230.058311611204</c:v>
                </c:pt>
                <c:pt idx="1677">
                  <c:v>230.184940538277</c:v>
                </c:pt>
                <c:pt idx="1678">
                  <c:v>229.286410314954</c:v>
                </c:pt>
                <c:pt idx="1679">
                  <c:v>229.95955567382501</c:v>
                </c:pt>
                <c:pt idx="1680">
                  <c:v>230.10855929696501</c:v>
                </c:pt>
                <c:pt idx="1681">
                  <c:v>228.95006216520201</c:v>
                </c:pt>
                <c:pt idx="1682">
                  <c:v>226.644683511008</c:v>
                </c:pt>
                <c:pt idx="1683">
                  <c:v>224.74165802451</c:v>
                </c:pt>
                <c:pt idx="1684">
                  <c:v>218.87925418001799</c:v>
                </c:pt>
                <c:pt idx="1685">
                  <c:v>211.53732674493401</c:v>
                </c:pt>
                <c:pt idx="1686">
                  <c:v>209.17178218638301</c:v>
                </c:pt>
                <c:pt idx="1687">
                  <c:v>215.53394661603701</c:v>
                </c:pt>
                <c:pt idx="1688">
                  <c:v>218.65336345287199</c:v>
                </c:pt>
                <c:pt idx="1689">
                  <c:v>218.179488188253</c:v>
                </c:pt>
                <c:pt idx="1690">
                  <c:v>216.60631514514</c:v>
                </c:pt>
                <c:pt idx="1691">
                  <c:v>212.02160551640901</c:v>
                </c:pt>
                <c:pt idx="1692">
                  <c:v>214.79721597147</c:v>
                </c:pt>
                <c:pt idx="1693">
                  <c:v>216.28279023449301</c:v>
                </c:pt>
                <c:pt idx="1694">
                  <c:v>212.72608215882801</c:v>
                </c:pt>
                <c:pt idx="1695">
                  <c:v>212.72608215882801</c:v>
                </c:pt>
                <c:pt idx="1696">
                  <c:v>217.24233080847401</c:v>
                </c:pt>
                <c:pt idx="1697">
                  <c:v>213.45628399902699</c:v>
                </c:pt>
                <c:pt idx="1698">
                  <c:v>213.934939241194</c:v>
                </c:pt>
                <c:pt idx="1699">
                  <c:v>214.92218239489</c:v>
                </c:pt>
                <c:pt idx="1700">
                  <c:v>214.17582381014299</c:v>
                </c:pt>
                <c:pt idx="1701">
                  <c:v>216.81003557874101</c:v>
                </c:pt>
                <c:pt idx="1702">
                  <c:v>219.26488927895599</c:v>
                </c:pt>
                <c:pt idx="1703">
                  <c:v>219.318201213447</c:v>
                </c:pt>
                <c:pt idx="1704">
                  <c:v>216.68227282149201</c:v>
                </c:pt>
                <c:pt idx="1705">
                  <c:v>218.53203288960901</c:v>
                </c:pt>
                <c:pt idx="1706">
                  <c:v>216.07123317820901</c:v>
                </c:pt>
                <c:pt idx="1707">
                  <c:v>216.490057968733</c:v>
                </c:pt>
                <c:pt idx="1708">
                  <c:v>216.71056982341801</c:v>
                </c:pt>
                <c:pt idx="1709">
                  <c:v>218.275268436418</c:v>
                </c:pt>
                <c:pt idx="1710">
                  <c:v>214.77976527398499</c:v>
                </c:pt>
                <c:pt idx="1711">
                  <c:v>214.77425758768001</c:v>
                </c:pt>
                <c:pt idx="1712">
                  <c:v>216.887186572216</c:v>
                </c:pt>
                <c:pt idx="1713">
                  <c:v>216.845424945594</c:v>
                </c:pt>
                <c:pt idx="1714">
                  <c:v>219.66758147752799</c:v>
                </c:pt>
                <c:pt idx="1715">
                  <c:v>223.412847971362</c:v>
                </c:pt>
                <c:pt idx="1716">
                  <c:v>222.1427162016</c:v>
                </c:pt>
                <c:pt idx="1717">
                  <c:v>224.057476718597</c:v>
                </c:pt>
                <c:pt idx="1718">
                  <c:v>226.648866829995</c:v>
                </c:pt>
                <c:pt idx="1719">
                  <c:v>227.260204802559</c:v>
                </c:pt>
                <c:pt idx="1720">
                  <c:v>227.78841311973201</c:v>
                </c:pt>
                <c:pt idx="1721">
                  <c:v>226.31827817971799</c:v>
                </c:pt>
                <c:pt idx="1722">
                  <c:v>223.75368716205799</c:v>
                </c:pt>
                <c:pt idx="1723">
                  <c:v>225.93450998695499</c:v>
                </c:pt>
                <c:pt idx="1724">
                  <c:v>228.176656698979</c:v>
                </c:pt>
                <c:pt idx="1725">
                  <c:v>229.01236959968901</c:v>
                </c:pt>
                <c:pt idx="1726">
                  <c:v>228.86796704598399</c:v>
                </c:pt>
                <c:pt idx="1727">
                  <c:v>228.562644694173</c:v>
                </c:pt>
                <c:pt idx="1728">
                  <c:v>233.124071668157</c:v>
                </c:pt>
                <c:pt idx="1729">
                  <c:v>232.93857481509701</c:v>
                </c:pt>
                <c:pt idx="1730">
                  <c:v>232.57875481526699</c:v>
                </c:pt>
                <c:pt idx="1731">
                  <c:v>232.741358585999</c:v>
                </c:pt>
                <c:pt idx="1732">
                  <c:v>231.642395812948</c:v>
                </c:pt>
                <c:pt idx="1733">
                  <c:v>231.633557752093</c:v>
                </c:pt>
                <c:pt idx="1734">
                  <c:v>229.10624179281299</c:v>
                </c:pt>
                <c:pt idx="1735">
                  <c:v>230.32101044655201</c:v>
                </c:pt>
                <c:pt idx="1736">
                  <c:v>229.07764601433601</c:v>
                </c:pt>
                <c:pt idx="1737">
                  <c:v>228.11146660749799</c:v>
                </c:pt>
                <c:pt idx="1738">
                  <c:v>228.099675220943</c:v>
                </c:pt>
                <c:pt idx="1739">
                  <c:v>225.65700784694499</c:v>
                </c:pt>
                <c:pt idx="1740">
                  <c:v>224.06613408225701</c:v>
                </c:pt>
                <c:pt idx="1741">
                  <c:v>224.62564953038199</c:v>
                </c:pt>
                <c:pt idx="1742">
                  <c:v>224.384361523634</c:v>
                </c:pt>
                <c:pt idx="1743">
                  <c:v>221.301060420597</c:v>
                </c:pt>
                <c:pt idx="1744">
                  <c:v>219.44580518974499</c:v>
                </c:pt>
                <c:pt idx="1745">
                  <c:v>223.05300247712501</c:v>
                </c:pt>
                <c:pt idx="1746">
                  <c:v>222.82537991943099</c:v>
                </c:pt>
                <c:pt idx="1747">
                  <c:v>225.91030237725499</c:v>
                </c:pt>
                <c:pt idx="1748">
                  <c:v>226.623558935392</c:v>
                </c:pt>
                <c:pt idx="1749">
                  <c:v>225.04404091599901</c:v>
                </c:pt>
                <c:pt idx="1750">
                  <c:v>226.76810685194101</c:v>
                </c:pt>
                <c:pt idx="1751">
                  <c:v>227.25171113982401</c:v>
                </c:pt>
                <c:pt idx="1752">
                  <c:v>227.84313306108501</c:v>
                </c:pt>
                <c:pt idx="1753">
                  <c:v>227.84313306108501</c:v>
                </c:pt>
                <c:pt idx="1754">
                  <c:v>228.41486211891501</c:v>
                </c:pt>
                <c:pt idx="1755">
                  <c:v>226.18789754948401</c:v>
                </c:pt>
                <c:pt idx="1756">
                  <c:v>228.03934695747199</c:v>
                </c:pt>
                <c:pt idx="1757">
                  <c:v>226.563890842863</c:v>
                </c:pt>
                <c:pt idx="1758">
                  <c:v>225.36472923849101</c:v>
                </c:pt>
                <c:pt idx="1759">
                  <c:v>230.48423860660299</c:v>
                </c:pt>
                <c:pt idx="1760">
                  <c:v>231.1583469384</c:v>
                </c:pt>
                <c:pt idx="1761">
                  <c:v>230.44914175451601</c:v>
                </c:pt>
                <c:pt idx="1762">
                  <c:v>228.27448455051501</c:v>
                </c:pt>
                <c:pt idx="1763">
                  <c:v>228.37700426735199</c:v>
                </c:pt>
                <c:pt idx="1764">
                  <c:v>225.922895272163</c:v>
                </c:pt>
                <c:pt idx="1765">
                  <c:v>228.042415231635</c:v>
                </c:pt>
                <c:pt idx="1766">
                  <c:v>229.589947163782</c:v>
                </c:pt>
                <c:pt idx="1767">
                  <c:v>234.13996382549399</c:v>
                </c:pt>
                <c:pt idx="1768">
                  <c:v>231.15373155631701</c:v>
                </c:pt>
                <c:pt idx="1769">
                  <c:v>227.01901564254399</c:v>
                </c:pt>
                <c:pt idx="1770">
                  <c:v>229.204049964456</c:v>
                </c:pt>
                <c:pt idx="1771">
                  <c:v>232.01342485342099</c:v>
                </c:pt>
                <c:pt idx="1772">
                  <c:v>233.934662738703</c:v>
                </c:pt>
                <c:pt idx="1773">
                  <c:v>233.58679514273001</c:v>
                </c:pt>
                <c:pt idx="1774">
                  <c:v>233.285840832535</c:v>
                </c:pt>
                <c:pt idx="1775">
                  <c:v>235.29843233195899</c:v>
                </c:pt>
                <c:pt idx="1776">
                  <c:v>234.46503673860201</c:v>
                </c:pt>
                <c:pt idx="1777">
                  <c:v>231.87189645857401</c:v>
                </c:pt>
                <c:pt idx="1778">
                  <c:v>228.85787662832701</c:v>
                </c:pt>
                <c:pt idx="1779">
                  <c:v>230.466008317008</c:v>
                </c:pt>
                <c:pt idx="1780">
                  <c:v>229.70711856065401</c:v>
                </c:pt>
                <c:pt idx="1781">
                  <c:v>226.79035318143499</c:v>
                </c:pt>
                <c:pt idx="1782">
                  <c:v>225.07744798094399</c:v>
                </c:pt>
                <c:pt idx="1783">
                  <c:v>227.21263447673101</c:v>
                </c:pt>
                <c:pt idx="1784">
                  <c:v>228.22995387355201</c:v>
                </c:pt>
                <c:pt idx="1785">
                  <c:v>224.26038893479</c:v>
                </c:pt>
                <c:pt idx="1786">
                  <c:v>225.31119635247799</c:v>
                </c:pt>
                <c:pt idx="1787">
                  <c:v>221.718620330753</c:v>
                </c:pt>
                <c:pt idx="1788">
                  <c:v>221.718620330753</c:v>
                </c:pt>
                <c:pt idx="1789">
                  <c:v>224.456848829835</c:v>
                </c:pt>
                <c:pt idx="1790">
                  <c:v>221.19546795689399</c:v>
                </c:pt>
                <c:pt idx="1791">
                  <c:v>222.11765072749199</c:v>
                </c:pt>
                <c:pt idx="1792">
                  <c:v>225.73054936921099</c:v>
                </c:pt>
                <c:pt idx="1793">
                  <c:v>223.93082363892799</c:v>
                </c:pt>
                <c:pt idx="1794">
                  <c:v>225.97125816093799</c:v>
                </c:pt>
                <c:pt idx="1795">
                  <c:v>225.73474789538699</c:v>
                </c:pt>
                <c:pt idx="1796">
                  <c:v>228.07248431843499</c:v>
                </c:pt>
                <c:pt idx="1797">
                  <c:v>232.91056182980299</c:v>
                </c:pt>
                <c:pt idx="1798">
                  <c:v>233.433762061582</c:v>
                </c:pt>
                <c:pt idx="1799">
                  <c:v>230.479186688721</c:v>
                </c:pt>
                <c:pt idx="1800">
                  <c:v>230.047128512239</c:v>
                </c:pt>
                <c:pt idx="1801">
                  <c:v>227.945959605338</c:v>
                </c:pt>
                <c:pt idx="1802">
                  <c:v>227.650870350406</c:v>
                </c:pt>
                <c:pt idx="1803">
                  <c:v>227.07608241108801</c:v>
                </c:pt>
                <c:pt idx="1804">
                  <c:v>228.46111389193899</c:v>
                </c:pt>
                <c:pt idx="1805">
                  <c:v>228.12395036845501</c:v>
                </c:pt>
                <c:pt idx="1806">
                  <c:v>226.266820627833</c:v>
                </c:pt>
                <c:pt idx="1807">
                  <c:v>229.480979598499</c:v>
                </c:pt>
                <c:pt idx="1808">
                  <c:v>229.480979598499</c:v>
                </c:pt>
                <c:pt idx="1809">
                  <c:v>231.121481579602</c:v>
                </c:pt>
                <c:pt idx="1810">
                  <c:v>233.50347897563</c:v>
                </c:pt>
                <c:pt idx="1811">
                  <c:v>232.54101638487001</c:v>
                </c:pt>
                <c:pt idx="1812">
                  <c:v>232.98830187824501</c:v>
                </c:pt>
                <c:pt idx="1813">
                  <c:v>234.009759867024</c:v>
                </c:pt>
                <c:pt idx="1814">
                  <c:v>233.90696418441999</c:v>
                </c:pt>
                <c:pt idx="1815">
                  <c:v>234.60216444110301</c:v>
                </c:pt>
                <c:pt idx="1816">
                  <c:v>237.38653915742199</c:v>
                </c:pt>
                <c:pt idx="1817">
                  <c:v>233.96684383579401</c:v>
                </c:pt>
                <c:pt idx="1818">
                  <c:v>233.05252854953</c:v>
                </c:pt>
                <c:pt idx="1819">
                  <c:v>235.47161538677</c:v>
                </c:pt>
                <c:pt idx="1820">
                  <c:v>235.76824504056799</c:v>
                </c:pt>
                <c:pt idx="1821">
                  <c:v>236.98465115082399</c:v>
                </c:pt>
                <c:pt idx="1822">
                  <c:v>238.130376479565</c:v>
                </c:pt>
              </c:numCache>
            </c:numRef>
          </c:val>
          <c:smooth val="0"/>
        </c:ser>
        <c:ser>
          <c:idx val="1"/>
          <c:order val="1"/>
          <c:tx>
            <c:v>Mead Johnson</c:v>
          </c:tx>
          <c:spPr>
            <a:ln w="38100"/>
          </c:spPr>
          <c:marker>
            <c:symbol val="none"/>
          </c:marker>
          <c:cat>
            <c:numRef>
              <c:f>'C:\Users\Valay\Downloads\[Charts (26).xls]1 - Chart Data'!$A$2:$A$1824</c:f>
              <c:numCache>
                <c:formatCode>General</c:formatCode>
                <c:ptCount val="1823"/>
                <c:pt idx="0">
                  <c:v>39857</c:v>
                </c:pt>
                <c:pt idx="1">
                  <c:v>39860</c:v>
                </c:pt>
                <c:pt idx="2">
                  <c:v>39861</c:v>
                </c:pt>
                <c:pt idx="3">
                  <c:v>39862</c:v>
                </c:pt>
                <c:pt idx="4">
                  <c:v>39863</c:v>
                </c:pt>
                <c:pt idx="5">
                  <c:v>39864</c:v>
                </c:pt>
                <c:pt idx="6">
                  <c:v>39867</c:v>
                </c:pt>
                <c:pt idx="7">
                  <c:v>39868</c:v>
                </c:pt>
                <c:pt idx="8">
                  <c:v>39869</c:v>
                </c:pt>
                <c:pt idx="9">
                  <c:v>39870</c:v>
                </c:pt>
                <c:pt idx="10">
                  <c:v>39871</c:v>
                </c:pt>
                <c:pt idx="11">
                  <c:v>39874</c:v>
                </c:pt>
                <c:pt idx="12">
                  <c:v>39875</c:v>
                </c:pt>
                <c:pt idx="13">
                  <c:v>39876</c:v>
                </c:pt>
                <c:pt idx="14">
                  <c:v>39877</c:v>
                </c:pt>
                <c:pt idx="15">
                  <c:v>39878</c:v>
                </c:pt>
                <c:pt idx="16">
                  <c:v>39881</c:v>
                </c:pt>
                <c:pt idx="17">
                  <c:v>39882</c:v>
                </c:pt>
                <c:pt idx="18">
                  <c:v>39883</c:v>
                </c:pt>
                <c:pt idx="19">
                  <c:v>39884</c:v>
                </c:pt>
                <c:pt idx="20">
                  <c:v>39885</c:v>
                </c:pt>
                <c:pt idx="21">
                  <c:v>39888</c:v>
                </c:pt>
                <c:pt idx="22">
                  <c:v>39889</c:v>
                </c:pt>
                <c:pt idx="23">
                  <c:v>39890</c:v>
                </c:pt>
                <c:pt idx="24">
                  <c:v>39891</c:v>
                </c:pt>
                <c:pt idx="25">
                  <c:v>39892</c:v>
                </c:pt>
                <c:pt idx="26">
                  <c:v>39895</c:v>
                </c:pt>
                <c:pt idx="27">
                  <c:v>39896</c:v>
                </c:pt>
                <c:pt idx="28">
                  <c:v>39897</c:v>
                </c:pt>
                <c:pt idx="29">
                  <c:v>39898</c:v>
                </c:pt>
                <c:pt idx="30">
                  <c:v>39899</c:v>
                </c:pt>
                <c:pt idx="31">
                  <c:v>39902</c:v>
                </c:pt>
                <c:pt idx="32">
                  <c:v>39903</c:v>
                </c:pt>
                <c:pt idx="33">
                  <c:v>39904</c:v>
                </c:pt>
                <c:pt idx="34">
                  <c:v>39905</c:v>
                </c:pt>
                <c:pt idx="35">
                  <c:v>39906</c:v>
                </c:pt>
                <c:pt idx="36">
                  <c:v>39909</c:v>
                </c:pt>
                <c:pt idx="37">
                  <c:v>39910</c:v>
                </c:pt>
                <c:pt idx="38">
                  <c:v>39911</c:v>
                </c:pt>
                <c:pt idx="39">
                  <c:v>39912</c:v>
                </c:pt>
                <c:pt idx="40">
                  <c:v>39916</c:v>
                </c:pt>
                <c:pt idx="41">
                  <c:v>39917</c:v>
                </c:pt>
                <c:pt idx="42">
                  <c:v>39918</c:v>
                </c:pt>
                <c:pt idx="43">
                  <c:v>39919</c:v>
                </c:pt>
                <c:pt idx="44">
                  <c:v>39920</c:v>
                </c:pt>
                <c:pt idx="45">
                  <c:v>39923</c:v>
                </c:pt>
                <c:pt idx="46">
                  <c:v>39924</c:v>
                </c:pt>
                <c:pt idx="47">
                  <c:v>39925</c:v>
                </c:pt>
                <c:pt idx="48">
                  <c:v>39926</c:v>
                </c:pt>
                <c:pt idx="49">
                  <c:v>39927</c:v>
                </c:pt>
                <c:pt idx="50">
                  <c:v>39930</c:v>
                </c:pt>
                <c:pt idx="51">
                  <c:v>39931</c:v>
                </c:pt>
                <c:pt idx="52">
                  <c:v>39932</c:v>
                </c:pt>
                <c:pt idx="53">
                  <c:v>39933</c:v>
                </c:pt>
                <c:pt idx="54">
                  <c:v>39934</c:v>
                </c:pt>
                <c:pt idx="55">
                  <c:v>39937</c:v>
                </c:pt>
                <c:pt idx="56">
                  <c:v>39938</c:v>
                </c:pt>
                <c:pt idx="57">
                  <c:v>39939</c:v>
                </c:pt>
                <c:pt idx="58">
                  <c:v>39940</c:v>
                </c:pt>
                <c:pt idx="59">
                  <c:v>39941</c:v>
                </c:pt>
                <c:pt idx="60">
                  <c:v>39944</c:v>
                </c:pt>
                <c:pt idx="61">
                  <c:v>39945</c:v>
                </c:pt>
                <c:pt idx="62">
                  <c:v>39946</c:v>
                </c:pt>
                <c:pt idx="63">
                  <c:v>39947</c:v>
                </c:pt>
                <c:pt idx="64">
                  <c:v>39948</c:v>
                </c:pt>
                <c:pt idx="65">
                  <c:v>39951</c:v>
                </c:pt>
                <c:pt idx="66">
                  <c:v>39952</c:v>
                </c:pt>
                <c:pt idx="67">
                  <c:v>39953</c:v>
                </c:pt>
                <c:pt idx="68">
                  <c:v>39954</c:v>
                </c:pt>
                <c:pt idx="69">
                  <c:v>39955</c:v>
                </c:pt>
                <c:pt idx="70">
                  <c:v>39958</c:v>
                </c:pt>
                <c:pt idx="71">
                  <c:v>39959</c:v>
                </c:pt>
                <c:pt idx="72">
                  <c:v>39960</c:v>
                </c:pt>
                <c:pt idx="73">
                  <c:v>39961</c:v>
                </c:pt>
                <c:pt idx="74">
                  <c:v>39962</c:v>
                </c:pt>
                <c:pt idx="75">
                  <c:v>39965</c:v>
                </c:pt>
                <c:pt idx="76">
                  <c:v>39966</c:v>
                </c:pt>
                <c:pt idx="77">
                  <c:v>39967</c:v>
                </c:pt>
                <c:pt idx="78">
                  <c:v>39968</c:v>
                </c:pt>
                <c:pt idx="79">
                  <c:v>39969</c:v>
                </c:pt>
                <c:pt idx="80">
                  <c:v>39972</c:v>
                </c:pt>
                <c:pt idx="81">
                  <c:v>39973</c:v>
                </c:pt>
                <c:pt idx="82">
                  <c:v>39974</c:v>
                </c:pt>
                <c:pt idx="83">
                  <c:v>39975</c:v>
                </c:pt>
                <c:pt idx="84">
                  <c:v>39976</c:v>
                </c:pt>
                <c:pt idx="85">
                  <c:v>39979</c:v>
                </c:pt>
                <c:pt idx="86">
                  <c:v>39980</c:v>
                </c:pt>
                <c:pt idx="87">
                  <c:v>39981</c:v>
                </c:pt>
                <c:pt idx="88">
                  <c:v>39982</c:v>
                </c:pt>
                <c:pt idx="89">
                  <c:v>39983</c:v>
                </c:pt>
                <c:pt idx="90">
                  <c:v>39986</c:v>
                </c:pt>
                <c:pt idx="91">
                  <c:v>39987</c:v>
                </c:pt>
                <c:pt idx="92">
                  <c:v>39988</c:v>
                </c:pt>
                <c:pt idx="93">
                  <c:v>39989</c:v>
                </c:pt>
                <c:pt idx="94">
                  <c:v>39990</c:v>
                </c:pt>
                <c:pt idx="95">
                  <c:v>39993</c:v>
                </c:pt>
                <c:pt idx="96">
                  <c:v>39994</c:v>
                </c:pt>
                <c:pt idx="97">
                  <c:v>39995</c:v>
                </c:pt>
                <c:pt idx="98">
                  <c:v>39996</c:v>
                </c:pt>
                <c:pt idx="99">
                  <c:v>39997</c:v>
                </c:pt>
                <c:pt idx="100">
                  <c:v>40000</c:v>
                </c:pt>
                <c:pt idx="101">
                  <c:v>40001</c:v>
                </c:pt>
                <c:pt idx="102">
                  <c:v>40002</c:v>
                </c:pt>
                <c:pt idx="103">
                  <c:v>40003</c:v>
                </c:pt>
                <c:pt idx="104">
                  <c:v>40004</c:v>
                </c:pt>
                <c:pt idx="105">
                  <c:v>40007</c:v>
                </c:pt>
                <c:pt idx="106">
                  <c:v>40008</c:v>
                </c:pt>
                <c:pt idx="107">
                  <c:v>40009</c:v>
                </c:pt>
                <c:pt idx="108">
                  <c:v>40010</c:v>
                </c:pt>
                <c:pt idx="109">
                  <c:v>40011</c:v>
                </c:pt>
                <c:pt idx="110">
                  <c:v>40014</c:v>
                </c:pt>
                <c:pt idx="111">
                  <c:v>40015</c:v>
                </c:pt>
                <c:pt idx="112">
                  <c:v>40016</c:v>
                </c:pt>
                <c:pt idx="113">
                  <c:v>40017</c:v>
                </c:pt>
                <c:pt idx="114">
                  <c:v>40018</c:v>
                </c:pt>
                <c:pt idx="115">
                  <c:v>40021</c:v>
                </c:pt>
                <c:pt idx="116">
                  <c:v>40022</c:v>
                </c:pt>
                <c:pt idx="117">
                  <c:v>40023</c:v>
                </c:pt>
                <c:pt idx="118">
                  <c:v>40024</c:v>
                </c:pt>
                <c:pt idx="119">
                  <c:v>40025</c:v>
                </c:pt>
                <c:pt idx="120">
                  <c:v>40028</c:v>
                </c:pt>
                <c:pt idx="121">
                  <c:v>40029</c:v>
                </c:pt>
                <c:pt idx="122">
                  <c:v>40030</c:v>
                </c:pt>
                <c:pt idx="123">
                  <c:v>40031</c:v>
                </c:pt>
                <c:pt idx="124">
                  <c:v>40032</c:v>
                </c:pt>
                <c:pt idx="125">
                  <c:v>40035</c:v>
                </c:pt>
                <c:pt idx="126">
                  <c:v>40036</c:v>
                </c:pt>
                <c:pt idx="127">
                  <c:v>40037</c:v>
                </c:pt>
                <c:pt idx="128">
                  <c:v>40038</c:v>
                </c:pt>
                <c:pt idx="129">
                  <c:v>40039</c:v>
                </c:pt>
                <c:pt idx="130">
                  <c:v>40042</c:v>
                </c:pt>
                <c:pt idx="131">
                  <c:v>40043</c:v>
                </c:pt>
                <c:pt idx="132">
                  <c:v>40044</c:v>
                </c:pt>
                <c:pt idx="133">
                  <c:v>40045</c:v>
                </c:pt>
                <c:pt idx="134">
                  <c:v>40046</c:v>
                </c:pt>
                <c:pt idx="135">
                  <c:v>40049</c:v>
                </c:pt>
                <c:pt idx="136">
                  <c:v>40050</c:v>
                </c:pt>
                <c:pt idx="137">
                  <c:v>40051</c:v>
                </c:pt>
                <c:pt idx="138">
                  <c:v>40052</c:v>
                </c:pt>
                <c:pt idx="139">
                  <c:v>40053</c:v>
                </c:pt>
                <c:pt idx="140">
                  <c:v>40056</c:v>
                </c:pt>
                <c:pt idx="141">
                  <c:v>40057</c:v>
                </c:pt>
                <c:pt idx="142">
                  <c:v>40058</c:v>
                </c:pt>
                <c:pt idx="143">
                  <c:v>40059</c:v>
                </c:pt>
                <c:pt idx="144">
                  <c:v>40060</c:v>
                </c:pt>
                <c:pt idx="145">
                  <c:v>40063</c:v>
                </c:pt>
                <c:pt idx="146">
                  <c:v>40064</c:v>
                </c:pt>
                <c:pt idx="147">
                  <c:v>40065</c:v>
                </c:pt>
                <c:pt idx="148">
                  <c:v>40066</c:v>
                </c:pt>
                <c:pt idx="149">
                  <c:v>40067</c:v>
                </c:pt>
                <c:pt idx="150">
                  <c:v>40070</c:v>
                </c:pt>
                <c:pt idx="151">
                  <c:v>40071</c:v>
                </c:pt>
                <c:pt idx="152">
                  <c:v>40072</c:v>
                </c:pt>
                <c:pt idx="153">
                  <c:v>40073</c:v>
                </c:pt>
                <c:pt idx="154">
                  <c:v>40074</c:v>
                </c:pt>
                <c:pt idx="155">
                  <c:v>40077</c:v>
                </c:pt>
                <c:pt idx="156">
                  <c:v>40078</c:v>
                </c:pt>
                <c:pt idx="157">
                  <c:v>40079</c:v>
                </c:pt>
                <c:pt idx="158">
                  <c:v>40080</c:v>
                </c:pt>
                <c:pt idx="159">
                  <c:v>40081</c:v>
                </c:pt>
                <c:pt idx="160">
                  <c:v>40084</c:v>
                </c:pt>
                <c:pt idx="161">
                  <c:v>40085</c:v>
                </c:pt>
                <c:pt idx="162">
                  <c:v>40086</c:v>
                </c:pt>
                <c:pt idx="163">
                  <c:v>40087</c:v>
                </c:pt>
                <c:pt idx="164">
                  <c:v>40088</c:v>
                </c:pt>
                <c:pt idx="165">
                  <c:v>40091</c:v>
                </c:pt>
                <c:pt idx="166">
                  <c:v>40092</c:v>
                </c:pt>
                <c:pt idx="167">
                  <c:v>40093</c:v>
                </c:pt>
                <c:pt idx="168">
                  <c:v>40094</c:v>
                </c:pt>
                <c:pt idx="169">
                  <c:v>40095</c:v>
                </c:pt>
                <c:pt idx="170">
                  <c:v>40098</c:v>
                </c:pt>
                <c:pt idx="171">
                  <c:v>40099</c:v>
                </c:pt>
                <c:pt idx="172">
                  <c:v>40100</c:v>
                </c:pt>
                <c:pt idx="173">
                  <c:v>40101</c:v>
                </c:pt>
                <c:pt idx="174">
                  <c:v>40102</c:v>
                </c:pt>
                <c:pt idx="175">
                  <c:v>40105</c:v>
                </c:pt>
                <c:pt idx="176">
                  <c:v>40106</c:v>
                </c:pt>
                <c:pt idx="177">
                  <c:v>40107</c:v>
                </c:pt>
                <c:pt idx="178">
                  <c:v>40108</c:v>
                </c:pt>
                <c:pt idx="179">
                  <c:v>40109</c:v>
                </c:pt>
                <c:pt idx="180">
                  <c:v>40112</c:v>
                </c:pt>
                <c:pt idx="181">
                  <c:v>40113</c:v>
                </c:pt>
                <c:pt idx="182">
                  <c:v>40114</c:v>
                </c:pt>
                <c:pt idx="183">
                  <c:v>40115</c:v>
                </c:pt>
                <c:pt idx="184">
                  <c:v>40116</c:v>
                </c:pt>
                <c:pt idx="185">
                  <c:v>40119</c:v>
                </c:pt>
                <c:pt idx="186">
                  <c:v>40120</c:v>
                </c:pt>
                <c:pt idx="187">
                  <c:v>40121</c:v>
                </c:pt>
                <c:pt idx="188">
                  <c:v>40122</c:v>
                </c:pt>
                <c:pt idx="189">
                  <c:v>40123</c:v>
                </c:pt>
                <c:pt idx="190">
                  <c:v>40126</c:v>
                </c:pt>
                <c:pt idx="191">
                  <c:v>40127</c:v>
                </c:pt>
                <c:pt idx="192">
                  <c:v>40128</c:v>
                </c:pt>
                <c:pt idx="193">
                  <c:v>40129</c:v>
                </c:pt>
                <c:pt idx="194">
                  <c:v>40130</c:v>
                </c:pt>
                <c:pt idx="195">
                  <c:v>40133</c:v>
                </c:pt>
                <c:pt idx="196">
                  <c:v>40134</c:v>
                </c:pt>
                <c:pt idx="197">
                  <c:v>40135</c:v>
                </c:pt>
                <c:pt idx="198">
                  <c:v>40136</c:v>
                </c:pt>
                <c:pt idx="199">
                  <c:v>40137</c:v>
                </c:pt>
                <c:pt idx="200">
                  <c:v>40140</c:v>
                </c:pt>
                <c:pt idx="201">
                  <c:v>40141</c:v>
                </c:pt>
                <c:pt idx="202">
                  <c:v>40142</c:v>
                </c:pt>
                <c:pt idx="203">
                  <c:v>40143</c:v>
                </c:pt>
                <c:pt idx="204">
                  <c:v>40144</c:v>
                </c:pt>
                <c:pt idx="205">
                  <c:v>40147</c:v>
                </c:pt>
                <c:pt idx="206">
                  <c:v>40148</c:v>
                </c:pt>
                <c:pt idx="207">
                  <c:v>40149</c:v>
                </c:pt>
                <c:pt idx="208">
                  <c:v>40150</c:v>
                </c:pt>
                <c:pt idx="209">
                  <c:v>40151</c:v>
                </c:pt>
                <c:pt idx="210">
                  <c:v>40154</c:v>
                </c:pt>
                <c:pt idx="211">
                  <c:v>40155</c:v>
                </c:pt>
                <c:pt idx="212">
                  <c:v>40156</c:v>
                </c:pt>
                <c:pt idx="213">
                  <c:v>40157</c:v>
                </c:pt>
                <c:pt idx="214">
                  <c:v>40158</c:v>
                </c:pt>
                <c:pt idx="215">
                  <c:v>40161</c:v>
                </c:pt>
                <c:pt idx="216">
                  <c:v>40162</c:v>
                </c:pt>
                <c:pt idx="217">
                  <c:v>40163</c:v>
                </c:pt>
                <c:pt idx="218">
                  <c:v>40164</c:v>
                </c:pt>
                <c:pt idx="219">
                  <c:v>40165</c:v>
                </c:pt>
                <c:pt idx="220">
                  <c:v>40168</c:v>
                </c:pt>
                <c:pt idx="221">
                  <c:v>40169</c:v>
                </c:pt>
                <c:pt idx="222">
                  <c:v>40170</c:v>
                </c:pt>
                <c:pt idx="223">
                  <c:v>40171</c:v>
                </c:pt>
                <c:pt idx="224">
                  <c:v>40175</c:v>
                </c:pt>
                <c:pt idx="225">
                  <c:v>40176</c:v>
                </c:pt>
                <c:pt idx="226">
                  <c:v>40177</c:v>
                </c:pt>
                <c:pt idx="227">
                  <c:v>40178</c:v>
                </c:pt>
                <c:pt idx="228">
                  <c:v>40182</c:v>
                </c:pt>
                <c:pt idx="229">
                  <c:v>40183</c:v>
                </c:pt>
                <c:pt idx="230">
                  <c:v>40184</c:v>
                </c:pt>
                <c:pt idx="231">
                  <c:v>40185</c:v>
                </c:pt>
                <c:pt idx="232">
                  <c:v>40186</c:v>
                </c:pt>
                <c:pt idx="233">
                  <c:v>40189</c:v>
                </c:pt>
                <c:pt idx="234">
                  <c:v>40190</c:v>
                </c:pt>
                <c:pt idx="235">
                  <c:v>40191</c:v>
                </c:pt>
                <c:pt idx="236">
                  <c:v>40192</c:v>
                </c:pt>
                <c:pt idx="237">
                  <c:v>40193</c:v>
                </c:pt>
                <c:pt idx="238">
                  <c:v>40196</c:v>
                </c:pt>
                <c:pt idx="239">
                  <c:v>40197</c:v>
                </c:pt>
                <c:pt idx="240">
                  <c:v>40198</c:v>
                </c:pt>
                <c:pt idx="241">
                  <c:v>40199</c:v>
                </c:pt>
                <c:pt idx="242">
                  <c:v>40200</c:v>
                </c:pt>
                <c:pt idx="243">
                  <c:v>40203</c:v>
                </c:pt>
                <c:pt idx="244">
                  <c:v>40204</c:v>
                </c:pt>
                <c:pt idx="245">
                  <c:v>40205</c:v>
                </c:pt>
                <c:pt idx="246">
                  <c:v>40206</c:v>
                </c:pt>
                <c:pt idx="247">
                  <c:v>40207</c:v>
                </c:pt>
                <c:pt idx="248">
                  <c:v>40210</c:v>
                </c:pt>
                <c:pt idx="249">
                  <c:v>40211</c:v>
                </c:pt>
                <c:pt idx="250">
                  <c:v>40212</c:v>
                </c:pt>
                <c:pt idx="251">
                  <c:v>40213</c:v>
                </c:pt>
                <c:pt idx="252">
                  <c:v>40214</c:v>
                </c:pt>
                <c:pt idx="253">
                  <c:v>40217</c:v>
                </c:pt>
                <c:pt idx="254">
                  <c:v>40218</c:v>
                </c:pt>
                <c:pt idx="255">
                  <c:v>40219</c:v>
                </c:pt>
                <c:pt idx="256">
                  <c:v>40220</c:v>
                </c:pt>
                <c:pt idx="257">
                  <c:v>40221</c:v>
                </c:pt>
                <c:pt idx="258">
                  <c:v>40224</c:v>
                </c:pt>
                <c:pt idx="259">
                  <c:v>40225</c:v>
                </c:pt>
                <c:pt idx="260">
                  <c:v>40226</c:v>
                </c:pt>
                <c:pt idx="261">
                  <c:v>40227</c:v>
                </c:pt>
                <c:pt idx="262">
                  <c:v>40228</c:v>
                </c:pt>
                <c:pt idx="263">
                  <c:v>40231</c:v>
                </c:pt>
                <c:pt idx="264">
                  <c:v>40232</c:v>
                </c:pt>
                <c:pt idx="265">
                  <c:v>40233</c:v>
                </c:pt>
                <c:pt idx="266">
                  <c:v>40234</c:v>
                </c:pt>
                <c:pt idx="267">
                  <c:v>40235</c:v>
                </c:pt>
                <c:pt idx="268">
                  <c:v>40238</c:v>
                </c:pt>
                <c:pt idx="269">
                  <c:v>40239</c:v>
                </c:pt>
                <c:pt idx="270">
                  <c:v>40240</c:v>
                </c:pt>
                <c:pt idx="271">
                  <c:v>40241</c:v>
                </c:pt>
                <c:pt idx="272">
                  <c:v>40242</c:v>
                </c:pt>
                <c:pt idx="273">
                  <c:v>40245</c:v>
                </c:pt>
                <c:pt idx="274">
                  <c:v>40246</c:v>
                </c:pt>
                <c:pt idx="275">
                  <c:v>40247</c:v>
                </c:pt>
                <c:pt idx="276">
                  <c:v>40248</c:v>
                </c:pt>
                <c:pt idx="277">
                  <c:v>40249</c:v>
                </c:pt>
                <c:pt idx="278">
                  <c:v>40252</c:v>
                </c:pt>
                <c:pt idx="279">
                  <c:v>40253</c:v>
                </c:pt>
                <c:pt idx="280">
                  <c:v>40254</c:v>
                </c:pt>
                <c:pt idx="281">
                  <c:v>40255</c:v>
                </c:pt>
                <c:pt idx="282">
                  <c:v>40256</c:v>
                </c:pt>
                <c:pt idx="283">
                  <c:v>40259</c:v>
                </c:pt>
                <c:pt idx="284">
                  <c:v>40260</c:v>
                </c:pt>
                <c:pt idx="285">
                  <c:v>40261</c:v>
                </c:pt>
                <c:pt idx="286">
                  <c:v>40262</c:v>
                </c:pt>
                <c:pt idx="287">
                  <c:v>40263</c:v>
                </c:pt>
                <c:pt idx="288">
                  <c:v>40266</c:v>
                </c:pt>
                <c:pt idx="289">
                  <c:v>40267</c:v>
                </c:pt>
                <c:pt idx="290">
                  <c:v>40268</c:v>
                </c:pt>
                <c:pt idx="291">
                  <c:v>40269</c:v>
                </c:pt>
                <c:pt idx="292">
                  <c:v>40273</c:v>
                </c:pt>
                <c:pt idx="293">
                  <c:v>40274</c:v>
                </c:pt>
                <c:pt idx="294">
                  <c:v>40275</c:v>
                </c:pt>
                <c:pt idx="295">
                  <c:v>40276</c:v>
                </c:pt>
                <c:pt idx="296">
                  <c:v>40277</c:v>
                </c:pt>
                <c:pt idx="297">
                  <c:v>40280</c:v>
                </c:pt>
                <c:pt idx="298">
                  <c:v>40281</c:v>
                </c:pt>
                <c:pt idx="299">
                  <c:v>40282</c:v>
                </c:pt>
                <c:pt idx="300">
                  <c:v>40283</c:v>
                </c:pt>
                <c:pt idx="301">
                  <c:v>40284</c:v>
                </c:pt>
                <c:pt idx="302">
                  <c:v>40287</c:v>
                </c:pt>
                <c:pt idx="303">
                  <c:v>40288</c:v>
                </c:pt>
                <c:pt idx="304">
                  <c:v>40289</c:v>
                </c:pt>
                <c:pt idx="305">
                  <c:v>40290</c:v>
                </c:pt>
                <c:pt idx="306">
                  <c:v>40291</c:v>
                </c:pt>
                <c:pt idx="307">
                  <c:v>40294</c:v>
                </c:pt>
                <c:pt idx="308">
                  <c:v>40295</c:v>
                </c:pt>
                <c:pt idx="309">
                  <c:v>40296</c:v>
                </c:pt>
                <c:pt idx="310">
                  <c:v>40297</c:v>
                </c:pt>
                <c:pt idx="311">
                  <c:v>40298</c:v>
                </c:pt>
                <c:pt idx="312">
                  <c:v>40301</c:v>
                </c:pt>
                <c:pt idx="313">
                  <c:v>40302</c:v>
                </c:pt>
                <c:pt idx="314">
                  <c:v>40303</c:v>
                </c:pt>
                <c:pt idx="315">
                  <c:v>40304</c:v>
                </c:pt>
                <c:pt idx="316">
                  <c:v>40305</c:v>
                </c:pt>
                <c:pt idx="317">
                  <c:v>40308</c:v>
                </c:pt>
                <c:pt idx="318">
                  <c:v>40309</c:v>
                </c:pt>
                <c:pt idx="319">
                  <c:v>40310</c:v>
                </c:pt>
                <c:pt idx="320">
                  <c:v>40311</c:v>
                </c:pt>
                <c:pt idx="321">
                  <c:v>40312</c:v>
                </c:pt>
                <c:pt idx="322">
                  <c:v>40315</c:v>
                </c:pt>
                <c:pt idx="323">
                  <c:v>40316</c:v>
                </c:pt>
                <c:pt idx="324">
                  <c:v>40317</c:v>
                </c:pt>
                <c:pt idx="325">
                  <c:v>40318</c:v>
                </c:pt>
                <c:pt idx="326">
                  <c:v>40319</c:v>
                </c:pt>
                <c:pt idx="327">
                  <c:v>40322</c:v>
                </c:pt>
                <c:pt idx="328">
                  <c:v>40323</c:v>
                </c:pt>
                <c:pt idx="329">
                  <c:v>40324</c:v>
                </c:pt>
                <c:pt idx="330">
                  <c:v>40325</c:v>
                </c:pt>
                <c:pt idx="331">
                  <c:v>40326</c:v>
                </c:pt>
                <c:pt idx="332">
                  <c:v>40329</c:v>
                </c:pt>
                <c:pt idx="333">
                  <c:v>40330</c:v>
                </c:pt>
                <c:pt idx="334">
                  <c:v>40331</c:v>
                </c:pt>
                <c:pt idx="335">
                  <c:v>40332</c:v>
                </c:pt>
                <c:pt idx="336">
                  <c:v>40333</c:v>
                </c:pt>
                <c:pt idx="337">
                  <c:v>40336</c:v>
                </c:pt>
                <c:pt idx="338">
                  <c:v>40337</c:v>
                </c:pt>
                <c:pt idx="339">
                  <c:v>40338</c:v>
                </c:pt>
                <c:pt idx="340">
                  <c:v>40339</c:v>
                </c:pt>
                <c:pt idx="341">
                  <c:v>40340</c:v>
                </c:pt>
                <c:pt idx="342">
                  <c:v>40343</c:v>
                </c:pt>
                <c:pt idx="343">
                  <c:v>40344</c:v>
                </c:pt>
                <c:pt idx="344">
                  <c:v>40345</c:v>
                </c:pt>
                <c:pt idx="345">
                  <c:v>40346</c:v>
                </c:pt>
                <c:pt idx="346">
                  <c:v>40347</c:v>
                </c:pt>
                <c:pt idx="347">
                  <c:v>40350</c:v>
                </c:pt>
                <c:pt idx="348">
                  <c:v>40351</c:v>
                </c:pt>
                <c:pt idx="349">
                  <c:v>40352</c:v>
                </c:pt>
                <c:pt idx="350">
                  <c:v>40353</c:v>
                </c:pt>
                <c:pt idx="351">
                  <c:v>40354</c:v>
                </c:pt>
                <c:pt idx="352">
                  <c:v>40357</c:v>
                </c:pt>
                <c:pt idx="353">
                  <c:v>40358</c:v>
                </c:pt>
                <c:pt idx="354">
                  <c:v>40359</c:v>
                </c:pt>
                <c:pt idx="355">
                  <c:v>40360</c:v>
                </c:pt>
                <c:pt idx="356">
                  <c:v>40361</c:v>
                </c:pt>
                <c:pt idx="357">
                  <c:v>40364</c:v>
                </c:pt>
                <c:pt idx="358">
                  <c:v>40365</c:v>
                </c:pt>
                <c:pt idx="359">
                  <c:v>40366</c:v>
                </c:pt>
                <c:pt idx="360">
                  <c:v>40367</c:v>
                </c:pt>
                <c:pt idx="361">
                  <c:v>40368</c:v>
                </c:pt>
                <c:pt idx="362">
                  <c:v>40371</c:v>
                </c:pt>
                <c:pt idx="363">
                  <c:v>40372</c:v>
                </c:pt>
                <c:pt idx="364">
                  <c:v>40373</c:v>
                </c:pt>
                <c:pt idx="365">
                  <c:v>40374</c:v>
                </c:pt>
                <c:pt idx="366">
                  <c:v>40375</c:v>
                </c:pt>
                <c:pt idx="367">
                  <c:v>40378</c:v>
                </c:pt>
                <c:pt idx="368">
                  <c:v>40379</c:v>
                </c:pt>
                <c:pt idx="369">
                  <c:v>40380</c:v>
                </c:pt>
                <c:pt idx="370">
                  <c:v>40381</c:v>
                </c:pt>
                <c:pt idx="371">
                  <c:v>40382</c:v>
                </c:pt>
                <c:pt idx="372">
                  <c:v>40385</c:v>
                </c:pt>
                <c:pt idx="373">
                  <c:v>40386</c:v>
                </c:pt>
                <c:pt idx="374">
                  <c:v>40387</c:v>
                </c:pt>
                <c:pt idx="375">
                  <c:v>40388</c:v>
                </c:pt>
                <c:pt idx="376">
                  <c:v>40389</c:v>
                </c:pt>
                <c:pt idx="377">
                  <c:v>40392</c:v>
                </c:pt>
                <c:pt idx="378">
                  <c:v>40393</c:v>
                </c:pt>
                <c:pt idx="379">
                  <c:v>40394</c:v>
                </c:pt>
                <c:pt idx="380">
                  <c:v>40395</c:v>
                </c:pt>
                <c:pt idx="381">
                  <c:v>40396</c:v>
                </c:pt>
                <c:pt idx="382">
                  <c:v>40399</c:v>
                </c:pt>
                <c:pt idx="383">
                  <c:v>40400</c:v>
                </c:pt>
                <c:pt idx="384">
                  <c:v>40401</c:v>
                </c:pt>
                <c:pt idx="385">
                  <c:v>40402</c:v>
                </c:pt>
                <c:pt idx="386">
                  <c:v>40403</c:v>
                </c:pt>
                <c:pt idx="387">
                  <c:v>40406</c:v>
                </c:pt>
                <c:pt idx="388">
                  <c:v>40407</c:v>
                </c:pt>
                <c:pt idx="389">
                  <c:v>40408</c:v>
                </c:pt>
                <c:pt idx="390">
                  <c:v>40409</c:v>
                </c:pt>
                <c:pt idx="391">
                  <c:v>40410</c:v>
                </c:pt>
                <c:pt idx="392">
                  <c:v>40413</c:v>
                </c:pt>
                <c:pt idx="393">
                  <c:v>40414</c:v>
                </c:pt>
                <c:pt idx="394">
                  <c:v>40415</c:v>
                </c:pt>
                <c:pt idx="395">
                  <c:v>40416</c:v>
                </c:pt>
                <c:pt idx="396">
                  <c:v>40417</c:v>
                </c:pt>
                <c:pt idx="397">
                  <c:v>40420</c:v>
                </c:pt>
                <c:pt idx="398">
                  <c:v>40421</c:v>
                </c:pt>
                <c:pt idx="399">
                  <c:v>40422</c:v>
                </c:pt>
                <c:pt idx="400">
                  <c:v>40423</c:v>
                </c:pt>
                <c:pt idx="401">
                  <c:v>40424</c:v>
                </c:pt>
                <c:pt idx="402">
                  <c:v>40427</c:v>
                </c:pt>
                <c:pt idx="403">
                  <c:v>40428</c:v>
                </c:pt>
                <c:pt idx="404">
                  <c:v>40429</c:v>
                </c:pt>
                <c:pt idx="405">
                  <c:v>40430</c:v>
                </c:pt>
                <c:pt idx="406">
                  <c:v>40431</c:v>
                </c:pt>
                <c:pt idx="407">
                  <c:v>40434</c:v>
                </c:pt>
                <c:pt idx="408">
                  <c:v>40435</c:v>
                </c:pt>
                <c:pt idx="409">
                  <c:v>40436</c:v>
                </c:pt>
                <c:pt idx="410">
                  <c:v>40437</c:v>
                </c:pt>
                <c:pt idx="411">
                  <c:v>40438</c:v>
                </c:pt>
                <c:pt idx="412">
                  <c:v>40441</c:v>
                </c:pt>
                <c:pt idx="413">
                  <c:v>40442</c:v>
                </c:pt>
                <c:pt idx="414">
                  <c:v>40443</c:v>
                </c:pt>
                <c:pt idx="415">
                  <c:v>40444</c:v>
                </c:pt>
                <c:pt idx="416">
                  <c:v>40445</c:v>
                </c:pt>
                <c:pt idx="417">
                  <c:v>40448</c:v>
                </c:pt>
                <c:pt idx="418">
                  <c:v>40449</c:v>
                </c:pt>
                <c:pt idx="419">
                  <c:v>40450</c:v>
                </c:pt>
                <c:pt idx="420">
                  <c:v>40451</c:v>
                </c:pt>
                <c:pt idx="421">
                  <c:v>40452</c:v>
                </c:pt>
                <c:pt idx="422">
                  <c:v>40455</c:v>
                </c:pt>
                <c:pt idx="423">
                  <c:v>40456</c:v>
                </c:pt>
                <c:pt idx="424">
                  <c:v>40457</c:v>
                </c:pt>
                <c:pt idx="425">
                  <c:v>40458</c:v>
                </c:pt>
                <c:pt idx="426">
                  <c:v>40459</c:v>
                </c:pt>
                <c:pt idx="427">
                  <c:v>40462</c:v>
                </c:pt>
                <c:pt idx="428">
                  <c:v>40463</c:v>
                </c:pt>
                <c:pt idx="429">
                  <c:v>40464</c:v>
                </c:pt>
                <c:pt idx="430">
                  <c:v>40465</c:v>
                </c:pt>
                <c:pt idx="431">
                  <c:v>40466</c:v>
                </c:pt>
                <c:pt idx="432">
                  <c:v>40469</c:v>
                </c:pt>
                <c:pt idx="433">
                  <c:v>40470</c:v>
                </c:pt>
                <c:pt idx="434">
                  <c:v>40471</c:v>
                </c:pt>
                <c:pt idx="435">
                  <c:v>40472</c:v>
                </c:pt>
                <c:pt idx="436">
                  <c:v>40473</c:v>
                </c:pt>
                <c:pt idx="437">
                  <c:v>40476</c:v>
                </c:pt>
                <c:pt idx="438">
                  <c:v>40477</c:v>
                </c:pt>
                <c:pt idx="439">
                  <c:v>40478</c:v>
                </c:pt>
                <c:pt idx="440">
                  <c:v>40479</c:v>
                </c:pt>
                <c:pt idx="441">
                  <c:v>40480</c:v>
                </c:pt>
                <c:pt idx="442">
                  <c:v>40483</c:v>
                </c:pt>
                <c:pt idx="443">
                  <c:v>40484</c:v>
                </c:pt>
                <c:pt idx="444">
                  <c:v>40485</c:v>
                </c:pt>
                <c:pt idx="445">
                  <c:v>40486</c:v>
                </c:pt>
                <c:pt idx="446">
                  <c:v>40487</c:v>
                </c:pt>
                <c:pt idx="447">
                  <c:v>40490</c:v>
                </c:pt>
                <c:pt idx="448">
                  <c:v>40491</c:v>
                </c:pt>
                <c:pt idx="449">
                  <c:v>40492</c:v>
                </c:pt>
                <c:pt idx="450">
                  <c:v>40493</c:v>
                </c:pt>
                <c:pt idx="451">
                  <c:v>40494</c:v>
                </c:pt>
                <c:pt idx="452">
                  <c:v>40497</c:v>
                </c:pt>
                <c:pt idx="453">
                  <c:v>40498</c:v>
                </c:pt>
                <c:pt idx="454">
                  <c:v>40499</c:v>
                </c:pt>
                <c:pt idx="455">
                  <c:v>40500</c:v>
                </c:pt>
                <c:pt idx="456">
                  <c:v>40501</c:v>
                </c:pt>
                <c:pt idx="457">
                  <c:v>40504</c:v>
                </c:pt>
                <c:pt idx="458">
                  <c:v>40505</c:v>
                </c:pt>
                <c:pt idx="459">
                  <c:v>40506</c:v>
                </c:pt>
                <c:pt idx="460">
                  <c:v>40507</c:v>
                </c:pt>
                <c:pt idx="461">
                  <c:v>40508</c:v>
                </c:pt>
                <c:pt idx="462">
                  <c:v>40511</c:v>
                </c:pt>
                <c:pt idx="463">
                  <c:v>40512</c:v>
                </c:pt>
                <c:pt idx="464">
                  <c:v>40513</c:v>
                </c:pt>
                <c:pt idx="465">
                  <c:v>40514</c:v>
                </c:pt>
                <c:pt idx="466">
                  <c:v>40515</c:v>
                </c:pt>
                <c:pt idx="467">
                  <c:v>40518</c:v>
                </c:pt>
                <c:pt idx="468">
                  <c:v>40519</c:v>
                </c:pt>
                <c:pt idx="469">
                  <c:v>40520</c:v>
                </c:pt>
                <c:pt idx="470">
                  <c:v>40521</c:v>
                </c:pt>
                <c:pt idx="471">
                  <c:v>40522</c:v>
                </c:pt>
                <c:pt idx="472">
                  <c:v>40525</c:v>
                </c:pt>
                <c:pt idx="473">
                  <c:v>40526</c:v>
                </c:pt>
                <c:pt idx="474">
                  <c:v>40527</c:v>
                </c:pt>
                <c:pt idx="475">
                  <c:v>40528</c:v>
                </c:pt>
                <c:pt idx="476">
                  <c:v>40529</c:v>
                </c:pt>
                <c:pt idx="477">
                  <c:v>40532</c:v>
                </c:pt>
                <c:pt idx="478">
                  <c:v>40533</c:v>
                </c:pt>
                <c:pt idx="479">
                  <c:v>40534</c:v>
                </c:pt>
                <c:pt idx="480">
                  <c:v>40535</c:v>
                </c:pt>
                <c:pt idx="481">
                  <c:v>40536</c:v>
                </c:pt>
                <c:pt idx="482">
                  <c:v>40539</c:v>
                </c:pt>
                <c:pt idx="483">
                  <c:v>40540</c:v>
                </c:pt>
                <c:pt idx="484">
                  <c:v>40541</c:v>
                </c:pt>
                <c:pt idx="485">
                  <c:v>40542</c:v>
                </c:pt>
                <c:pt idx="486">
                  <c:v>40543</c:v>
                </c:pt>
                <c:pt idx="487">
                  <c:v>40546</c:v>
                </c:pt>
                <c:pt idx="488">
                  <c:v>40547</c:v>
                </c:pt>
                <c:pt idx="489">
                  <c:v>40548</c:v>
                </c:pt>
                <c:pt idx="490">
                  <c:v>40549</c:v>
                </c:pt>
                <c:pt idx="491">
                  <c:v>40550</c:v>
                </c:pt>
                <c:pt idx="492">
                  <c:v>40553</c:v>
                </c:pt>
                <c:pt idx="493">
                  <c:v>40554</c:v>
                </c:pt>
                <c:pt idx="494">
                  <c:v>40555</c:v>
                </c:pt>
                <c:pt idx="495">
                  <c:v>40556</c:v>
                </c:pt>
                <c:pt idx="496">
                  <c:v>40557</c:v>
                </c:pt>
                <c:pt idx="497">
                  <c:v>40560</c:v>
                </c:pt>
                <c:pt idx="498">
                  <c:v>40561</c:v>
                </c:pt>
                <c:pt idx="499">
                  <c:v>40562</c:v>
                </c:pt>
                <c:pt idx="500">
                  <c:v>40563</c:v>
                </c:pt>
                <c:pt idx="501">
                  <c:v>40564</c:v>
                </c:pt>
                <c:pt idx="502">
                  <c:v>40567</c:v>
                </c:pt>
                <c:pt idx="503">
                  <c:v>40568</c:v>
                </c:pt>
                <c:pt idx="504">
                  <c:v>40569</c:v>
                </c:pt>
                <c:pt idx="505">
                  <c:v>40570</c:v>
                </c:pt>
                <c:pt idx="506">
                  <c:v>40571</c:v>
                </c:pt>
                <c:pt idx="507">
                  <c:v>40574</c:v>
                </c:pt>
                <c:pt idx="508">
                  <c:v>40575</c:v>
                </c:pt>
                <c:pt idx="509">
                  <c:v>40576</c:v>
                </c:pt>
                <c:pt idx="510">
                  <c:v>40577</c:v>
                </c:pt>
                <c:pt idx="511">
                  <c:v>40578</c:v>
                </c:pt>
                <c:pt idx="512">
                  <c:v>40581</c:v>
                </c:pt>
                <c:pt idx="513">
                  <c:v>40582</c:v>
                </c:pt>
                <c:pt idx="514">
                  <c:v>40583</c:v>
                </c:pt>
                <c:pt idx="515">
                  <c:v>40584</c:v>
                </c:pt>
                <c:pt idx="516">
                  <c:v>40585</c:v>
                </c:pt>
                <c:pt idx="517">
                  <c:v>40588</c:v>
                </c:pt>
                <c:pt idx="518">
                  <c:v>40589</c:v>
                </c:pt>
                <c:pt idx="519">
                  <c:v>40590</c:v>
                </c:pt>
                <c:pt idx="520">
                  <c:v>40591</c:v>
                </c:pt>
                <c:pt idx="521">
                  <c:v>40592</c:v>
                </c:pt>
                <c:pt idx="522">
                  <c:v>40595</c:v>
                </c:pt>
                <c:pt idx="523">
                  <c:v>40596</c:v>
                </c:pt>
                <c:pt idx="524">
                  <c:v>40597</c:v>
                </c:pt>
                <c:pt idx="525">
                  <c:v>40598</c:v>
                </c:pt>
                <c:pt idx="526">
                  <c:v>40599</c:v>
                </c:pt>
                <c:pt idx="527">
                  <c:v>40602</c:v>
                </c:pt>
                <c:pt idx="528">
                  <c:v>40603</c:v>
                </c:pt>
                <c:pt idx="529">
                  <c:v>40604</c:v>
                </c:pt>
                <c:pt idx="530">
                  <c:v>40605</c:v>
                </c:pt>
                <c:pt idx="531">
                  <c:v>40606</c:v>
                </c:pt>
                <c:pt idx="532">
                  <c:v>40609</c:v>
                </c:pt>
                <c:pt idx="533">
                  <c:v>40610</c:v>
                </c:pt>
                <c:pt idx="534">
                  <c:v>40611</c:v>
                </c:pt>
                <c:pt idx="535">
                  <c:v>40612</c:v>
                </c:pt>
                <c:pt idx="536">
                  <c:v>40613</c:v>
                </c:pt>
                <c:pt idx="537">
                  <c:v>40616</c:v>
                </c:pt>
                <c:pt idx="538">
                  <c:v>40617</c:v>
                </c:pt>
                <c:pt idx="539">
                  <c:v>40618</c:v>
                </c:pt>
                <c:pt idx="540">
                  <c:v>40619</c:v>
                </c:pt>
                <c:pt idx="541">
                  <c:v>40620</c:v>
                </c:pt>
                <c:pt idx="542">
                  <c:v>40623</c:v>
                </c:pt>
                <c:pt idx="543">
                  <c:v>40624</c:v>
                </c:pt>
                <c:pt idx="544">
                  <c:v>40625</c:v>
                </c:pt>
                <c:pt idx="545">
                  <c:v>40626</c:v>
                </c:pt>
                <c:pt idx="546">
                  <c:v>40627</c:v>
                </c:pt>
                <c:pt idx="547">
                  <c:v>40630</c:v>
                </c:pt>
                <c:pt idx="548">
                  <c:v>40631</c:v>
                </c:pt>
                <c:pt idx="549">
                  <c:v>40632</c:v>
                </c:pt>
                <c:pt idx="550">
                  <c:v>40633</c:v>
                </c:pt>
                <c:pt idx="551">
                  <c:v>40634</c:v>
                </c:pt>
                <c:pt idx="552">
                  <c:v>40637</c:v>
                </c:pt>
                <c:pt idx="553">
                  <c:v>40638</c:v>
                </c:pt>
                <c:pt idx="554">
                  <c:v>40639</c:v>
                </c:pt>
                <c:pt idx="555">
                  <c:v>40640</c:v>
                </c:pt>
                <c:pt idx="556">
                  <c:v>40641</c:v>
                </c:pt>
                <c:pt idx="557">
                  <c:v>40644</c:v>
                </c:pt>
                <c:pt idx="558">
                  <c:v>40645</c:v>
                </c:pt>
                <c:pt idx="559">
                  <c:v>40646</c:v>
                </c:pt>
                <c:pt idx="560">
                  <c:v>40647</c:v>
                </c:pt>
                <c:pt idx="561">
                  <c:v>40648</c:v>
                </c:pt>
                <c:pt idx="562">
                  <c:v>40651</c:v>
                </c:pt>
                <c:pt idx="563">
                  <c:v>40652</c:v>
                </c:pt>
                <c:pt idx="564">
                  <c:v>40653</c:v>
                </c:pt>
                <c:pt idx="565">
                  <c:v>40654</c:v>
                </c:pt>
                <c:pt idx="566">
                  <c:v>40658</c:v>
                </c:pt>
                <c:pt idx="567">
                  <c:v>40659</c:v>
                </c:pt>
                <c:pt idx="568">
                  <c:v>40660</c:v>
                </c:pt>
                <c:pt idx="569">
                  <c:v>40661</c:v>
                </c:pt>
                <c:pt idx="570">
                  <c:v>40662</c:v>
                </c:pt>
                <c:pt idx="571">
                  <c:v>40665</c:v>
                </c:pt>
                <c:pt idx="572">
                  <c:v>40666</c:v>
                </c:pt>
                <c:pt idx="573">
                  <c:v>40667</c:v>
                </c:pt>
                <c:pt idx="574">
                  <c:v>40668</c:v>
                </c:pt>
                <c:pt idx="575">
                  <c:v>40669</c:v>
                </c:pt>
                <c:pt idx="576">
                  <c:v>40672</c:v>
                </c:pt>
                <c:pt idx="577">
                  <c:v>40673</c:v>
                </c:pt>
                <c:pt idx="578">
                  <c:v>40674</c:v>
                </c:pt>
                <c:pt idx="579">
                  <c:v>40675</c:v>
                </c:pt>
                <c:pt idx="580">
                  <c:v>40676</c:v>
                </c:pt>
                <c:pt idx="581">
                  <c:v>40679</c:v>
                </c:pt>
                <c:pt idx="582">
                  <c:v>40680</c:v>
                </c:pt>
                <c:pt idx="583">
                  <c:v>40681</c:v>
                </c:pt>
                <c:pt idx="584">
                  <c:v>40682</c:v>
                </c:pt>
                <c:pt idx="585">
                  <c:v>40683</c:v>
                </c:pt>
                <c:pt idx="586">
                  <c:v>40686</c:v>
                </c:pt>
                <c:pt idx="587">
                  <c:v>40687</c:v>
                </c:pt>
                <c:pt idx="588">
                  <c:v>40688</c:v>
                </c:pt>
                <c:pt idx="589">
                  <c:v>40689</c:v>
                </c:pt>
                <c:pt idx="590">
                  <c:v>40690</c:v>
                </c:pt>
                <c:pt idx="591">
                  <c:v>40693</c:v>
                </c:pt>
                <c:pt idx="592">
                  <c:v>40694</c:v>
                </c:pt>
                <c:pt idx="593">
                  <c:v>40695</c:v>
                </c:pt>
                <c:pt idx="594">
                  <c:v>40696</c:v>
                </c:pt>
                <c:pt idx="595">
                  <c:v>40697</c:v>
                </c:pt>
                <c:pt idx="596">
                  <c:v>40700</c:v>
                </c:pt>
                <c:pt idx="597">
                  <c:v>40701</c:v>
                </c:pt>
                <c:pt idx="598">
                  <c:v>40702</c:v>
                </c:pt>
                <c:pt idx="599">
                  <c:v>40703</c:v>
                </c:pt>
                <c:pt idx="600">
                  <c:v>40704</c:v>
                </c:pt>
                <c:pt idx="601">
                  <c:v>40707</c:v>
                </c:pt>
                <c:pt idx="602">
                  <c:v>40708</c:v>
                </c:pt>
                <c:pt idx="603">
                  <c:v>40709</c:v>
                </c:pt>
                <c:pt idx="604">
                  <c:v>40710</c:v>
                </c:pt>
                <c:pt idx="605">
                  <c:v>40711</c:v>
                </c:pt>
                <c:pt idx="606">
                  <c:v>40714</c:v>
                </c:pt>
                <c:pt idx="607">
                  <c:v>40715</c:v>
                </c:pt>
                <c:pt idx="608">
                  <c:v>40716</c:v>
                </c:pt>
                <c:pt idx="609">
                  <c:v>40717</c:v>
                </c:pt>
                <c:pt idx="610">
                  <c:v>40718</c:v>
                </c:pt>
                <c:pt idx="611">
                  <c:v>40721</c:v>
                </c:pt>
                <c:pt idx="612">
                  <c:v>40722</c:v>
                </c:pt>
                <c:pt idx="613">
                  <c:v>40723</c:v>
                </c:pt>
                <c:pt idx="614">
                  <c:v>40724</c:v>
                </c:pt>
                <c:pt idx="615">
                  <c:v>40725</c:v>
                </c:pt>
                <c:pt idx="616">
                  <c:v>40728</c:v>
                </c:pt>
                <c:pt idx="617">
                  <c:v>40729</c:v>
                </c:pt>
                <c:pt idx="618">
                  <c:v>40730</c:v>
                </c:pt>
                <c:pt idx="619">
                  <c:v>40731</c:v>
                </c:pt>
                <c:pt idx="620">
                  <c:v>40732</c:v>
                </c:pt>
                <c:pt idx="621">
                  <c:v>40735</c:v>
                </c:pt>
                <c:pt idx="622">
                  <c:v>40736</c:v>
                </c:pt>
                <c:pt idx="623">
                  <c:v>40737</c:v>
                </c:pt>
                <c:pt idx="624">
                  <c:v>40738</c:v>
                </c:pt>
                <c:pt idx="625">
                  <c:v>40739</c:v>
                </c:pt>
                <c:pt idx="626">
                  <c:v>40742</c:v>
                </c:pt>
                <c:pt idx="627">
                  <c:v>40743</c:v>
                </c:pt>
                <c:pt idx="628">
                  <c:v>40744</c:v>
                </c:pt>
                <c:pt idx="629">
                  <c:v>40745</c:v>
                </c:pt>
                <c:pt idx="630">
                  <c:v>40746</c:v>
                </c:pt>
                <c:pt idx="631">
                  <c:v>40749</c:v>
                </c:pt>
                <c:pt idx="632">
                  <c:v>40750</c:v>
                </c:pt>
                <c:pt idx="633">
                  <c:v>40751</c:v>
                </c:pt>
                <c:pt idx="634">
                  <c:v>40752</c:v>
                </c:pt>
                <c:pt idx="635">
                  <c:v>40753</c:v>
                </c:pt>
                <c:pt idx="636">
                  <c:v>40756</c:v>
                </c:pt>
                <c:pt idx="637">
                  <c:v>40757</c:v>
                </c:pt>
                <c:pt idx="638">
                  <c:v>40758</c:v>
                </c:pt>
                <c:pt idx="639">
                  <c:v>40759</c:v>
                </c:pt>
                <c:pt idx="640">
                  <c:v>40760</c:v>
                </c:pt>
                <c:pt idx="641">
                  <c:v>40763</c:v>
                </c:pt>
                <c:pt idx="642">
                  <c:v>40764</c:v>
                </c:pt>
                <c:pt idx="643">
                  <c:v>40765</c:v>
                </c:pt>
                <c:pt idx="644">
                  <c:v>40766</c:v>
                </c:pt>
                <c:pt idx="645">
                  <c:v>40767</c:v>
                </c:pt>
                <c:pt idx="646">
                  <c:v>40770</c:v>
                </c:pt>
                <c:pt idx="647">
                  <c:v>40771</c:v>
                </c:pt>
                <c:pt idx="648">
                  <c:v>40772</c:v>
                </c:pt>
                <c:pt idx="649">
                  <c:v>40773</c:v>
                </c:pt>
                <c:pt idx="650">
                  <c:v>40774</c:v>
                </c:pt>
                <c:pt idx="651">
                  <c:v>40777</c:v>
                </c:pt>
                <c:pt idx="652">
                  <c:v>40778</c:v>
                </c:pt>
                <c:pt idx="653">
                  <c:v>40779</c:v>
                </c:pt>
                <c:pt idx="654">
                  <c:v>40780</c:v>
                </c:pt>
                <c:pt idx="655">
                  <c:v>40781</c:v>
                </c:pt>
                <c:pt idx="656">
                  <c:v>40784</c:v>
                </c:pt>
                <c:pt idx="657">
                  <c:v>40785</c:v>
                </c:pt>
                <c:pt idx="658">
                  <c:v>40786</c:v>
                </c:pt>
                <c:pt idx="659">
                  <c:v>40787</c:v>
                </c:pt>
                <c:pt idx="660">
                  <c:v>40788</c:v>
                </c:pt>
                <c:pt idx="661">
                  <c:v>40791</c:v>
                </c:pt>
                <c:pt idx="662">
                  <c:v>40792</c:v>
                </c:pt>
                <c:pt idx="663">
                  <c:v>40793</c:v>
                </c:pt>
                <c:pt idx="664">
                  <c:v>40794</c:v>
                </c:pt>
                <c:pt idx="665">
                  <c:v>40795</c:v>
                </c:pt>
                <c:pt idx="666">
                  <c:v>40798</c:v>
                </c:pt>
                <c:pt idx="667">
                  <c:v>40799</c:v>
                </c:pt>
                <c:pt idx="668">
                  <c:v>40800</c:v>
                </c:pt>
                <c:pt idx="669">
                  <c:v>40801</c:v>
                </c:pt>
                <c:pt idx="670">
                  <c:v>40802</c:v>
                </c:pt>
                <c:pt idx="671">
                  <c:v>40805</c:v>
                </c:pt>
                <c:pt idx="672">
                  <c:v>40806</c:v>
                </c:pt>
                <c:pt idx="673">
                  <c:v>40807</c:v>
                </c:pt>
                <c:pt idx="674">
                  <c:v>40808</c:v>
                </c:pt>
                <c:pt idx="675">
                  <c:v>40809</c:v>
                </c:pt>
                <c:pt idx="676">
                  <c:v>40812</c:v>
                </c:pt>
                <c:pt idx="677">
                  <c:v>40813</c:v>
                </c:pt>
                <c:pt idx="678">
                  <c:v>40814</c:v>
                </c:pt>
                <c:pt idx="679">
                  <c:v>40815</c:v>
                </c:pt>
                <c:pt idx="680">
                  <c:v>40816</c:v>
                </c:pt>
                <c:pt idx="681">
                  <c:v>40819</c:v>
                </c:pt>
                <c:pt idx="682">
                  <c:v>40820</c:v>
                </c:pt>
                <c:pt idx="683">
                  <c:v>40821</c:v>
                </c:pt>
                <c:pt idx="684">
                  <c:v>40822</c:v>
                </c:pt>
                <c:pt idx="685">
                  <c:v>40823</c:v>
                </c:pt>
                <c:pt idx="686">
                  <c:v>40826</c:v>
                </c:pt>
                <c:pt idx="687">
                  <c:v>40827</c:v>
                </c:pt>
                <c:pt idx="688">
                  <c:v>40828</c:v>
                </c:pt>
                <c:pt idx="689">
                  <c:v>40829</c:v>
                </c:pt>
                <c:pt idx="690">
                  <c:v>40830</c:v>
                </c:pt>
                <c:pt idx="691">
                  <c:v>40833</c:v>
                </c:pt>
                <c:pt idx="692">
                  <c:v>40834</c:v>
                </c:pt>
                <c:pt idx="693">
                  <c:v>40835</c:v>
                </c:pt>
                <c:pt idx="694">
                  <c:v>40836</c:v>
                </c:pt>
                <c:pt idx="695">
                  <c:v>40837</c:v>
                </c:pt>
                <c:pt idx="696">
                  <c:v>40840</c:v>
                </c:pt>
                <c:pt idx="697">
                  <c:v>40841</c:v>
                </c:pt>
                <c:pt idx="698">
                  <c:v>40842</c:v>
                </c:pt>
                <c:pt idx="699">
                  <c:v>40843</c:v>
                </c:pt>
                <c:pt idx="700">
                  <c:v>40844</c:v>
                </c:pt>
                <c:pt idx="701">
                  <c:v>40847</c:v>
                </c:pt>
                <c:pt idx="702">
                  <c:v>40848</c:v>
                </c:pt>
                <c:pt idx="703">
                  <c:v>40849</c:v>
                </c:pt>
                <c:pt idx="704">
                  <c:v>40850</c:v>
                </c:pt>
                <c:pt idx="705">
                  <c:v>40851</c:v>
                </c:pt>
                <c:pt idx="706">
                  <c:v>40854</c:v>
                </c:pt>
                <c:pt idx="707">
                  <c:v>40855</c:v>
                </c:pt>
                <c:pt idx="708">
                  <c:v>40856</c:v>
                </c:pt>
                <c:pt idx="709">
                  <c:v>40857</c:v>
                </c:pt>
                <c:pt idx="710">
                  <c:v>40858</c:v>
                </c:pt>
                <c:pt idx="711">
                  <c:v>40861</c:v>
                </c:pt>
                <c:pt idx="712">
                  <c:v>40862</c:v>
                </c:pt>
                <c:pt idx="713">
                  <c:v>40863</c:v>
                </c:pt>
                <c:pt idx="714">
                  <c:v>40864</c:v>
                </c:pt>
                <c:pt idx="715">
                  <c:v>40865</c:v>
                </c:pt>
                <c:pt idx="716">
                  <c:v>40868</c:v>
                </c:pt>
                <c:pt idx="717">
                  <c:v>40869</c:v>
                </c:pt>
                <c:pt idx="718">
                  <c:v>40870</c:v>
                </c:pt>
                <c:pt idx="719">
                  <c:v>40871</c:v>
                </c:pt>
                <c:pt idx="720">
                  <c:v>40872</c:v>
                </c:pt>
                <c:pt idx="721">
                  <c:v>40875</c:v>
                </c:pt>
                <c:pt idx="722">
                  <c:v>40876</c:v>
                </c:pt>
                <c:pt idx="723">
                  <c:v>40877</c:v>
                </c:pt>
                <c:pt idx="724">
                  <c:v>40878</c:v>
                </c:pt>
                <c:pt idx="725">
                  <c:v>40879</c:v>
                </c:pt>
                <c:pt idx="726">
                  <c:v>40882</c:v>
                </c:pt>
                <c:pt idx="727">
                  <c:v>40883</c:v>
                </c:pt>
                <c:pt idx="728">
                  <c:v>40884</c:v>
                </c:pt>
                <c:pt idx="729">
                  <c:v>40885</c:v>
                </c:pt>
                <c:pt idx="730">
                  <c:v>40886</c:v>
                </c:pt>
                <c:pt idx="731">
                  <c:v>40889</c:v>
                </c:pt>
                <c:pt idx="732">
                  <c:v>40890</c:v>
                </c:pt>
                <c:pt idx="733">
                  <c:v>40891</c:v>
                </c:pt>
                <c:pt idx="734">
                  <c:v>40892</c:v>
                </c:pt>
                <c:pt idx="735">
                  <c:v>40893</c:v>
                </c:pt>
                <c:pt idx="736">
                  <c:v>40896</c:v>
                </c:pt>
                <c:pt idx="737">
                  <c:v>40897</c:v>
                </c:pt>
                <c:pt idx="738">
                  <c:v>40898</c:v>
                </c:pt>
                <c:pt idx="739">
                  <c:v>40899</c:v>
                </c:pt>
                <c:pt idx="740">
                  <c:v>40900</c:v>
                </c:pt>
                <c:pt idx="741">
                  <c:v>40904</c:v>
                </c:pt>
                <c:pt idx="742">
                  <c:v>40905</c:v>
                </c:pt>
                <c:pt idx="743">
                  <c:v>40906</c:v>
                </c:pt>
                <c:pt idx="744">
                  <c:v>40907</c:v>
                </c:pt>
                <c:pt idx="745">
                  <c:v>40910</c:v>
                </c:pt>
                <c:pt idx="746">
                  <c:v>40911</c:v>
                </c:pt>
                <c:pt idx="747">
                  <c:v>40912</c:v>
                </c:pt>
                <c:pt idx="748">
                  <c:v>40913</c:v>
                </c:pt>
                <c:pt idx="749">
                  <c:v>40914</c:v>
                </c:pt>
                <c:pt idx="750">
                  <c:v>40917</c:v>
                </c:pt>
                <c:pt idx="751">
                  <c:v>40918</c:v>
                </c:pt>
                <c:pt idx="752">
                  <c:v>40919</c:v>
                </c:pt>
                <c:pt idx="753">
                  <c:v>40920</c:v>
                </c:pt>
                <c:pt idx="754">
                  <c:v>40921</c:v>
                </c:pt>
                <c:pt idx="755">
                  <c:v>40924</c:v>
                </c:pt>
                <c:pt idx="756">
                  <c:v>40925</c:v>
                </c:pt>
                <c:pt idx="757">
                  <c:v>40926</c:v>
                </c:pt>
                <c:pt idx="758">
                  <c:v>40927</c:v>
                </c:pt>
                <c:pt idx="759">
                  <c:v>40928</c:v>
                </c:pt>
                <c:pt idx="760">
                  <c:v>40931</c:v>
                </c:pt>
                <c:pt idx="761">
                  <c:v>40932</c:v>
                </c:pt>
                <c:pt idx="762">
                  <c:v>40933</c:v>
                </c:pt>
                <c:pt idx="763">
                  <c:v>40934</c:v>
                </c:pt>
                <c:pt idx="764">
                  <c:v>40935</c:v>
                </c:pt>
                <c:pt idx="765">
                  <c:v>40938</c:v>
                </c:pt>
                <c:pt idx="766">
                  <c:v>40939</c:v>
                </c:pt>
                <c:pt idx="767">
                  <c:v>40940</c:v>
                </c:pt>
                <c:pt idx="768">
                  <c:v>40941</c:v>
                </c:pt>
                <c:pt idx="769">
                  <c:v>40942</c:v>
                </c:pt>
                <c:pt idx="770">
                  <c:v>40945</c:v>
                </c:pt>
                <c:pt idx="771">
                  <c:v>40946</c:v>
                </c:pt>
                <c:pt idx="772">
                  <c:v>40947</c:v>
                </c:pt>
                <c:pt idx="773">
                  <c:v>40948</c:v>
                </c:pt>
                <c:pt idx="774">
                  <c:v>40949</c:v>
                </c:pt>
                <c:pt idx="775">
                  <c:v>40952</c:v>
                </c:pt>
                <c:pt idx="776">
                  <c:v>40953</c:v>
                </c:pt>
                <c:pt idx="777">
                  <c:v>40954</c:v>
                </c:pt>
                <c:pt idx="778">
                  <c:v>40955</c:v>
                </c:pt>
                <c:pt idx="779">
                  <c:v>40956</c:v>
                </c:pt>
                <c:pt idx="780">
                  <c:v>40959</c:v>
                </c:pt>
                <c:pt idx="781">
                  <c:v>40960</c:v>
                </c:pt>
                <c:pt idx="782">
                  <c:v>40961</c:v>
                </c:pt>
                <c:pt idx="783">
                  <c:v>40962</c:v>
                </c:pt>
                <c:pt idx="784">
                  <c:v>40963</c:v>
                </c:pt>
                <c:pt idx="785">
                  <c:v>40966</c:v>
                </c:pt>
                <c:pt idx="786">
                  <c:v>40967</c:v>
                </c:pt>
                <c:pt idx="787">
                  <c:v>40968</c:v>
                </c:pt>
                <c:pt idx="788">
                  <c:v>40969</c:v>
                </c:pt>
                <c:pt idx="789">
                  <c:v>40970</c:v>
                </c:pt>
                <c:pt idx="790">
                  <c:v>40973</c:v>
                </c:pt>
                <c:pt idx="791">
                  <c:v>40974</c:v>
                </c:pt>
                <c:pt idx="792">
                  <c:v>40975</c:v>
                </c:pt>
                <c:pt idx="793">
                  <c:v>40976</c:v>
                </c:pt>
                <c:pt idx="794">
                  <c:v>40977</c:v>
                </c:pt>
                <c:pt idx="795">
                  <c:v>40980</c:v>
                </c:pt>
                <c:pt idx="796">
                  <c:v>40981</c:v>
                </c:pt>
                <c:pt idx="797">
                  <c:v>40982</c:v>
                </c:pt>
                <c:pt idx="798">
                  <c:v>40983</c:v>
                </c:pt>
                <c:pt idx="799">
                  <c:v>40984</c:v>
                </c:pt>
                <c:pt idx="800">
                  <c:v>40987</c:v>
                </c:pt>
                <c:pt idx="801">
                  <c:v>40988</c:v>
                </c:pt>
                <c:pt idx="802">
                  <c:v>40989</c:v>
                </c:pt>
                <c:pt idx="803">
                  <c:v>40990</c:v>
                </c:pt>
                <c:pt idx="804">
                  <c:v>40991</c:v>
                </c:pt>
                <c:pt idx="805">
                  <c:v>40994</c:v>
                </c:pt>
                <c:pt idx="806">
                  <c:v>40995</c:v>
                </c:pt>
                <c:pt idx="807">
                  <c:v>40996</c:v>
                </c:pt>
                <c:pt idx="808">
                  <c:v>40997</c:v>
                </c:pt>
                <c:pt idx="809">
                  <c:v>40998</c:v>
                </c:pt>
                <c:pt idx="810">
                  <c:v>41001</c:v>
                </c:pt>
                <c:pt idx="811">
                  <c:v>41002</c:v>
                </c:pt>
                <c:pt idx="812">
                  <c:v>41003</c:v>
                </c:pt>
                <c:pt idx="813">
                  <c:v>41004</c:v>
                </c:pt>
                <c:pt idx="814">
                  <c:v>41008</c:v>
                </c:pt>
                <c:pt idx="815">
                  <c:v>41009</c:v>
                </c:pt>
                <c:pt idx="816">
                  <c:v>41010</c:v>
                </c:pt>
                <c:pt idx="817">
                  <c:v>41011</c:v>
                </c:pt>
                <c:pt idx="818">
                  <c:v>41012</c:v>
                </c:pt>
                <c:pt idx="819">
                  <c:v>41015</c:v>
                </c:pt>
                <c:pt idx="820">
                  <c:v>41016</c:v>
                </c:pt>
                <c:pt idx="821">
                  <c:v>41017</c:v>
                </c:pt>
                <c:pt idx="822">
                  <c:v>41018</c:v>
                </c:pt>
                <c:pt idx="823">
                  <c:v>41019</c:v>
                </c:pt>
                <c:pt idx="824">
                  <c:v>41022</c:v>
                </c:pt>
                <c:pt idx="825">
                  <c:v>41023</c:v>
                </c:pt>
                <c:pt idx="826">
                  <c:v>41024</c:v>
                </c:pt>
                <c:pt idx="827">
                  <c:v>41025</c:v>
                </c:pt>
                <c:pt idx="828">
                  <c:v>41026</c:v>
                </c:pt>
                <c:pt idx="829">
                  <c:v>41029</c:v>
                </c:pt>
                <c:pt idx="830">
                  <c:v>41030</c:v>
                </c:pt>
                <c:pt idx="831">
                  <c:v>41031</c:v>
                </c:pt>
                <c:pt idx="832">
                  <c:v>41032</c:v>
                </c:pt>
                <c:pt idx="833">
                  <c:v>41033</c:v>
                </c:pt>
                <c:pt idx="834">
                  <c:v>41036</c:v>
                </c:pt>
                <c:pt idx="835">
                  <c:v>41037</c:v>
                </c:pt>
                <c:pt idx="836">
                  <c:v>41038</c:v>
                </c:pt>
                <c:pt idx="837">
                  <c:v>41039</c:v>
                </c:pt>
                <c:pt idx="838">
                  <c:v>41040</c:v>
                </c:pt>
                <c:pt idx="839">
                  <c:v>41043</c:v>
                </c:pt>
                <c:pt idx="840">
                  <c:v>41044</c:v>
                </c:pt>
                <c:pt idx="841">
                  <c:v>41045</c:v>
                </c:pt>
                <c:pt idx="842">
                  <c:v>41046</c:v>
                </c:pt>
                <c:pt idx="843">
                  <c:v>41047</c:v>
                </c:pt>
                <c:pt idx="844">
                  <c:v>41050</c:v>
                </c:pt>
                <c:pt idx="845">
                  <c:v>41051</c:v>
                </c:pt>
                <c:pt idx="846">
                  <c:v>41052</c:v>
                </c:pt>
                <c:pt idx="847">
                  <c:v>41053</c:v>
                </c:pt>
                <c:pt idx="848">
                  <c:v>41054</c:v>
                </c:pt>
                <c:pt idx="849">
                  <c:v>41057</c:v>
                </c:pt>
                <c:pt idx="850">
                  <c:v>41058</c:v>
                </c:pt>
                <c:pt idx="851">
                  <c:v>41059</c:v>
                </c:pt>
                <c:pt idx="852">
                  <c:v>41060</c:v>
                </c:pt>
                <c:pt idx="853">
                  <c:v>41061</c:v>
                </c:pt>
                <c:pt idx="854">
                  <c:v>41064</c:v>
                </c:pt>
                <c:pt idx="855">
                  <c:v>41065</c:v>
                </c:pt>
                <c:pt idx="856">
                  <c:v>41066</c:v>
                </c:pt>
                <c:pt idx="857">
                  <c:v>41067</c:v>
                </c:pt>
                <c:pt idx="858">
                  <c:v>41068</c:v>
                </c:pt>
                <c:pt idx="859">
                  <c:v>41071</c:v>
                </c:pt>
                <c:pt idx="860">
                  <c:v>41072</c:v>
                </c:pt>
                <c:pt idx="861">
                  <c:v>41073</c:v>
                </c:pt>
                <c:pt idx="862">
                  <c:v>41074</c:v>
                </c:pt>
                <c:pt idx="863">
                  <c:v>41075</c:v>
                </c:pt>
                <c:pt idx="864">
                  <c:v>41078</c:v>
                </c:pt>
                <c:pt idx="865">
                  <c:v>41079</c:v>
                </c:pt>
                <c:pt idx="866">
                  <c:v>41080</c:v>
                </c:pt>
                <c:pt idx="867">
                  <c:v>41081</c:v>
                </c:pt>
                <c:pt idx="868">
                  <c:v>41082</c:v>
                </c:pt>
                <c:pt idx="869">
                  <c:v>41085</c:v>
                </c:pt>
                <c:pt idx="870">
                  <c:v>41086</c:v>
                </c:pt>
                <c:pt idx="871">
                  <c:v>41087</c:v>
                </c:pt>
                <c:pt idx="872">
                  <c:v>41088</c:v>
                </c:pt>
                <c:pt idx="873">
                  <c:v>41089</c:v>
                </c:pt>
                <c:pt idx="874">
                  <c:v>41092</c:v>
                </c:pt>
                <c:pt idx="875">
                  <c:v>41093</c:v>
                </c:pt>
                <c:pt idx="876">
                  <c:v>41094</c:v>
                </c:pt>
                <c:pt idx="877">
                  <c:v>41095</c:v>
                </c:pt>
                <c:pt idx="878">
                  <c:v>41096</c:v>
                </c:pt>
                <c:pt idx="879">
                  <c:v>41099</c:v>
                </c:pt>
                <c:pt idx="880">
                  <c:v>41100</c:v>
                </c:pt>
                <c:pt idx="881">
                  <c:v>41101</c:v>
                </c:pt>
                <c:pt idx="882">
                  <c:v>41102</c:v>
                </c:pt>
                <c:pt idx="883">
                  <c:v>41103</c:v>
                </c:pt>
                <c:pt idx="884">
                  <c:v>41106</c:v>
                </c:pt>
                <c:pt idx="885">
                  <c:v>41107</c:v>
                </c:pt>
                <c:pt idx="886">
                  <c:v>41108</c:v>
                </c:pt>
                <c:pt idx="887">
                  <c:v>41109</c:v>
                </c:pt>
                <c:pt idx="888">
                  <c:v>41110</c:v>
                </c:pt>
                <c:pt idx="889">
                  <c:v>41113</c:v>
                </c:pt>
                <c:pt idx="890">
                  <c:v>41114</c:v>
                </c:pt>
                <c:pt idx="891">
                  <c:v>41115</c:v>
                </c:pt>
                <c:pt idx="892">
                  <c:v>41116</c:v>
                </c:pt>
                <c:pt idx="893">
                  <c:v>41117</c:v>
                </c:pt>
                <c:pt idx="894">
                  <c:v>41120</c:v>
                </c:pt>
                <c:pt idx="895">
                  <c:v>41121</c:v>
                </c:pt>
                <c:pt idx="896">
                  <c:v>41122</c:v>
                </c:pt>
                <c:pt idx="897">
                  <c:v>41123</c:v>
                </c:pt>
                <c:pt idx="898">
                  <c:v>41124</c:v>
                </c:pt>
                <c:pt idx="899">
                  <c:v>41127</c:v>
                </c:pt>
                <c:pt idx="900">
                  <c:v>41128</c:v>
                </c:pt>
                <c:pt idx="901">
                  <c:v>41129</c:v>
                </c:pt>
                <c:pt idx="902">
                  <c:v>41130</c:v>
                </c:pt>
                <c:pt idx="903">
                  <c:v>41131</c:v>
                </c:pt>
                <c:pt idx="904">
                  <c:v>41134</c:v>
                </c:pt>
                <c:pt idx="905">
                  <c:v>41135</c:v>
                </c:pt>
                <c:pt idx="906">
                  <c:v>41136</c:v>
                </c:pt>
                <c:pt idx="907">
                  <c:v>41137</c:v>
                </c:pt>
                <c:pt idx="908">
                  <c:v>41138</c:v>
                </c:pt>
                <c:pt idx="909">
                  <c:v>41141</c:v>
                </c:pt>
                <c:pt idx="910">
                  <c:v>41142</c:v>
                </c:pt>
                <c:pt idx="911">
                  <c:v>41143</c:v>
                </c:pt>
                <c:pt idx="912">
                  <c:v>41144</c:v>
                </c:pt>
                <c:pt idx="913">
                  <c:v>41145</c:v>
                </c:pt>
                <c:pt idx="914">
                  <c:v>41148</c:v>
                </c:pt>
                <c:pt idx="915">
                  <c:v>41149</c:v>
                </c:pt>
                <c:pt idx="916">
                  <c:v>41150</c:v>
                </c:pt>
                <c:pt idx="917">
                  <c:v>41151</c:v>
                </c:pt>
                <c:pt idx="918">
                  <c:v>41152</c:v>
                </c:pt>
                <c:pt idx="919">
                  <c:v>41155</c:v>
                </c:pt>
                <c:pt idx="920">
                  <c:v>41156</c:v>
                </c:pt>
                <c:pt idx="921">
                  <c:v>41157</c:v>
                </c:pt>
                <c:pt idx="922">
                  <c:v>41158</c:v>
                </c:pt>
                <c:pt idx="923">
                  <c:v>41159</c:v>
                </c:pt>
                <c:pt idx="924">
                  <c:v>41162</c:v>
                </c:pt>
                <c:pt idx="925">
                  <c:v>41163</c:v>
                </c:pt>
                <c:pt idx="926">
                  <c:v>41164</c:v>
                </c:pt>
                <c:pt idx="927">
                  <c:v>41165</c:v>
                </c:pt>
                <c:pt idx="928">
                  <c:v>41166</c:v>
                </c:pt>
                <c:pt idx="929">
                  <c:v>41169</c:v>
                </c:pt>
                <c:pt idx="930">
                  <c:v>41170</c:v>
                </c:pt>
                <c:pt idx="931">
                  <c:v>41171</c:v>
                </c:pt>
                <c:pt idx="932">
                  <c:v>41172</c:v>
                </c:pt>
                <c:pt idx="933">
                  <c:v>41173</c:v>
                </c:pt>
                <c:pt idx="934">
                  <c:v>41176</c:v>
                </c:pt>
                <c:pt idx="935">
                  <c:v>41177</c:v>
                </c:pt>
                <c:pt idx="936">
                  <c:v>41178</c:v>
                </c:pt>
                <c:pt idx="937">
                  <c:v>41179</c:v>
                </c:pt>
                <c:pt idx="938">
                  <c:v>41180</c:v>
                </c:pt>
                <c:pt idx="939">
                  <c:v>41183</c:v>
                </c:pt>
                <c:pt idx="940">
                  <c:v>41184</c:v>
                </c:pt>
                <c:pt idx="941">
                  <c:v>41185</c:v>
                </c:pt>
                <c:pt idx="942">
                  <c:v>41186</c:v>
                </c:pt>
                <c:pt idx="943">
                  <c:v>41187</c:v>
                </c:pt>
                <c:pt idx="944">
                  <c:v>41190</c:v>
                </c:pt>
                <c:pt idx="945">
                  <c:v>41191</c:v>
                </c:pt>
                <c:pt idx="946">
                  <c:v>41192</c:v>
                </c:pt>
                <c:pt idx="947">
                  <c:v>41193</c:v>
                </c:pt>
                <c:pt idx="948">
                  <c:v>41194</c:v>
                </c:pt>
                <c:pt idx="949">
                  <c:v>41197</c:v>
                </c:pt>
                <c:pt idx="950">
                  <c:v>41198</c:v>
                </c:pt>
                <c:pt idx="951">
                  <c:v>41199</c:v>
                </c:pt>
                <c:pt idx="952">
                  <c:v>41200</c:v>
                </c:pt>
                <c:pt idx="953">
                  <c:v>41201</c:v>
                </c:pt>
                <c:pt idx="954">
                  <c:v>41204</c:v>
                </c:pt>
                <c:pt idx="955">
                  <c:v>41205</c:v>
                </c:pt>
                <c:pt idx="956">
                  <c:v>41206</c:v>
                </c:pt>
                <c:pt idx="957">
                  <c:v>41207</c:v>
                </c:pt>
                <c:pt idx="958">
                  <c:v>41208</c:v>
                </c:pt>
                <c:pt idx="959">
                  <c:v>41211</c:v>
                </c:pt>
                <c:pt idx="960">
                  <c:v>41212</c:v>
                </c:pt>
                <c:pt idx="961">
                  <c:v>41213</c:v>
                </c:pt>
                <c:pt idx="962">
                  <c:v>41214</c:v>
                </c:pt>
                <c:pt idx="963">
                  <c:v>41215</c:v>
                </c:pt>
                <c:pt idx="964">
                  <c:v>41218</c:v>
                </c:pt>
                <c:pt idx="965">
                  <c:v>41219</c:v>
                </c:pt>
                <c:pt idx="966">
                  <c:v>41220</c:v>
                </c:pt>
                <c:pt idx="967">
                  <c:v>41221</c:v>
                </c:pt>
                <c:pt idx="968">
                  <c:v>41222</c:v>
                </c:pt>
                <c:pt idx="969">
                  <c:v>41225</c:v>
                </c:pt>
                <c:pt idx="970">
                  <c:v>41226</c:v>
                </c:pt>
                <c:pt idx="971">
                  <c:v>41227</c:v>
                </c:pt>
                <c:pt idx="972">
                  <c:v>41228</c:v>
                </c:pt>
                <c:pt idx="973">
                  <c:v>41229</c:v>
                </c:pt>
                <c:pt idx="974">
                  <c:v>41232</c:v>
                </c:pt>
                <c:pt idx="975">
                  <c:v>41233</c:v>
                </c:pt>
                <c:pt idx="976">
                  <c:v>41234</c:v>
                </c:pt>
                <c:pt idx="977">
                  <c:v>41235</c:v>
                </c:pt>
                <c:pt idx="978">
                  <c:v>41236</c:v>
                </c:pt>
                <c:pt idx="979">
                  <c:v>41239</c:v>
                </c:pt>
                <c:pt idx="980">
                  <c:v>41240</c:v>
                </c:pt>
                <c:pt idx="981">
                  <c:v>41241</c:v>
                </c:pt>
                <c:pt idx="982">
                  <c:v>41242</c:v>
                </c:pt>
                <c:pt idx="983">
                  <c:v>41243</c:v>
                </c:pt>
                <c:pt idx="984">
                  <c:v>41246</c:v>
                </c:pt>
                <c:pt idx="985">
                  <c:v>41247</c:v>
                </c:pt>
                <c:pt idx="986">
                  <c:v>41248</c:v>
                </c:pt>
                <c:pt idx="987">
                  <c:v>41249</c:v>
                </c:pt>
                <c:pt idx="988">
                  <c:v>41250</c:v>
                </c:pt>
                <c:pt idx="989">
                  <c:v>41253</c:v>
                </c:pt>
                <c:pt idx="990">
                  <c:v>41254</c:v>
                </c:pt>
                <c:pt idx="991">
                  <c:v>41255</c:v>
                </c:pt>
                <c:pt idx="992">
                  <c:v>41256</c:v>
                </c:pt>
                <c:pt idx="993">
                  <c:v>41257</c:v>
                </c:pt>
                <c:pt idx="994">
                  <c:v>41260</c:v>
                </c:pt>
                <c:pt idx="995">
                  <c:v>41261</c:v>
                </c:pt>
                <c:pt idx="996">
                  <c:v>41262</c:v>
                </c:pt>
                <c:pt idx="997">
                  <c:v>41263</c:v>
                </c:pt>
                <c:pt idx="998">
                  <c:v>41264</c:v>
                </c:pt>
                <c:pt idx="999">
                  <c:v>41267</c:v>
                </c:pt>
                <c:pt idx="1000">
                  <c:v>41269</c:v>
                </c:pt>
                <c:pt idx="1001">
                  <c:v>41270</c:v>
                </c:pt>
                <c:pt idx="1002">
                  <c:v>41271</c:v>
                </c:pt>
                <c:pt idx="1003">
                  <c:v>41274</c:v>
                </c:pt>
                <c:pt idx="1004">
                  <c:v>41276</c:v>
                </c:pt>
                <c:pt idx="1005">
                  <c:v>41277</c:v>
                </c:pt>
                <c:pt idx="1006">
                  <c:v>41278</c:v>
                </c:pt>
                <c:pt idx="1007">
                  <c:v>41281</c:v>
                </c:pt>
                <c:pt idx="1008">
                  <c:v>41282</c:v>
                </c:pt>
                <c:pt idx="1009">
                  <c:v>41283</c:v>
                </c:pt>
                <c:pt idx="1010">
                  <c:v>41284</c:v>
                </c:pt>
                <c:pt idx="1011">
                  <c:v>41285</c:v>
                </c:pt>
                <c:pt idx="1012">
                  <c:v>41288</c:v>
                </c:pt>
                <c:pt idx="1013">
                  <c:v>41289</c:v>
                </c:pt>
                <c:pt idx="1014">
                  <c:v>41290</c:v>
                </c:pt>
                <c:pt idx="1015">
                  <c:v>41291</c:v>
                </c:pt>
                <c:pt idx="1016">
                  <c:v>41292</c:v>
                </c:pt>
                <c:pt idx="1017">
                  <c:v>41295</c:v>
                </c:pt>
                <c:pt idx="1018">
                  <c:v>41296</c:v>
                </c:pt>
                <c:pt idx="1019">
                  <c:v>41297</c:v>
                </c:pt>
                <c:pt idx="1020">
                  <c:v>41298</c:v>
                </c:pt>
                <c:pt idx="1021">
                  <c:v>41299</c:v>
                </c:pt>
                <c:pt idx="1022">
                  <c:v>41302</c:v>
                </c:pt>
                <c:pt idx="1023">
                  <c:v>41303</c:v>
                </c:pt>
                <c:pt idx="1024">
                  <c:v>41304</c:v>
                </c:pt>
                <c:pt idx="1025">
                  <c:v>41305</c:v>
                </c:pt>
                <c:pt idx="1026">
                  <c:v>41306</c:v>
                </c:pt>
                <c:pt idx="1027">
                  <c:v>41309</c:v>
                </c:pt>
                <c:pt idx="1028">
                  <c:v>41310</c:v>
                </c:pt>
                <c:pt idx="1029">
                  <c:v>41311</c:v>
                </c:pt>
                <c:pt idx="1030">
                  <c:v>41312</c:v>
                </c:pt>
                <c:pt idx="1031">
                  <c:v>41313</c:v>
                </c:pt>
                <c:pt idx="1032">
                  <c:v>41316</c:v>
                </c:pt>
                <c:pt idx="1033">
                  <c:v>41317</c:v>
                </c:pt>
                <c:pt idx="1034">
                  <c:v>41318</c:v>
                </c:pt>
                <c:pt idx="1035">
                  <c:v>41319</c:v>
                </c:pt>
                <c:pt idx="1036">
                  <c:v>41320</c:v>
                </c:pt>
                <c:pt idx="1037">
                  <c:v>41323</c:v>
                </c:pt>
                <c:pt idx="1038">
                  <c:v>41324</c:v>
                </c:pt>
                <c:pt idx="1039">
                  <c:v>41325</c:v>
                </c:pt>
                <c:pt idx="1040">
                  <c:v>41326</c:v>
                </c:pt>
                <c:pt idx="1041">
                  <c:v>41327</c:v>
                </c:pt>
                <c:pt idx="1042">
                  <c:v>41330</c:v>
                </c:pt>
                <c:pt idx="1043">
                  <c:v>41331</c:v>
                </c:pt>
                <c:pt idx="1044">
                  <c:v>41332</c:v>
                </c:pt>
                <c:pt idx="1045">
                  <c:v>41333</c:v>
                </c:pt>
                <c:pt idx="1046">
                  <c:v>41334</c:v>
                </c:pt>
                <c:pt idx="1047">
                  <c:v>41337</c:v>
                </c:pt>
                <c:pt idx="1048">
                  <c:v>41338</c:v>
                </c:pt>
                <c:pt idx="1049">
                  <c:v>41339</c:v>
                </c:pt>
                <c:pt idx="1050">
                  <c:v>41340</c:v>
                </c:pt>
                <c:pt idx="1051">
                  <c:v>41341</c:v>
                </c:pt>
                <c:pt idx="1052">
                  <c:v>41344</c:v>
                </c:pt>
                <c:pt idx="1053">
                  <c:v>41345</c:v>
                </c:pt>
                <c:pt idx="1054">
                  <c:v>41346</c:v>
                </c:pt>
                <c:pt idx="1055">
                  <c:v>41347</c:v>
                </c:pt>
                <c:pt idx="1056">
                  <c:v>41348</c:v>
                </c:pt>
                <c:pt idx="1057">
                  <c:v>41351</c:v>
                </c:pt>
                <c:pt idx="1058">
                  <c:v>41352</c:v>
                </c:pt>
                <c:pt idx="1059">
                  <c:v>41353</c:v>
                </c:pt>
                <c:pt idx="1060">
                  <c:v>41354</c:v>
                </c:pt>
                <c:pt idx="1061">
                  <c:v>41355</c:v>
                </c:pt>
                <c:pt idx="1062">
                  <c:v>41358</c:v>
                </c:pt>
                <c:pt idx="1063">
                  <c:v>41359</c:v>
                </c:pt>
                <c:pt idx="1064">
                  <c:v>41360</c:v>
                </c:pt>
                <c:pt idx="1065">
                  <c:v>41361</c:v>
                </c:pt>
                <c:pt idx="1066">
                  <c:v>41365</c:v>
                </c:pt>
                <c:pt idx="1067">
                  <c:v>41366</c:v>
                </c:pt>
                <c:pt idx="1068">
                  <c:v>41367</c:v>
                </c:pt>
                <c:pt idx="1069">
                  <c:v>41368</c:v>
                </c:pt>
                <c:pt idx="1070">
                  <c:v>41369</c:v>
                </c:pt>
                <c:pt idx="1071">
                  <c:v>41372</c:v>
                </c:pt>
                <c:pt idx="1072">
                  <c:v>41373</c:v>
                </c:pt>
                <c:pt idx="1073">
                  <c:v>41374</c:v>
                </c:pt>
                <c:pt idx="1074">
                  <c:v>41375</c:v>
                </c:pt>
                <c:pt idx="1075">
                  <c:v>41376</c:v>
                </c:pt>
                <c:pt idx="1076">
                  <c:v>41379</c:v>
                </c:pt>
                <c:pt idx="1077">
                  <c:v>41380</c:v>
                </c:pt>
                <c:pt idx="1078">
                  <c:v>41381</c:v>
                </c:pt>
                <c:pt idx="1079">
                  <c:v>41382</c:v>
                </c:pt>
                <c:pt idx="1080">
                  <c:v>41383</c:v>
                </c:pt>
                <c:pt idx="1081">
                  <c:v>41386</c:v>
                </c:pt>
                <c:pt idx="1082">
                  <c:v>41387</c:v>
                </c:pt>
                <c:pt idx="1083">
                  <c:v>41388</c:v>
                </c:pt>
                <c:pt idx="1084">
                  <c:v>41389</c:v>
                </c:pt>
                <c:pt idx="1085">
                  <c:v>41390</c:v>
                </c:pt>
                <c:pt idx="1086">
                  <c:v>41393</c:v>
                </c:pt>
                <c:pt idx="1087">
                  <c:v>41394</c:v>
                </c:pt>
                <c:pt idx="1088">
                  <c:v>41395</c:v>
                </c:pt>
                <c:pt idx="1089">
                  <c:v>41396</c:v>
                </c:pt>
                <c:pt idx="1090">
                  <c:v>41397</c:v>
                </c:pt>
                <c:pt idx="1091">
                  <c:v>41400</c:v>
                </c:pt>
                <c:pt idx="1092">
                  <c:v>41401</c:v>
                </c:pt>
                <c:pt idx="1093">
                  <c:v>41402</c:v>
                </c:pt>
                <c:pt idx="1094">
                  <c:v>41403</c:v>
                </c:pt>
                <c:pt idx="1095">
                  <c:v>41404</c:v>
                </c:pt>
                <c:pt idx="1096">
                  <c:v>41407</c:v>
                </c:pt>
                <c:pt idx="1097">
                  <c:v>41408</c:v>
                </c:pt>
                <c:pt idx="1098">
                  <c:v>41409</c:v>
                </c:pt>
                <c:pt idx="1099">
                  <c:v>41410</c:v>
                </c:pt>
                <c:pt idx="1100">
                  <c:v>41411</c:v>
                </c:pt>
                <c:pt idx="1101">
                  <c:v>41414</c:v>
                </c:pt>
                <c:pt idx="1102">
                  <c:v>41415</c:v>
                </c:pt>
                <c:pt idx="1103">
                  <c:v>41416</c:v>
                </c:pt>
                <c:pt idx="1104">
                  <c:v>41417</c:v>
                </c:pt>
                <c:pt idx="1105">
                  <c:v>41418</c:v>
                </c:pt>
                <c:pt idx="1106">
                  <c:v>41421</c:v>
                </c:pt>
                <c:pt idx="1107">
                  <c:v>41422</c:v>
                </c:pt>
                <c:pt idx="1108">
                  <c:v>41423</c:v>
                </c:pt>
                <c:pt idx="1109">
                  <c:v>41424</c:v>
                </c:pt>
                <c:pt idx="1110">
                  <c:v>41425</c:v>
                </c:pt>
                <c:pt idx="1111">
                  <c:v>41428</c:v>
                </c:pt>
                <c:pt idx="1112">
                  <c:v>41429</c:v>
                </c:pt>
                <c:pt idx="1113">
                  <c:v>41430</c:v>
                </c:pt>
                <c:pt idx="1114">
                  <c:v>41431</c:v>
                </c:pt>
                <c:pt idx="1115">
                  <c:v>41432</c:v>
                </c:pt>
                <c:pt idx="1116">
                  <c:v>41435</c:v>
                </c:pt>
                <c:pt idx="1117">
                  <c:v>41436</c:v>
                </c:pt>
                <c:pt idx="1118">
                  <c:v>41437</c:v>
                </c:pt>
                <c:pt idx="1119">
                  <c:v>41438</c:v>
                </c:pt>
                <c:pt idx="1120">
                  <c:v>41439</c:v>
                </c:pt>
                <c:pt idx="1121">
                  <c:v>41442</c:v>
                </c:pt>
                <c:pt idx="1122">
                  <c:v>41443</c:v>
                </c:pt>
                <c:pt idx="1123">
                  <c:v>41444</c:v>
                </c:pt>
                <c:pt idx="1124">
                  <c:v>41445</c:v>
                </c:pt>
                <c:pt idx="1125">
                  <c:v>41446</c:v>
                </c:pt>
                <c:pt idx="1126">
                  <c:v>41449</c:v>
                </c:pt>
                <c:pt idx="1127">
                  <c:v>41450</c:v>
                </c:pt>
                <c:pt idx="1128">
                  <c:v>41451</c:v>
                </c:pt>
                <c:pt idx="1129">
                  <c:v>41452</c:v>
                </c:pt>
                <c:pt idx="1130">
                  <c:v>41453</c:v>
                </c:pt>
                <c:pt idx="1131">
                  <c:v>41456</c:v>
                </c:pt>
                <c:pt idx="1132">
                  <c:v>41457</c:v>
                </c:pt>
                <c:pt idx="1133">
                  <c:v>41458</c:v>
                </c:pt>
                <c:pt idx="1134">
                  <c:v>41459</c:v>
                </c:pt>
                <c:pt idx="1135">
                  <c:v>41460</c:v>
                </c:pt>
                <c:pt idx="1136">
                  <c:v>41463</c:v>
                </c:pt>
                <c:pt idx="1137">
                  <c:v>41464</c:v>
                </c:pt>
                <c:pt idx="1138">
                  <c:v>41465</c:v>
                </c:pt>
                <c:pt idx="1139">
                  <c:v>41466</c:v>
                </c:pt>
                <c:pt idx="1140">
                  <c:v>41467</c:v>
                </c:pt>
                <c:pt idx="1141">
                  <c:v>41470</c:v>
                </c:pt>
                <c:pt idx="1142">
                  <c:v>41471</c:v>
                </c:pt>
                <c:pt idx="1143">
                  <c:v>41472</c:v>
                </c:pt>
                <c:pt idx="1144">
                  <c:v>41473</c:v>
                </c:pt>
                <c:pt idx="1145">
                  <c:v>41474</c:v>
                </c:pt>
                <c:pt idx="1146">
                  <c:v>41477</c:v>
                </c:pt>
                <c:pt idx="1147">
                  <c:v>41478</c:v>
                </c:pt>
                <c:pt idx="1148">
                  <c:v>41479</c:v>
                </c:pt>
                <c:pt idx="1149">
                  <c:v>41480</c:v>
                </c:pt>
                <c:pt idx="1150">
                  <c:v>41481</c:v>
                </c:pt>
                <c:pt idx="1151">
                  <c:v>41484</c:v>
                </c:pt>
                <c:pt idx="1152">
                  <c:v>41485</c:v>
                </c:pt>
                <c:pt idx="1153">
                  <c:v>41486</c:v>
                </c:pt>
                <c:pt idx="1154">
                  <c:v>41487</c:v>
                </c:pt>
                <c:pt idx="1155">
                  <c:v>41488</c:v>
                </c:pt>
                <c:pt idx="1156">
                  <c:v>41491</c:v>
                </c:pt>
                <c:pt idx="1157">
                  <c:v>41492</c:v>
                </c:pt>
                <c:pt idx="1158">
                  <c:v>41493</c:v>
                </c:pt>
                <c:pt idx="1159">
                  <c:v>41494</c:v>
                </c:pt>
                <c:pt idx="1160">
                  <c:v>41495</c:v>
                </c:pt>
                <c:pt idx="1161">
                  <c:v>41498</c:v>
                </c:pt>
                <c:pt idx="1162">
                  <c:v>41499</c:v>
                </c:pt>
                <c:pt idx="1163">
                  <c:v>41500</c:v>
                </c:pt>
                <c:pt idx="1164">
                  <c:v>41501</c:v>
                </c:pt>
                <c:pt idx="1165">
                  <c:v>41502</c:v>
                </c:pt>
                <c:pt idx="1166">
                  <c:v>41505</c:v>
                </c:pt>
                <c:pt idx="1167">
                  <c:v>41506</c:v>
                </c:pt>
                <c:pt idx="1168">
                  <c:v>41507</c:v>
                </c:pt>
                <c:pt idx="1169">
                  <c:v>41508</c:v>
                </c:pt>
                <c:pt idx="1170">
                  <c:v>41509</c:v>
                </c:pt>
                <c:pt idx="1171">
                  <c:v>41512</c:v>
                </c:pt>
                <c:pt idx="1172">
                  <c:v>41513</c:v>
                </c:pt>
                <c:pt idx="1173">
                  <c:v>41514</c:v>
                </c:pt>
                <c:pt idx="1174">
                  <c:v>41515</c:v>
                </c:pt>
                <c:pt idx="1175">
                  <c:v>41516</c:v>
                </c:pt>
                <c:pt idx="1176">
                  <c:v>41519</c:v>
                </c:pt>
                <c:pt idx="1177">
                  <c:v>41520</c:v>
                </c:pt>
                <c:pt idx="1178">
                  <c:v>41521</c:v>
                </c:pt>
                <c:pt idx="1179">
                  <c:v>41522</c:v>
                </c:pt>
                <c:pt idx="1180">
                  <c:v>41523</c:v>
                </c:pt>
                <c:pt idx="1181">
                  <c:v>41526</c:v>
                </c:pt>
                <c:pt idx="1182">
                  <c:v>41527</c:v>
                </c:pt>
                <c:pt idx="1183">
                  <c:v>41528</c:v>
                </c:pt>
                <c:pt idx="1184">
                  <c:v>41529</c:v>
                </c:pt>
                <c:pt idx="1185">
                  <c:v>41530</c:v>
                </c:pt>
                <c:pt idx="1186">
                  <c:v>41533</c:v>
                </c:pt>
                <c:pt idx="1187">
                  <c:v>41534</c:v>
                </c:pt>
                <c:pt idx="1188">
                  <c:v>41535</c:v>
                </c:pt>
                <c:pt idx="1189">
                  <c:v>41536</c:v>
                </c:pt>
                <c:pt idx="1190">
                  <c:v>41537</c:v>
                </c:pt>
                <c:pt idx="1191">
                  <c:v>41540</c:v>
                </c:pt>
                <c:pt idx="1192">
                  <c:v>41541</c:v>
                </c:pt>
                <c:pt idx="1193">
                  <c:v>41542</c:v>
                </c:pt>
                <c:pt idx="1194">
                  <c:v>41543</c:v>
                </c:pt>
                <c:pt idx="1195">
                  <c:v>41544</c:v>
                </c:pt>
                <c:pt idx="1196">
                  <c:v>41547</c:v>
                </c:pt>
                <c:pt idx="1197">
                  <c:v>41548</c:v>
                </c:pt>
                <c:pt idx="1198">
                  <c:v>41549</c:v>
                </c:pt>
                <c:pt idx="1199">
                  <c:v>41550</c:v>
                </c:pt>
                <c:pt idx="1200">
                  <c:v>41551</c:v>
                </c:pt>
                <c:pt idx="1201">
                  <c:v>41554</c:v>
                </c:pt>
                <c:pt idx="1202">
                  <c:v>41555</c:v>
                </c:pt>
                <c:pt idx="1203">
                  <c:v>41556</c:v>
                </c:pt>
                <c:pt idx="1204">
                  <c:v>41557</c:v>
                </c:pt>
                <c:pt idx="1205">
                  <c:v>41558</c:v>
                </c:pt>
                <c:pt idx="1206">
                  <c:v>41561</c:v>
                </c:pt>
                <c:pt idx="1207">
                  <c:v>41562</c:v>
                </c:pt>
                <c:pt idx="1208">
                  <c:v>41563</c:v>
                </c:pt>
                <c:pt idx="1209">
                  <c:v>41564</c:v>
                </c:pt>
                <c:pt idx="1210">
                  <c:v>41565</c:v>
                </c:pt>
                <c:pt idx="1211">
                  <c:v>41568</c:v>
                </c:pt>
                <c:pt idx="1212">
                  <c:v>41569</c:v>
                </c:pt>
                <c:pt idx="1213">
                  <c:v>41570</c:v>
                </c:pt>
                <c:pt idx="1214">
                  <c:v>41571</c:v>
                </c:pt>
                <c:pt idx="1215">
                  <c:v>41572</c:v>
                </c:pt>
                <c:pt idx="1216">
                  <c:v>41575</c:v>
                </c:pt>
                <c:pt idx="1217">
                  <c:v>41576</c:v>
                </c:pt>
                <c:pt idx="1218">
                  <c:v>41577</c:v>
                </c:pt>
                <c:pt idx="1219">
                  <c:v>41578</c:v>
                </c:pt>
                <c:pt idx="1220">
                  <c:v>41579</c:v>
                </c:pt>
                <c:pt idx="1221">
                  <c:v>41582</c:v>
                </c:pt>
                <c:pt idx="1222">
                  <c:v>41583</c:v>
                </c:pt>
                <c:pt idx="1223">
                  <c:v>41584</c:v>
                </c:pt>
                <c:pt idx="1224">
                  <c:v>41585</c:v>
                </c:pt>
                <c:pt idx="1225">
                  <c:v>41586</c:v>
                </c:pt>
                <c:pt idx="1226">
                  <c:v>41589</c:v>
                </c:pt>
                <c:pt idx="1227">
                  <c:v>41590</c:v>
                </c:pt>
                <c:pt idx="1228">
                  <c:v>41591</c:v>
                </c:pt>
                <c:pt idx="1229">
                  <c:v>41592</c:v>
                </c:pt>
                <c:pt idx="1230">
                  <c:v>41593</c:v>
                </c:pt>
                <c:pt idx="1231">
                  <c:v>41596</c:v>
                </c:pt>
                <c:pt idx="1232">
                  <c:v>41597</c:v>
                </c:pt>
                <c:pt idx="1233">
                  <c:v>41598</c:v>
                </c:pt>
                <c:pt idx="1234">
                  <c:v>41599</c:v>
                </c:pt>
                <c:pt idx="1235">
                  <c:v>41600</c:v>
                </c:pt>
                <c:pt idx="1236">
                  <c:v>41603</c:v>
                </c:pt>
                <c:pt idx="1237">
                  <c:v>41604</c:v>
                </c:pt>
                <c:pt idx="1238">
                  <c:v>41605</c:v>
                </c:pt>
                <c:pt idx="1239">
                  <c:v>41606</c:v>
                </c:pt>
                <c:pt idx="1240">
                  <c:v>41607</c:v>
                </c:pt>
                <c:pt idx="1241">
                  <c:v>41610</c:v>
                </c:pt>
                <c:pt idx="1242">
                  <c:v>41611</c:v>
                </c:pt>
                <c:pt idx="1243">
                  <c:v>41612</c:v>
                </c:pt>
                <c:pt idx="1244">
                  <c:v>41613</c:v>
                </c:pt>
                <c:pt idx="1245">
                  <c:v>41614</c:v>
                </c:pt>
                <c:pt idx="1246">
                  <c:v>41617</c:v>
                </c:pt>
                <c:pt idx="1247">
                  <c:v>41618</c:v>
                </c:pt>
                <c:pt idx="1248">
                  <c:v>41619</c:v>
                </c:pt>
                <c:pt idx="1249">
                  <c:v>41620</c:v>
                </c:pt>
                <c:pt idx="1250">
                  <c:v>41621</c:v>
                </c:pt>
                <c:pt idx="1251">
                  <c:v>41624</c:v>
                </c:pt>
                <c:pt idx="1252">
                  <c:v>41625</c:v>
                </c:pt>
                <c:pt idx="1253">
                  <c:v>41626</c:v>
                </c:pt>
                <c:pt idx="1254">
                  <c:v>41627</c:v>
                </c:pt>
                <c:pt idx="1255">
                  <c:v>41628</c:v>
                </c:pt>
                <c:pt idx="1256">
                  <c:v>41631</c:v>
                </c:pt>
                <c:pt idx="1257">
                  <c:v>41632</c:v>
                </c:pt>
                <c:pt idx="1258">
                  <c:v>41634</c:v>
                </c:pt>
                <c:pt idx="1259">
                  <c:v>41635</c:v>
                </c:pt>
                <c:pt idx="1260">
                  <c:v>41638</c:v>
                </c:pt>
                <c:pt idx="1261">
                  <c:v>41639</c:v>
                </c:pt>
                <c:pt idx="1262">
                  <c:v>41641</c:v>
                </c:pt>
                <c:pt idx="1263">
                  <c:v>41642</c:v>
                </c:pt>
                <c:pt idx="1264">
                  <c:v>41645</c:v>
                </c:pt>
                <c:pt idx="1265">
                  <c:v>41646</c:v>
                </c:pt>
                <c:pt idx="1266">
                  <c:v>41647</c:v>
                </c:pt>
                <c:pt idx="1267">
                  <c:v>41648</c:v>
                </c:pt>
                <c:pt idx="1268">
                  <c:v>41649</c:v>
                </c:pt>
                <c:pt idx="1269">
                  <c:v>41652</c:v>
                </c:pt>
                <c:pt idx="1270">
                  <c:v>41653</c:v>
                </c:pt>
                <c:pt idx="1271">
                  <c:v>41654</c:v>
                </c:pt>
                <c:pt idx="1272">
                  <c:v>41655</c:v>
                </c:pt>
                <c:pt idx="1273">
                  <c:v>41656</c:v>
                </c:pt>
                <c:pt idx="1274">
                  <c:v>41659</c:v>
                </c:pt>
                <c:pt idx="1275">
                  <c:v>41660</c:v>
                </c:pt>
                <c:pt idx="1276">
                  <c:v>41661</c:v>
                </c:pt>
                <c:pt idx="1277">
                  <c:v>41662</c:v>
                </c:pt>
                <c:pt idx="1278">
                  <c:v>41663</c:v>
                </c:pt>
                <c:pt idx="1279">
                  <c:v>41666</c:v>
                </c:pt>
                <c:pt idx="1280">
                  <c:v>41667</c:v>
                </c:pt>
                <c:pt idx="1281">
                  <c:v>41668</c:v>
                </c:pt>
                <c:pt idx="1282">
                  <c:v>41669</c:v>
                </c:pt>
                <c:pt idx="1283">
                  <c:v>41670</c:v>
                </c:pt>
                <c:pt idx="1284">
                  <c:v>41673</c:v>
                </c:pt>
                <c:pt idx="1285">
                  <c:v>41674</c:v>
                </c:pt>
                <c:pt idx="1286">
                  <c:v>41675</c:v>
                </c:pt>
                <c:pt idx="1287">
                  <c:v>41676</c:v>
                </c:pt>
                <c:pt idx="1288">
                  <c:v>41677</c:v>
                </c:pt>
                <c:pt idx="1289">
                  <c:v>41680</c:v>
                </c:pt>
                <c:pt idx="1290">
                  <c:v>41681</c:v>
                </c:pt>
                <c:pt idx="1291">
                  <c:v>41682</c:v>
                </c:pt>
                <c:pt idx="1292">
                  <c:v>41683</c:v>
                </c:pt>
                <c:pt idx="1293">
                  <c:v>41684</c:v>
                </c:pt>
                <c:pt idx="1294">
                  <c:v>41687</c:v>
                </c:pt>
                <c:pt idx="1295">
                  <c:v>41688</c:v>
                </c:pt>
                <c:pt idx="1296">
                  <c:v>41689</c:v>
                </c:pt>
                <c:pt idx="1297">
                  <c:v>41690</c:v>
                </c:pt>
                <c:pt idx="1298">
                  <c:v>41691</c:v>
                </c:pt>
                <c:pt idx="1299">
                  <c:v>41694</c:v>
                </c:pt>
                <c:pt idx="1300">
                  <c:v>41695</c:v>
                </c:pt>
                <c:pt idx="1301">
                  <c:v>41696</c:v>
                </c:pt>
                <c:pt idx="1302">
                  <c:v>41697</c:v>
                </c:pt>
                <c:pt idx="1303">
                  <c:v>41698</c:v>
                </c:pt>
                <c:pt idx="1304">
                  <c:v>41701</c:v>
                </c:pt>
                <c:pt idx="1305">
                  <c:v>41702</c:v>
                </c:pt>
                <c:pt idx="1306">
                  <c:v>41703</c:v>
                </c:pt>
                <c:pt idx="1307">
                  <c:v>41704</c:v>
                </c:pt>
                <c:pt idx="1308">
                  <c:v>41705</c:v>
                </c:pt>
                <c:pt idx="1309">
                  <c:v>41708</c:v>
                </c:pt>
                <c:pt idx="1310">
                  <c:v>41709</c:v>
                </c:pt>
                <c:pt idx="1311">
                  <c:v>41710</c:v>
                </c:pt>
                <c:pt idx="1312">
                  <c:v>41711</c:v>
                </c:pt>
                <c:pt idx="1313">
                  <c:v>41712</c:v>
                </c:pt>
                <c:pt idx="1314">
                  <c:v>41715</c:v>
                </c:pt>
                <c:pt idx="1315">
                  <c:v>41716</c:v>
                </c:pt>
                <c:pt idx="1316">
                  <c:v>41717</c:v>
                </c:pt>
                <c:pt idx="1317">
                  <c:v>41718</c:v>
                </c:pt>
                <c:pt idx="1318">
                  <c:v>41719</c:v>
                </c:pt>
                <c:pt idx="1319">
                  <c:v>41722</c:v>
                </c:pt>
                <c:pt idx="1320">
                  <c:v>41723</c:v>
                </c:pt>
                <c:pt idx="1321">
                  <c:v>41724</c:v>
                </c:pt>
                <c:pt idx="1322">
                  <c:v>41725</c:v>
                </c:pt>
                <c:pt idx="1323">
                  <c:v>41726</c:v>
                </c:pt>
                <c:pt idx="1324">
                  <c:v>41729</c:v>
                </c:pt>
                <c:pt idx="1325">
                  <c:v>41730</c:v>
                </c:pt>
                <c:pt idx="1326">
                  <c:v>41731</c:v>
                </c:pt>
                <c:pt idx="1327">
                  <c:v>41732</c:v>
                </c:pt>
                <c:pt idx="1328">
                  <c:v>41733</c:v>
                </c:pt>
                <c:pt idx="1329">
                  <c:v>41736</c:v>
                </c:pt>
                <c:pt idx="1330">
                  <c:v>41737</c:v>
                </c:pt>
                <c:pt idx="1331">
                  <c:v>41738</c:v>
                </c:pt>
                <c:pt idx="1332">
                  <c:v>41739</c:v>
                </c:pt>
                <c:pt idx="1333">
                  <c:v>41740</c:v>
                </c:pt>
                <c:pt idx="1334">
                  <c:v>41743</c:v>
                </c:pt>
                <c:pt idx="1335">
                  <c:v>41744</c:v>
                </c:pt>
                <c:pt idx="1336">
                  <c:v>41745</c:v>
                </c:pt>
                <c:pt idx="1337">
                  <c:v>41746</c:v>
                </c:pt>
                <c:pt idx="1338">
                  <c:v>41750</c:v>
                </c:pt>
                <c:pt idx="1339">
                  <c:v>41751</c:v>
                </c:pt>
                <c:pt idx="1340">
                  <c:v>41752</c:v>
                </c:pt>
                <c:pt idx="1341">
                  <c:v>41753</c:v>
                </c:pt>
                <c:pt idx="1342">
                  <c:v>41754</c:v>
                </c:pt>
                <c:pt idx="1343">
                  <c:v>41757</c:v>
                </c:pt>
                <c:pt idx="1344">
                  <c:v>41758</c:v>
                </c:pt>
                <c:pt idx="1345">
                  <c:v>41759</c:v>
                </c:pt>
                <c:pt idx="1346">
                  <c:v>41760</c:v>
                </c:pt>
                <c:pt idx="1347">
                  <c:v>41761</c:v>
                </c:pt>
                <c:pt idx="1348">
                  <c:v>41764</c:v>
                </c:pt>
                <c:pt idx="1349">
                  <c:v>41765</c:v>
                </c:pt>
                <c:pt idx="1350">
                  <c:v>41766</c:v>
                </c:pt>
                <c:pt idx="1351">
                  <c:v>41767</c:v>
                </c:pt>
                <c:pt idx="1352">
                  <c:v>41768</c:v>
                </c:pt>
                <c:pt idx="1353">
                  <c:v>41771</c:v>
                </c:pt>
                <c:pt idx="1354">
                  <c:v>41772</c:v>
                </c:pt>
                <c:pt idx="1355">
                  <c:v>41773</c:v>
                </c:pt>
                <c:pt idx="1356">
                  <c:v>41774</c:v>
                </c:pt>
                <c:pt idx="1357">
                  <c:v>41775</c:v>
                </c:pt>
                <c:pt idx="1358">
                  <c:v>41778</c:v>
                </c:pt>
                <c:pt idx="1359">
                  <c:v>41779</c:v>
                </c:pt>
                <c:pt idx="1360">
                  <c:v>41780</c:v>
                </c:pt>
                <c:pt idx="1361">
                  <c:v>41781</c:v>
                </c:pt>
                <c:pt idx="1362">
                  <c:v>41782</c:v>
                </c:pt>
                <c:pt idx="1363">
                  <c:v>41785</c:v>
                </c:pt>
                <c:pt idx="1364">
                  <c:v>41786</c:v>
                </c:pt>
                <c:pt idx="1365">
                  <c:v>41787</c:v>
                </c:pt>
                <c:pt idx="1366">
                  <c:v>41788</c:v>
                </c:pt>
                <c:pt idx="1367">
                  <c:v>41789</c:v>
                </c:pt>
                <c:pt idx="1368">
                  <c:v>41792</c:v>
                </c:pt>
                <c:pt idx="1369">
                  <c:v>41793</c:v>
                </c:pt>
                <c:pt idx="1370">
                  <c:v>41794</c:v>
                </c:pt>
                <c:pt idx="1371">
                  <c:v>41795</c:v>
                </c:pt>
                <c:pt idx="1372">
                  <c:v>41796</c:v>
                </c:pt>
                <c:pt idx="1373">
                  <c:v>41799</c:v>
                </c:pt>
                <c:pt idx="1374">
                  <c:v>41800</c:v>
                </c:pt>
                <c:pt idx="1375">
                  <c:v>41801</c:v>
                </c:pt>
                <c:pt idx="1376">
                  <c:v>41802</c:v>
                </c:pt>
                <c:pt idx="1377">
                  <c:v>41803</c:v>
                </c:pt>
                <c:pt idx="1378">
                  <c:v>41806</c:v>
                </c:pt>
                <c:pt idx="1379">
                  <c:v>41807</c:v>
                </c:pt>
                <c:pt idx="1380">
                  <c:v>41808</c:v>
                </c:pt>
                <c:pt idx="1381">
                  <c:v>41809</c:v>
                </c:pt>
                <c:pt idx="1382">
                  <c:v>41810</c:v>
                </c:pt>
                <c:pt idx="1383">
                  <c:v>41813</c:v>
                </c:pt>
                <c:pt idx="1384">
                  <c:v>41814</c:v>
                </c:pt>
                <c:pt idx="1385">
                  <c:v>41815</c:v>
                </c:pt>
                <c:pt idx="1386">
                  <c:v>41816</c:v>
                </c:pt>
                <c:pt idx="1387">
                  <c:v>41817</c:v>
                </c:pt>
                <c:pt idx="1388">
                  <c:v>41820</c:v>
                </c:pt>
                <c:pt idx="1389">
                  <c:v>41821</c:v>
                </c:pt>
                <c:pt idx="1390">
                  <c:v>41822</c:v>
                </c:pt>
                <c:pt idx="1391">
                  <c:v>41823</c:v>
                </c:pt>
                <c:pt idx="1392">
                  <c:v>41824</c:v>
                </c:pt>
                <c:pt idx="1393">
                  <c:v>41827</c:v>
                </c:pt>
                <c:pt idx="1394">
                  <c:v>41828</c:v>
                </c:pt>
                <c:pt idx="1395">
                  <c:v>41829</c:v>
                </c:pt>
                <c:pt idx="1396">
                  <c:v>41830</c:v>
                </c:pt>
                <c:pt idx="1397">
                  <c:v>41831</c:v>
                </c:pt>
                <c:pt idx="1398">
                  <c:v>41834</c:v>
                </c:pt>
                <c:pt idx="1399">
                  <c:v>41835</c:v>
                </c:pt>
                <c:pt idx="1400">
                  <c:v>41836</c:v>
                </c:pt>
                <c:pt idx="1401">
                  <c:v>41837</c:v>
                </c:pt>
                <c:pt idx="1402">
                  <c:v>41838</c:v>
                </c:pt>
                <c:pt idx="1403">
                  <c:v>41841</c:v>
                </c:pt>
                <c:pt idx="1404">
                  <c:v>41842</c:v>
                </c:pt>
                <c:pt idx="1405">
                  <c:v>41843</c:v>
                </c:pt>
                <c:pt idx="1406">
                  <c:v>41844</c:v>
                </c:pt>
                <c:pt idx="1407">
                  <c:v>41845</c:v>
                </c:pt>
                <c:pt idx="1408">
                  <c:v>41848</c:v>
                </c:pt>
                <c:pt idx="1409">
                  <c:v>41849</c:v>
                </c:pt>
                <c:pt idx="1410">
                  <c:v>41850</c:v>
                </c:pt>
                <c:pt idx="1411">
                  <c:v>41851</c:v>
                </c:pt>
                <c:pt idx="1412">
                  <c:v>41852</c:v>
                </c:pt>
                <c:pt idx="1413">
                  <c:v>41855</c:v>
                </c:pt>
                <c:pt idx="1414">
                  <c:v>41856</c:v>
                </c:pt>
                <c:pt idx="1415">
                  <c:v>41857</c:v>
                </c:pt>
                <c:pt idx="1416">
                  <c:v>41858</c:v>
                </c:pt>
                <c:pt idx="1417">
                  <c:v>41859</c:v>
                </c:pt>
                <c:pt idx="1418">
                  <c:v>41862</c:v>
                </c:pt>
                <c:pt idx="1419">
                  <c:v>41863</c:v>
                </c:pt>
                <c:pt idx="1420">
                  <c:v>41864</c:v>
                </c:pt>
                <c:pt idx="1421">
                  <c:v>41865</c:v>
                </c:pt>
                <c:pt idx="1422">
                  <c:v>41866</c:v>
                </c:pt>
                <c:pt idx="1423">
                  <c:v>41869</c:v>
                </c:pt>
                <c:pt idx="1424">
                  <c:v>41870</c:v>
                </c:pt>
                <c:pt idx="1425">
                  <c:v>41871</c:v>
                </c:pt>
                <c:pt idx="1426">
                  <c:v>41872</c:v>
                </c:pt>
                <c:pt idx="1427">
                  <c:v>41873</c:v>
                </c:pt>
                <c:pt idx="1428">
                  <c:v>41876</c:v>
                </c:pt>
                <c:pt idx="1429">
                  <c:v>41877</c:v>
                </c:pt>
                <c:pt idx="1430">
                  <c:v>41878</c:v>
                </c:pt>
                <c:pt idx="1431">
                  <c:v>41879</c:v>
                </c:pt>
                <c:pt idx="1432">
                  <c:v>41880</c:v>
                </c:pt>
                <c:pt idx="1433">
                  <c:v>41883</c:v>
                </c:pt>
                <c:pt idx="1434">
                  <c:v>41884</c:v>
                </c:pt>
                <c:pt idx="1435">
                  <c:v>41885</c:v>
                </c:pt>
                <c:pt idx="1436">
                  <c:v>41886</c:v>
                </c:pt>
                <c:pt idx="1437">
                  <c:v>41887</c:v>
                </c:pt>
                <c:pt idx="1438">
                  <c:v>41890</c:v>
                </c:pt>
                <c:pt idx="1439">
                  <c:v>41891</c:v>
                </c:pt>
                <c:pt idx="1440">
                  <c:v>41892</c:v>
                </c:pt>
                <c:pt idx="1441">
                  <c:v>41893</c:v>
                </c:pt>
                <c:pt idx="1442">
                  <c:v>41894</c:v>
                </c:pt>
                <c:pt idx="1443">
                  <c:v>41897</c:v>
                </c:pt>
                <c:pt idx="1444">
                  <c:v>41898</c:v>
                </c:pt>
                <c:pt idx="1445">
                  <c:v>41899</c:v>
                </c:pt>
                <c:pt idx="1446">
                  <c:v>41900</c:v>
                </c:pt>
                <c:pt idx="1447">
                  <c:v>41901</c:v>
                </c:pt>
                <c:pt idx="1448">
                  <c:v>41904</c:v>
                </c:pt>
                <c:pt idx="1449">
                  <c:v>41905</c:v>
                </c:pt>
                <c:pt idx="1450">
                  <c:v>41906</c:v>
                </c:pt>
                <c:pt idx="1451">
                  <c:v>41907</c:v>
                </c:pt>
                <c:pt idx="1452">
                  <c:v>41908</c:v>
                </c:pt>
                <c:pt idx="1453">
                  <c:v>41911</c:v>
                </c:pt>
                <c:pt idx="1454">
                  <c:v>41912</c:v>
                </c:pt>
                <c:pt idx="1455">
                  <c:v>41913</c:v>
                </c:pt>
                <c:pt idx="1456">
                  <c:v>41914</c:v>
                </c:pt>
                <c:pt idx="1457">
                  <c:v>41915</c:v>
                </c:pt>
                <c:pt idx="1458">
                  <c:v>41918</c:v>
                </c:pt>
                <c:pt idx="1459">
                  <c:v>41919</c:v>
                </c:pt>
                <c:pt idx="1460">
                  <c:v>41920</c:v>
                </c:pt>
                <c:pt idx="1461">
                  <c:v>41921</c:v>
                </c:pt>
                <c:pt idx="1462">
                  <c:v>41922</c:v>
                </c:pt>
                <c:pt idx="1463">
                  <c:v>41925</c:v>
                </c:pt>
                <c:pt idx="1464">
                  <c:v>41926</c:v>
                </c:pt>
                <c:pt idx="1465">
                  <c:v>41927</c:v>
                </c:pt>
                <c:pt idx="1466">
                  <c:v>41928</c:v>
                </c:pt>
                <c:pt idx="1467">
                  <c:v>41929</c:v>
                </c:pt>
                <c:pt idx="1468">
                  <c:v>41932</c:v>
                </c:pt>
                <c:pt idx="1469">
                  <c:v>41933</c:v>
                </c:pt>
                <c:pt idx="1470">
                  <c:v>41934</c:v>
                </c:pt>
                <c:pt idx="1471">
                  <c:v>41935</c:v>
                </c:pt>
                <c:pt idx="1472">
                  <c:v>41936</c:v>
                </c:pt>
                <c:pt idx="1473">
                  <c:v>41939</c:v>
                </c:pt>
                <c:pt idx="1474">
                  <c:v>41940</c:v>
                </c:pt>
                <c:pt idx="1475">
                  <c:v>41941</c:v>
                </c:pt>
                <c:pt idx="1476">
                  <c:v>41942</c:v>
                </c:pt>
                <c:pt idx="1477">
                  <c:v>41943</c:v>
                </c:pt>
                <c:pt idx="1478">
                  <c:v>41946</c:v>
                </c:pt>
                <c:pt idx="1479">
                  <c:v>41947</c:v>
                </c:pt>
                <c:pt idx="1480">
                  <c:v>41948</c:v>
                </c:pt>
                <c:pt idx="1481">
                  <c:v>41949</c:v>
                </c:pt>
                <c:pt idx="1482">
                  <c:v>41950</c:v>
                </c:pt>
                <c:pt idx="1483">
                  <c:v>41953</c:v>
                </c:pt>
                <c:pt idx="1484">
                  <c:v>41954</c:v>
                </c:pt>
                <c:pt idx="1485">
                  <c:v>41955</c:v>
                </c:pt>
                <c:pt idx="1486">
                  <c:v>41956</c:v>
                </c:pt>
                <c:pt idx="1487">
                  <c:v>41957</c:v>
                </c:pt>
                <c:pt idx="1488">
                  <c:v>41960</c:v>
                </c:pt>
                <c:pt idx="1489">
                  <c:v>41961</c:v>
                </c:pt>
                <c:pt idx="1490">
                  <c:v>41962</c:v>
                </c:pt>
                <c:pt idx="1491">
                  <c:v>41963</c:v>
                </c:pt>
                <c:pt idx="1492">
                  <c:v>41964</c:v>
                </c:pt>
                <c:pt idx="1493">
                  <c:v>41967</c:v>
                </c:pt>
                <c:pt idx="1494">
                  <c:v>41968</c:v>
                </c:pt>
                <c:pt idx="1495">
                  <c:v>41969</c:v>
                </c:pt>
                <c:pt idx="1496">
                  <c:v>41970</c:v>
                </c:pt>
                <c:pt idx="1497">
                  <c:v>41971</c:v>
                </c:pt>
                <c:pt idx="1498">
                  <c:v>41974</c:v>
                </c:pt>
                <c:pt idx="1499">
                  <c:v>41975</c:v>
                </c:pt>
                <c:pt idx="1500">
                  <c:v>41976</c:v>
                </c:pt>
                <c:pt idx="1501">
                  <c:v>41977</c:v>
                </c:pt>
                <c:pt idx="1502">
                  <c:v>41978</c:v>
                </c:pt>
                <c:pt idx="1503">
                  <c:v>41981</c:v>
                </c:pt>
                <c:pt idx="1504">
                  <c:v>41982</c:v>
                </c:pt>
                <c:pt idx="1505">
                  <c:v>41983</c:v>
                </c:pt>
                <c:pt idx="1506">
                  <c:v>41984</c:v>
                </c:pt>
                <c:pt idx="1507">
                  <c:v>41985</c:v>
                </c:pt>
                <c:pt idx="1508">
                  <c:v>41988</c:v>
                </c:pt>
                <c:pt idx="1509">
                  <c:v>41989</c:v>
                </c:pt>
                <c:pt idx="1510">
                  <c:v>41990</c:v>
                </c:pt>
                <c:pt idx="1511">
                  <c:v>41991</c:v>
                </c:pt>
                <c:pt idx="1512">
                  <c:v>41992</c:v>
                </c:pt>
                <c:pt idx="1513">
                  <c:v>41995</c:v>
                </c:pt>
                <c:pt idx="1514">
                  <c:v>41996</c:v>
                </c:pt>
                <c:pt idx="1515">
                  <c:v>41997</c:v>
                </c:pt>
                <c:pt idx="1516">
                  <c:v>41999</c:v>
                </c:pt>
                <c:pt idx="1517">
                  <c:v>42002</c:v>
                </c:pt>
                <c:pt idx="1518">
                  <c:v>42003</c:v>
                </c:pt>
                <c:pt idx="1519">
                  <c:v>42004</c:v>
                </c:pt>
                <c:pt idx="1520">
                  <c:v>42006</c:v>
                </c:pt>
                <c:pt idx="1521">
                  <c:v>42009</c:v>
                </c:pt>
                <c:pt idx="1522">
                  <c:v>42010</c:v>
                </c:pt>
                <c:pt idx="1523">
                  <c:v>42011</c:v>
                </c:pt>
                <c:pt idx="1524">
                  <c:v>42012</c:v>
                </c:pt>
                <c:pt idx="1525">
                  <c:v>42013</c:v>
                </c:pt>
                <c:pt idx="1526">
                  <c:v>42016</c:v>
                </c:pt>
                <c:pt idx="1527">
                  <c:v>42017</c:v>
                </c:pt>
                <c:pt idx="1528">
                  <c:v>42018</c:v>
                </c:pt>
                <c:pt idx="1529">
                  <c:v>42019</c:v>
                </c:pt>
                <c:pt idx="1530">
                  <c:v>42020</c:v>
                </c:pt>
                <c:pt idx="1531">
                  <c:v>42023</c:v>
                </c:pt>
                <c:pt idx="1532">
                  <c:v>42024</c:v>
                </c:pt>
                <c:pt idx="1533">
                  <c:v>42025</c:v>
                </c:pt>
                <c:pt idx="1534">
                  <c:v>42026</c:v>
                </c:pt>
                <c:pt idx="1535">
                  <c:v>42027</c:v>
                </c:pt>
                <c:pt idx="1536">
                  <c:v>42030</c:v>
                </c:pt>
                <c:pt idx="1537">
                  <c:v>42031</c:v>
                </c:pt>
                <c:pt idx="1538">
                  <c:v>42032</c:v>
                </c:pt>
                <c:pt idx="1539">
                  <c:v>42033</c:v>
                </c:pt>
                <c:pt idx="1540">
                  <c:v>42034</c:v>
                </c:pt>
                <c:pt idx="1541">
                  <c:v>42037</c:v>
                </c:pt>
                <c:pt idx="1542">
                  <c:v>42038</c:v>
                </c:pt>
                <c:pt idx="1543">
                  <c:v>42039</c:v>
                </c:pt>
                <c:pt idx="1544">
                  <c:v>42040</c:v>
                </c:pt>
                <c:pt idx="1545">
                  <c:v>42041</c:v>
                </c:pt>
                <c:pt idx="1546">
                  <c:v>42044</c:v>
                </c:pt>
                <c:pt idx="1547">
                  <c:v>42045</c:v>
                </c:pt>
                <c:pt idx="1548">
                  <c:v>42046</c:v>
                </c:pt>
                <c:pt idx="1549">
                  <c:v>42047</c:v>
                </c:pt>
                <c:pt idx="1550">
                  <c:v>42048</c:v>
                </c:pt>
                <c:pt idx="1551">
                  <c:v>42051</c:v>
                </c:pt>
                <c:pt idx="1552">
                  <c:v>42052</c:v>
                </c:pt>
                <c:pt idx="1553">
                  <c:v>42053</c:v>
                </c:pt>
                <c:pt idx="1554">
                  <c:v>42054</c:v>
                </c:pt>
                <c:pt idx="1555">
                  <c:v>42055</c:v>
                </c:pt>
                <c:pt idx="1556">
                  <c:v>42058</c:v>
                </c:pt>
                <c:pt idx="1557">
                  <c:v>42059</c:v>
                </c:pt>
                <c:pt idx="1558">
                  <c:v>42060</c:v>
                </c:pt>
                <c:pt idx="1559">
                  <c:v>42061</c:v>
                </c:pt>
                <c:pt idx="1560">
                  <c:v>42062</c:v>
                </c:pt>
                <c:pt idx="1561">
                  <c:v>42065</c:v>
                </c:pt>
                <c:pt idx="1562">
                  <c:v>42066</c:v>
                </c:pt>
                <c:pt idx="1563">
                  <c:v>42067</c:v>
                </c:pt>
                <c:pt idx="1564">
                  <c:v>42068</c:v>
                </c:pt>
                <c:pt idx="1565">
                  <c:v>42069</c:v>
                </c:pt>
                <c:pt idx="1566">
                  <c:v>42072</c:v>
                </c:pt>
                <c:pt idx="1567">
                  <c:v>42073</c:v>
                </c:pt>
                <c:pt idx="1568">
                  <c:v>42074</c:v>
                </c:pt>
                <c:pt idx="1569">
                  <c:v>42075</c:v>
                </c:pt>
                <c:pt idx="1570">
                  <c:v>42076</c:v>
                </c:pt>
                <c:pt idx="1571">
                  <c:v>42079</c:v>
                </c:pt>
                <c:pt idx="1572">
                  <c:v>42080</c:v>
                </c:pt>
                <c:pt idx="1573">
                  <c:v>42081</c:v>
                </c:pt>
                <c:pt idx="1574">
                  <c:v>42082</c:v>
                </c:pt>
                <c:pt idx="1575">
                  <c:v>42083</c:v>
                </c:pt>
                <c:pt idx="1576">
                  <c:v>42086</c:v>
                </c:pt>
                <c:pt idx="1577">
                  <c:v>42087</c:v>
                </c:pt>
                <c:pt idx="1578">
                  <c:v>42088</c:v>
                </c:pt>
                <c:pt idx="1579">
                  <c:v>42089</c:v>
                </c:pt>
                <c:pt idx="1580">
                  <c:v>42090</c:v>
                </c:pt>
                <c:pt idx="1581">
                  <c:v>42093</c:v>
                </c:pt>
                <c:pt idx="1582">
                  <c:v>42094</c:v>
                </c:pt>
                <c:pt idx="1583">
                  <c:v>42095</c:v>
                </c:pt>
                <c:pt idx="1584">
                  <c:v>42096</c:v>
                </c:pt>
                <c:pt idx="1585">
                  <c:v>42100</c:v>
                </c:pt>
                <c:pt idx="1586">
                  <c:v>42101</c:v>
                </c:pt>
                <c:pt idx="1587">
                  <c:v>42102</c:v>
                </c:pt>
                <c:pt idx="1588">
                  <c:v>42103</c:v>
                </c:pt>
                <c:pt idx="1589">
                  <c:v>42104</c:v>
                </c:pt>
                <c:pt idx="1590">
                  <c:v>42107</c:v>
                </c:pt>
                <c:pt idx="1591">
                  <c:v>42108</c:v>
                </c:pt>
                <c:pt idx="1592">
                  <c:v>42109</c:v>
                </c:pt>
                <c:pt idx="1593">
                  <c:v>42110</c:v>
                </c:pt>
                <c:pt idx="1594">
                  <c:v>42111</c:v>
                </c:pt>
                <c:pt idx="1595">
                  <c:v>42114</c:v>
                </c:pt>
                <c:pt idx="1596">
                  <c:v>42115</c:v>
                </c:pt>
                <c:pt idx="1597">
                  <c:v>42116</c:v>
                </c:pt>
                <c:pt idx="1598">
                  <c:v>42117</c:v>
                </c:pt>
                <c:pt idx="1599">
                  <c:v>42118</c:v>
                </c:pt>
                <c:pt idx="1600">
                  <c:v>42121</c:v>
                </c:pt>
                <c:pt idx="1601">
                  <c:v>42122</c:v>
                </c:pt>
                <c:pt idx="1602">
                  <c:v>42123</c:v>
                </c:pt>
                <c:pt idx="1603">
                  <c:v>42124</c:v>
                </c:pt>
                <c:pt idx="1604">
                  <c:v>42125</c:v>
                </c:pt>
                <c:pt idx="1605">
                  <c:v>42128</c:v>
                </c:pt>
                <c:pt idx="1606">
                  <c:v>42129</c:v>
                </c:pt>
                <c:pt idx="1607">
                  <c:v>42130</c:v>
                </c:pt>
                <c:pt idx="1608">
                  <c:v>42131</c:v>
                </c:pt>
                <c:pt idx="1609">
                  <c:v>42132</c:v>
                </c:pt>
                <c:pt idx="1610">
                  <c:v>42135</c:v>
                </c:pt>
                <c:pt idx="1611">
                  <c:v>42136</c:v>
                </c:pt>
                <c:pt idx="1612">
                  <c:v>42137</c:v>
                </c:pt>
                <c:pt idx="1613">
                  <c:v>42138</c:v>
                </c:pt>
                <c:pt idx="1614">
                  <c:v>42139</c:v>
                </c:pt>
                <c:pt idx="1615">
                  <c:v>42142</c:v>
                </c:pt>
                <c:pt idx="1616">
                  <c:v>42143</c:v>
                </c:pt>
                <c:pt idx="1617">
                  <c:v>42144</c:v>
                </c:pt>
                <c:pt idx="1618">
                  <c:v>42145</c:v>
                </c:pt>
                <c:pt idx="1619">
                  <c:v>42146</c:v>
                </c:pt>
                <c:pt idx="1620">
                  <c:v>42149</c:v>
                </c:pt>
                <c:pt idx="1621">
                  <c:v>42150</c:v>
                </c:pt>
                <c:pt idx="1622">
                  <c:v>42151</c:v>
                </c:pt>
                <c:pt idx="1623">
                  <c:v>42152</c:v>
                </c:pt>
                <c:pt idx="1624">
                  <c:v>42153</c:v>
                </c:pt>
                <c:pt idx="1625">
                  <c:v>42156</c:v>
                </c:pt>
                <c:pt idx="1626">
                  <c:v>42157</c:v>
                </c:pt>
                <c:pt idx="1627">
                  <c:v>42158</c:v>
                </c:pt>
                <c:pt idx="1628">
                  <c:v>42159</c:v>
                </c:pt>
                <c:pt idx="1629">
                  <c:v>42160</c:v>
                </c:pt>
                <c:pt idx="1630">
                  <c:v>42163</c:v>
                </c:pt>
                <c:pt idx="1631">
                  <c:v>42164</c:v>
                </c:pt>
                <c:pt idx="1632">
                  <c:v>42165</c:v>
                </c:pt>
                <c:pt idx="1633">
                  <c:v>42166</c:v>
                </c:pt>
                <c:pt idx="1634">
                  <c:v>42167</c:v>
                </c:pt>
                <c:pt idx="1635">
                  <c:v>42170</c:v>
                </c:pt>
                <c:pt idx="1636">
                  <c:v>42171</c:v>
                </c:pt>
                <c:pt idx="1637">
                  <c:v>42172</c:v>
                </c:pt>
                <c:pt idx="1638">
                  <c:v>42173</c:v>
                </c:pt>
                <c:pt idx="1639">
                  <c:v>42174</c:v>
                </c:pt>
                <c:pt idx="1640">
                  <c:v>42177</c:v>
                </c:pt>
                <c:pt idx="1641">
                  <c:v>42178</c:v>
                </c:pt>
                <c:pt idx="1642">
                  <c:v>42179</c:v>
                </c:pt>
                <c:pt idx="1643">
                  <c:v>42180</c:v>
                </c:pt>
                <c:pt idx="1644">
                  <c:v>42181</c:v>
                </c:pt>
                <c:pt idx="1645">
                  <c:v>42184</c:v>
                </c:pt>
                <c:pt idx="1646">
                  <c:v>42185</c:v>
                </c:pt>
                <c:pt idx="1647">
                  <c:v>42186</c:v>
                </c:pt>
                <c:pt idx="1648">
                  <c:v>42187</c:v>
                </c:pt>
                <c:pt idx="1649">
                  <c:v>42188</c:v>
                </c:pt>
                <c:pt idx="1650">
                  <c:v>42191</c:v>
                </c:pt>
                <c:pt idx="1651">
                  <c:v>42192</c:v>
                </c:pt>
                <c:pt idx="1652">
                  <c:v>42193</c:v>
                </c:pt>
                <c:pt idx="1653">
                  <c:v>42194</c:v>
                </c:pt>
                <c:pt idx="1654">
                  <c:v>42195</c:v>
                </c:pt>
                <c:pt idx="1655">
                  <c:v>42198</c:v>
                </c:pt>
                <c:pt idx="1656">
                  <c:v>42199</c:v>
                </c:pt>
                <c:pt idx="1657">
                  <c:v>42200</c:v>
                </c:pt>
                <c:pt idx="1658">
                  <c:v>42201</c:v>
                </c:pt>
                <c:pt idx="1659">
                  <c:v>42202</c:v>
                </c:pt>
                <c:pt idx="1660">
                  <c:v>42205</c:v>
                </c:pt>
                <c:pt idx="1661">
                  <c:v>42206</c:v>
                </c:pt>
                <c:pt idx="1662">
                  <c:v>42207</c:v>
                </c:pt>
                <c:pt idx="1663">
                  <c:v>42208</c:v>
                </c:pt>
                <c:pt idx="1664">
                  <c:v>42209</c:v>
                </c:pt>
                <c:pt idx="1665">
                  <c:v>42212</c:v>
                </c:pt>
                <c:pt idx="1666">
                  <c:v>42213</c:v>
                </c:pt>
                <c:pt idx="1667">
                  <c:v>42214</c:v>
                </c:pt>
                <c:pt idx="1668">
                  <c:v>42215</c:v>
                </c:pt>
                <c:pt idx="1669">
                  <c:v>42216</c:v>
                </c:pt>
                <c:pt idx="1670">
                  <c:v>42219</c:v>
                </c:pt>
                <c:pt idx="1671">
                  <c:v>42220</c:v>
                </c:pt>
                <c:pt idx="1672">
                  <c:v>42221</c:v>
                </c:pt>
                <c:pt idx="1673">
                  <c:v>42222</c:v>
                </c:pt>
                <c:pt idx="1674">
                  <c:v>42223</c:v>
                </c:pt>
                <c:pt idx="1675">
                  <c:v>42226</c:v>
                </c:pt>
                <c:pt idx="1676">
                  <c:v>42227</c:v>
                </c:pt>
                <c:pt idx="1677">
                  <c:v>42228</c:v>
                </c:pt>
                <c:pt idx="1678">
                  <c:v>42229</c:v>
                </c:pt>
                <c:pt idx="1679">
                  <c:v>42230</c:v>
                </c:pt>
                <c:pt idx="1680">
                  <c:v>42233</c:v>
                </c:pt>
                <c:pt idx="1681">
                  <c:v>42234</c:v>
                </c:pt>
                <c:pt idx="1682">
                  <c:v>42235</c:v>
                </c:pt>
                <c:pt idx="1683">
                  <c:v>42236</c:v>
                </c:pt>
                <c:pt idx="1684">
                  <c:v>42237</c:v>
                </c:pt>
                <c:pt idx="1685">
                  <c:v>42240</c:v>
                </c:pt>
                <c:pt idx="1686">
                  <c:v>42241</c:v>
                </c:pt>
                <c:pt idx="1687">
                  <c:v>42242</c:v>
                </c:pt>
                <c:pt idx="1688">
                  <c:v>42243</c:v>
                </c:pt>
                <c:pt idx="1689">
                  <c:v>42244</c:v>
                </c:pt>
                <c:pt idx="1690">
                  <c:v>42247</c:v>
                </c:pt>
                <c:pt idx="1691">
                  <c:v>42248</c:v>
                </c:pt>
                <c:pt idx="1692">
                  <c:v>42249</c:v>
                </c:pt>
                <c:pt idx="1693">
                  <c:v>42250</c:v>
                </c:pt>
                <c:pt idx="1694">
                  <c:v>42251</c:v>
                </c:pt>
                <c:pt idx="1695">
                  <c:v>42254</c:v>
                </c:pt>
                <c:pt idx="1696">
                  <c:v>42255</c:v>
                </c:pt>
                <c:pt idx="1697">
                  <c:v>42256</c:v>
                </c:pt>
                <c:pt idx="1698">
                  <c:v>42257</c:v>
                </c:pt>
                <c:pt idx="1699">
                  <c:v>42258</c:v>
                </c:pt>
                <c:pt idx="1700">
                  <c:v>42261</c:v>
                </c:pt>
                <c:pt idx="1701">
                  <c:v>42262</c:v>
                </c:pt>
                <c:pt idx="1702">
                  <c:v>42263</c:v>
                </c:pt>
                <c:pt idx="1703">
                  <c:v>42264</c:v>
                </c:pt>
                <c:pt idx="1704">
                  <c:v>42265</c:v>
                </c:pt>
                <c:pt idx="1705">
                  <c:v>42268</c:v>
                </c:pt>
                <c:pt idx="1706">
                  <c:v>42269</c:v>
                </c:pt>
                <c:pt idx="1707">
                  <c:v>42270</c:v>
                </c:pt>
                <c:pt idx="1708">
                  <c:v>42271</c:v>
                </c:pt>
                <c:pt idx="1709">
                  <c:v>42272</c:v>
                </c:pt>
                <c:pt idx="1710">
                  <c:v>42275</c:v>
                </c:pt>
                <c:pt idx="1711">
                  <c:v>42276</c:v>
                </c:pt>
                <c:pt idx="1712">
                  <c:v>42277</c:v>
                </c:pt>
                <c:pt idx="1713">
                  <c:v>42278</c:v>
                </c:pt>
                <c:pt idx="1714">
                  <c:v>42279</c:v>
                </c:pt>
                <c:pt idx="1715">
                  <c:v>42282</c:v>
                </c:pt>
                <c:pt idx="1716">
                  <c:v>42283</c:v>
                </c:pt>
                <c:pt idx="1717">
                  <c:v>42284</c:v>
                </c:pt>
                <c:pt idx="1718">
                  <c:v>42285</c:v>
                </c:pt>
                <c:pt idx="1719">
                  <c:v>42286</c:v>
                </c:pt>
                <c:pt idx="1720">
                  <c:v>42289</c:v>
                </c:pt>
                <c:pt idx="1721">
                  <c:v>42290</c:v>
                </c:pt>
                <c:pt idx="1722">
                  <c:v>42291</c:v>
                </c:pt>
                <c:pt idx="1723">
                  <c:v>42292</c:v>
                </c:pt>
                <c:pt idx="1724">
                  <c:v>42293</c:v>
                </c:pt>
                <c:pt idx="1725">
                  <c:v>42296</c:v>
                </c:pt>
                <c:pt idx="1726">
                  <c:v>42297</c:v>
                </c:pt>
                <c:pt idx="1727">
                  <c:v>42298</c:v>
                </c:pt>
                <c:pt idx="1728">
                  <c:v>42299</c:v>
                </c:pt>
                <c:pt idx="1729">
                  <c:v>42300</c:v>
                </c:pt>
                <c:pt idx="1730">
                  <c:v>42303</c:v>
                </c:pt>
                <c:pt idx="1731">
                  <c:v>42304</c:v>
                </c:pt>
                <c:pt idx="1732">
                  <c:v>42305</c:v>
                </c:pt>
                <c:pt idx="1733">
                  <c:v>42306</c:v>
                </c:pt>
                <c:pt idx="1734">
                  <c:v>42307</c:v>
                </c:pt>
                <c:pt idx="1735">
                  <c:v>42310</c:v>
                </c:pt>
                <c:pt idx="1736">
                  <c:v>42311</c:v>
                </c:pt>
                <c:pt idx="1737">
                  <c:v>42312</c:v>
                </c:pt>
                <c:pt idx="1738">
                  <c:v>42313</c:v>
                </c:pt>
                <c:pt idx="1739">
                  <c:v>42314</c:v>
                </c:pt>
                <c:pt idx="1740">
                  <c:v>42317</c:v>
                </c:pt>
                <c:pt idx="1741">
                  <c:v>42318</c:v>
                </c:pt>
                <c:pt idx="1742">
                  <c:v>42319</c:v>
                </c:pt>
                <c:pt idx="1743">
                  <c:v>42320</c:v>
                </c:pt>
                <c:pt idx="1744">
                  <c:v>42321</c:v>
                </c:pt>
                <c:pt idx="1745">
                  <c:v>42324</c:v>
                </c:pt>
                <c:pt idx="1746">
                  <c:v>42325</c:v>
                </c:pt>
                <c:pt idx="1747">
                  <c:v>42326</c:v>
                </c:pt>
                <c:pt idx="1748">
                  <c:v>42327</c:v>
                </c:pt>
                <c:pt idx="1749">
                  <c:v>42328</c:v>
                </c:pt>
                <c:pt idx="1750">
                  <c:v>42331</c:v>
                </c:pt>
                <c:pt idx="1751">
                  <c:v>42332</c:v>
                </c:pt>
                <c:pt idx="1752">
                  <c:v>42333</c:v>
                </c:pt>
                <c:pt idx="1753">
                  <c:v>42334</c:v>
                </c:pt>
                <c:pt idx="1754">
                  <c:v>42335</c:v>
                </c:pt>
                <c:pt idx="1755">
                  <c:v>42338</c:v>
                </c:pt>
                <c:pt idx="1756">
                  <c:v>42339</c:v>
                </c:pt>
                <c:pt idx="1757">
                  <c:v>42340</c:v>
                </c:pt>
                <c:pt idx="1758">
                  <c:v>42341</c:v>
                </c:pt>
                <c:pt idx="1759">
                  <c:v>42342</c:v>
                </c:pt>
                <c:pt idx="1760">
                  <c:v>42345</c:v>
                </c:pt>
                <c:pt idx="1761">
                  <c:v>42346</c:v>
                </c:pt>
                <c:pt idx="1762">
                  <c:v>42347</c:v>
                </c:pt>
                <c:pt idx="1763">
                  <c:v>42348</c:v>
                </c:pt>
                <c:pt idx="1764">
                  <c:v>42349</c:v>
                </c:pt>
                <c:pt idx="1765">
                  <c:v>42352</c:v>
                </c:pt>
                <c:pt idx="1766">
                  <c:v>42353</c:v>
                </c:pt>
                <c:pt idx="1767">
                  <c:v>42354</c:v>
                </c:pt>
                <c:pt idx="1768">
                  <c:v>42355</c:v>
                </c:pt>
                <c:pt idx="1769">
                  <c:v>42356</c:v>
                </c:pt>
                <c:pt idx="1770">
                  <c:v>42359</c:v>
                </c:pt>
                <c:pt idx="1771">
                  <c:v>42360</c:v>
                </c:pt>
                <c:pt idx="1772">
                  <c:v>42361</c:v>
                </c:pt>
                <c:pt idx="1773">
                  <c:v>42362</c:v>
                </c:pt>
                <c:pt idx="1774">
                  <c:v>42366</c:v>
                </c:pt>
                <c:pt idx="1775">
                  <c:v>42367</c:v>
                </c:pt>
                <c:pt idx="1776">
                  <c:v>42368</c:v>
                </c:pt>
                <c:pt idx="1777">
                  <c:v>42369</c:v>
                </c:pt>
                <c:pt idx="1778">
                  <c:v>42373</c:v>
                </c:pt>
                <c:pt idx="1779">
                  <c:v>42374</c:v>
                </c:pt>
                <c:pt idx="1780">
                  <c:v>42375</c:v>
                </c:pt>
                <c:pt idx="1781">
                  <c:v>42376</c:v>
                </c:pt>
                <c:pt idx="1782">
                  <c:v>42377</c:v>
                </c:pt>
                <c:pt idx="1783">
                  <c:v>42380</c:v>
                </c:pt>
                <c:pt idx="1784">
                  <c:v>42381</c:v>
                </c:pt>
                <c:pt idx="1785">
                  <c:v>42382</c:v>
                </c:pt>
                <c:pt idx="1786">
                  <c:v>42383</c:v>
                </c:pt>
                <c:pt idx="1787">
                  <c:v>42384</c:v>
                </c:pt>
                <c:pt idx="1788">
                  <c:v>42387</c:v>
                </c:pt>
                <c:pt idx="1789">
                  <c:v>42388</c:v>
                </c:pt>
                <c:pt idx="1790">
                  <c:v>42389</c:v>
                </c:pt>
                <c:pt idx="1791">
                  <c:v>42390</c:v>
                </c:pt>
                <c:pt idx="1792">
                  <c:v>42391</c:v>
                </c:pt>
                <c:pt idx="1793">
                  <c:v>42394</c:v>
                </c:pt>
                <c:pt idx="1794">
                  <c:v>42395</c:v>
                </c:pt>
                <c:pt idx="1795">
                  <c:v>42396</c:v>
                </c:pt>
                <c:pt idx="1796">
                  <c:v>42397</c:v>
                </c:pt>
                <c:pt idx="1797">
                  <c:v>42398</c:v>
                </c:pt>
                <c:pt idx="1798">
                  <c:v>42401</c:v>
                </c:pt>
                <c:pt idx="1799">
                  <c:v>42402</c:v>
                </c:pt>
                <c:pt idx="1800">
                  <c:v>42403</c:v>
                </c:pt>
                <c:pt idx="1801">
                  <c:v>42404</c:v>
                </c:pt>
                <c:pt idx="1802">
                  <c:v>42405</c:v>
                </c:pt>
                <c:pt idx="1803">
                  <c:v>42408</c:v>
                </c:pt>
                <c:pt idx="1804">
                  <c:v>42409</c:v>
                </c:pt>
                <c:pt idx="1805">
                  <c:v>42410</c:v>
                </c:pt>
                <c:pt idx="1806">
                  <c:v>42411</c:v>
                </c:pt>
                <c:pt idx="1807">
                  <c:v>42412</c:v>
                </c:pt>
                <c:pt idx="1808">
                  <c:v>42415</c:v>
                </c:pt>
                <c:pt idx="1809">
                  <c:v>42416</c:v>
                </c:pt>
                <c:pt idx="1810">
                  <c:v>42417</c:v>
                </c:pt>
                <c:pt idx="1811">
                  <c:v>42418</c:v>
                </c:pt>
                <c:pt idx="1812">
                  <c:v>42419</c:v>
                </c:pt>
                <c:pt idx="1813">
                  <c:v>42422</c:v>
                </c:pt>
                <c:pt idx="1814">
                  <c:v>42423</c:v>
                </c:pt>
                <c:pt idx="1815">
                  <c:v>42424</c:v>
                </c:pt>
                <c:pt idx="1816">
                  <c:v>42425</c:v>
                </c:pt>
                <c:pt idx="1817">
                  <c:v>42426</c:v>
                </c:pt>
                <c:pt idx="1818">
                  <c:v>42429</c:v>
                </c:pt>
                <c:pt idx="1819">
                  <c:v>42430</c:v>
                </c:pt>
                <c:pt idx="1820">
                  <c:v>42431</c:v>
                </c:pt>
                <c:pt idx="1821">
                  <c:v>42432</c:v>
                </c:pt>
                <c:pt idx="1822">
                  <c:v>42433</c:v>
                </c:pt>
              </c:numCache>
            </c:numRef>
          </c:cat>
          <c:val>
            <c:numRef>
              <c:f>'C:\Users\Valay\Downloads\[Charts (26).xls]1 - Chart Data'!$C$2:$C$1824</c:f>
              <c:numCache>
                <c:formatCode>General</c:formatCode>
                <c:ptCount val="1823"/>
                <c:pt idx="0">
                  <c:v>100</c:v>
                </c:pt>
                <c:pt idx="1">
                  <c:v>100</c:v>
                </c:pt>
                <c:pt idx="2">
                  <c:v>101.678478179783</c:v>
                </c:pt>
                <c:pt idx="3">
                  <c:v>104.252144722118</c:v>
                </c:pt>
                <c:pt idx="4">
                  <c:v>106.52741514360299</c:v>
                </c:pt>
                <c:pt idx="5">
                  <c:v>110.518463259977</c:v>
                </c:pt>
                <c:pt idx="6">
                  <c:v>101.82767624020801</c:v>
                </c:pt>
                <c:pt idx="7">
                  <c:v>102.536367027228</c:v>
                </c:pt>
                <c:pt idx="8">
                  <c:v>104.140246176799</c:v>
                </c:pt>
                <c:pt idx="9">
                  <c:v>102.797463632972</c:v>
                </c:pt>
                <c:pt idx="10">
                  <c:v>102.909362178291</c:v>
                </c:pt>
                <c:pt idx="11">
                  <c:v>100.70869078701899</c:v>
                </c:pt>
                <c:pt idx="12">
                  <c:v>98.619917941066703</c:v>
                </c:pt>
                <c:pt idx="13">
                  <c:v>100.70869078701899</c:v>
                </c:pt>
                <c:pt idx="14">
                  <c:v>100.820589332338</c:v>
                </c:pt>
                <c:pt idx="15">
                  <c:v>98.619917941066703</c:v>
                </c:pt>
                <c:pt idx="16">
                  <c:v>98.321521820216304</c:v>
                </c:pt>
                <c:pt idx="17">
                  <c:v>98.694516971279299</c:v>
                </c:pt>
                <c:pt idx="18">
                  <c:v>99.142111152555003</c:v>
                </c:pt>
                <c:pt idx="19">
                  <c:v>104.364043267437</c:v>
                </c:pt>
                <c:pt idx="20">
                  <c:v>102.275270421484</c:v>
                </c:pt>
                <c:pt idx="21">
                  <c:v>98.172323759791098</c:v>
                </c:pt>
                <c:pt idx="22">
                  <c:v>102.72286460276</c:v>
                </c:pt>
                <c:pt idx="23">
                  <c:v>102.87206266318501</c:v>
                </c:pt>
                <c:pt idx="24">
                  <c:v>102.275270421484</c:v>
                </c:pt>
                <c:pt idx="25">
                  <c:v>103.207758299142</c:v>
                </c:pt>
                <c:pt idx="26">
                  <c:v>102.088772845953</c:v>
                </c:pt>
                <c:pt idx="27">
                  <c:v>101.081685938082</c:v>
                </c:pt>
                <c:pt idx="28">
                  <c:v>101.75307720999599</c:v>
                </c:pt>
                <c:pt idx="29">
                  <c:v>102.760164117866</c:v>
                </c:pt>
                <c:pt idx="30">
                  <c:v>102.685565087653</c:v>
                </c:pt>
                <c:pt idx="31">
                  <c:v>101.75307720999599</c:v>
                </c:pt>
                <c:pt idx="32">
                  <c:v>107.68370011189801</c:v>
                </c:pt>
                <c:pt idx="33">
                  <c:v>103.991048116374</c:v>
                </c:pt>
                <c:pt idx="34">
                  <c:v>102.01417381573999</c:v>
                </c:pt>
                <c:pt idx="35">
                  <c:v>102.01417381573999</c:v>
                </c:pt>
                <c:pt idx="36">
                  <c:v>104.625139873181</c:v>
                </c:pt>
                <c:pt idx="37">
                  <c:v>101.26818351361401</c:v>
                </c:pt>
                <c:pt idx="38">
                  <c:v>100.335695635956</c:v>
                </c:pt>
                <c:pt idx="39">
                  <c:v>99.216710182767599</c:v>
                </c:pt>
                <c:pt idx="40">
                  <c:v>98.769116001491895</c:v>
                </c:pt>
                <c:pt idx="41">
                  <c:v>98.843715031704505</c:v>
                </c:pt>
                <c:pt idx="42">
                  <c:v>99.254009697873897</c:v>
                </c:pt>
                <c:pt idx="43">
                  <c:v>100.70869078701899</c:v>
                </c:pt>
                <c:pt idx="44">
                  <c:v>98.731816486385597</c:v>
                </c:pt>
                <c:pt idx="45">
                  <c:v>97.799328608728004</c:v>
                </c:pt>
                <c:pt idx="46">
                  <c:v>98.321521820216304</c:v>
                </c:pt>
                <c:pt idx="47">
                  <c:v>99.254009697873897</c:v>
                </c:pt>
                <c:pt idx="48">
                  <c:v>98.209623274897396</c:v>
                </c:pt>
                <c:pt idx="49">
                  <c:v>98.023125699365906</c:v>
                </c:pt>
                <c:pt idx="50">
                  <c:v>97.911227154046898</c:v>
                </c:pt>
                <c:pt idx="51">
                  <c:v>106.191719507646</c:v>
                </c:pt>
                <c:pt idx="52">
                  <c:v>108.019395747855</c:v>
                </c:pt>
                <c:pt idx="53">
                  <c:v>105.371130175307</c:v>
                </c:pt>
                <c:pt idx="54">
                  <c:v>105.781424841477</c:v>
                </c:pt>
                <c:pt idx="55">
                  <c:v>112.383439015292</c:v>
                </c:pt>
                <c:pt idx="56">
                  <c:v>114.882506527415</c:v>
                </c:pt>
                <c:pt idx="57">
                  <c:v>110.966057441253</c:v>
                </c:pt>
                <c:pt idx="58">
                  <c:v>111.786646773591</c:v>
                </c:pt>
                <c:pt idx="59">
                  <c:v>114.733308466989</c:v>
                </c:pt>
                <c:pt idx="60">
                  <c:v>111.712047743379</c:v>
                </c:pt>
                <c:pt idx="61">
                  <c:v>111.227154046997</c:v>
                </c:pt>
                <c:pt idx="62">
                  <c:v>109.847071988064</c:v>
                </c:pt>
                <c:pt idx="63">
                  <c:v>107.571801566579</c:v>
                </c:pt>
                <c:pt idx="64">
                  <c:v>107.497202536367</c:v>
                </c:pt>
                <c:pt idx="65">
                  <c:v>108.951883625512</c:v>
                </c:pt>
                <c:pt idx="66">
                  <c:v>109.73517344274499</c:v>
                </c:pt>
                <c:pt idx="67">
                  <c:v>106.60201417381499</c:v>
                </c:pt>
                <c:pt idx="68">
                  <c:v>110.89145841104001</c:v>
                </c:pt>
                <c:pt idx="69">
                  <c:v>110.779559865721</c:v>
                </c:pt>
                <c:pt idx="70">
                  <c:v>110.779559865721</c:v>
                </c:pt>
                <c:pt idx="71">
                  <c:v>114.658709436777</c:v>
                </c:pt>
                <c:pt idx="72">
                  <c:v>113.427825438269</c:v>
                </c:pt>
                <c:pt idx="73">
                  <c:v>113.465124953375</c:v>
                </c:pt>
                <c:pt idx="74">
                  <c:v>116.225289071242</c:v>
                </c:pt>
                <c:pt idx="75">
                  <c:v>118.61245803804501</c:v>
                </c:pt>
                <c:pt idx="76">
                  <c:v>119.39574785527699</c:v>
                </c:pt>
                <c:pt idx="77">
                  <c:v>119.35844834017099</c:v>
                </c:pt>
                <c:pt idx="78">
                  <c:v>118.239462886982</c:v>
                </c:pt>
                <c:pt idx="79">
                  <c:v>119.209250279746</c:v>
                </c:pt>
                <c:pt idx="80">
                  <c:v>117.418873554643</c:v>
                </c:pt>
                <c:pt idx="81">
                  <c:v>119.06005221932099</c:v>
                </c:pt>
                <c:pt idx="82">
                  <c:v>115.106303618052</c:v>
                </c:pt>
                <c:pt idx="83">
                  <c:v>116.33718761656</c:v>
                </c:pt>
                <c:pt idx="84">
                  <c:v>116.97127937336801</c:v>
                </c:pt>
                <c:pt idx="85">
                  <c:v>116.933979858261</c:v>
                </c:pt>
                <c:pt idx="86">
                  <c:v>118.090264826557</c:v>
                </c:pt>
                <c:pt idx="87">
                  <c:v>120.290936217829</c:v>
                </c:pt>
                <c:pt idx="88">
                  <c:v>122.30511003356899</c:v>
                </c:pt>
                <c:pt idx="89">
                  <c:v>120.47743379336001</c:v>
                </c:pt>
                <c:pt idx="90">
                  <c:v>119.32114882506499</c:v>
                </c:pt>
                <c:pt idx="91">
                  <c:v>115.255501678478</c:v>
                </c:pt>
                <c:pt idx="92">
                  <c:v>116.03879149571</c:v>
                </c:pt>
                <c:pt idx="93">
                  <c:v>117.866467735919</c:v>
                </c:pt>
                <c:pt idx="94">
                  <c:v>118.985453189108</c:v>
                </c:pt>
                <c:pt idx="95">
                  <c:v>116.74748228273</c:v>
                </c:pt>
                <c:pt idx="96">
                  <c:v>118.500559492726</c:v>
                </c:pt>
                <c:pt idx="97">
                  <c:v>120.029839612085</c:v>
                </c:pt>
                <c:pt idx="98">
                  <c:v>118.090264826557</c:v>
                </c:pt>
                <c:pt idx="99">
                  <c:v>118.090264826557</c:v>
                </c:pt>
                <c:pt idx="100">
                  <c:v>121.335322640805</c:v>
                </c:pt>
                <c:pt idx="101">
                  <c:v>123.64789257739599</c:v>
                </c:pt>
                <c:pt idx="102">
                  <c:v>124.61767997016</c:v>
                </c:pt>
                <c:pt idx="103">
                  <c:v>123.87168966803399</c:v>
                </c:pt>
                <c:pt idx="104">
                  <c:v>122.90190227527</c:v>
                </c:pt>
                <c:pt idx="105">
                  <c:v>122.90190227527</c:v>
                </c:pt>
                <c:pt idx="106">
                  <c:v>123.61059306228999</c:v>
                </c:pt>
                <c:pt idx="107">
                  <c:v>123.61059306228999</c:v>
                </c:pt>
                <c:pt idx="108">
                  <c:v>124.841477060798</c:v>
                </c:pt>
                <c:pt idx="109">
                  <c:v>125.736665423349</c:v>
                </c:pt>
                <c:pt idx="110">
                  <c:v>126.930249906751</c:v>
                </c:pt>
                <c:pt idx="111">
                  <c:v>129.130921298023</c:v>
                </c:pt>
                <c:pt idx="112">
                  <c:v>126.89295039164401</c:v>
                </c:pt>
                <c:pt idx="113">
                  <c:v>136.18052965311401</c:v>
                </c:pt>
                <c:pt idx="114">
                  <c:v>138.00820589332301</c:v>
                </c:pt>
                <c:pt idx="115">
                  <c:v>138.34390152928</c:v>
                </c:pt>
                <c:pt idx="116">
                  <c:v>138.12010443864199</c:v>
                </c:pt>
                <c:pt idx="117">
                  <c:v>136.40432674375199</c:v>
                </c:pt>
                <c:pt idx="118">
                  <c:v>135.06154419992501</c:v>
                </c:pt>
                <c:pt idx="119">
                  <c:v>135.807534502051</c:v>
                </c:pt>
                <c:pt idx="120">
                  <c:v>135.95673256247599</c:v>
                </c:pt>
                <c:pt idx="121">
                  <c:v>135.95673256247599</c:v>
                </c:pt>
                <c:pt idx="122">
                  <c:v>138.418500559492</c:v>
                </c:pt>
                <c:pt idx="123">
                  <c:v>139.35098843714999</c:v>
                </c:pt>
                <c:pt idx="124">
                  <c:v>145.095113763521</c:v>
                </c:pt>
                <c:pt idx="125">
                  <c:v>146.81089145841099</c:v>
                </c:pt>
                <c:pt idx="126">
                  <c:v>148.86236478925699</c:v>
                </c:pt>
                <c:pt idx="127">
                  <c:v>145.095113763521</c:v>
                </c:pt>
                <c:pt idx="128">
                  <c:v>140.54457292055201</c:v>
                </c:pt>
                <c:pt idx="129">
                  <c:v>139.537486012681</c:v>
                </c:pt>
                <c:pt idx="130">
                  <c:v>139.61208504289399</c:v>
                </c:pt>
                <c:pt idx="131">
                  <c:v>143.603133159268</c:v>
                </c:pt>
                <c:pt idx="132">
                  <c:v>145.169712793733</c:v>
                </c:pt>
                <c:pt idx="133">
                  <c:v>147.444983215218</c:v>
                </c:pt>
                <c:pt idx="134">
                  <c:v>149.04886236478899</c:v>
                </c:pt>
                <c:pt idx="135">
                  <c:v>148.48936963819401</c:v>
                </c:pt>
                <c:pt idx="136">
                  <c:v>146.400596792241</c:v>
                </c:pt>
                <c:pt idx="137">
                  <c:v>148.07907497202501</c:v>
                </c:pt>
                <c:pt idx="138">
                  <c:v>148.52666915330099</c:v>
                </c:pt>
                <c:pt idx="139">
                  <c:v>149.421857515852</c:v>
                </c:pt>
                <c:pt idx="140">
                  <c:v>147.92987691159999</c:v>
                </c:pt>
                <c:pt idx="141">
                  <c:v>148.41477060798201</c:v>
                </c:pt>
                <c:pt idx="142">
                  <c:v>148.75046624393801</c:v>
                </c:pt>
                <c:pt idx="143">
                  <c:v>150.57814248414701</c:v>
                </c:pt>
                <c:pt idx="144">
                  <c:v>149.19806042521401</c:v>
                </c:pt>
                <c:pt idx="145">
                  <c:v>149.19806042521401</c:v>
                </c:pt>
                <c:pt idx="146">
                  <c:v>148.26557254755599</c:v>
                </c:pt>
                <c:pt idx="147">
                  <c:v>149.347258485639</c:v>
                </c:pt>
                <c:pt idx="148">
                  <c:v>147.14658709436699</c:v>
                </c:pt>
                <c:pt idx="149">
                  <c:v>145.65460649011499</c:v>
                </c:pt>
                <c:pt idx="150">
                  <c:v>145.65460649011499</c:v>
                </c:pt>
                <c:pt idx="151">
                  <c:v>146.400596792241</c:v>
                </c:pt>
                <c:pt idx="152">
                  <c:v>147.55688176053701</c:v>
                </c:pt>
                <c:pt idx="153">
                  <c:v>149.347258485639</c:v>
                </c:pt>
                <c:pt idx="154">
                  <c:v>149.496456546064</c:v>
                </c:pt>
                <c:pt idx="155">
                  <c:v>150.87653860499799</c:v>
                </c:pt>
                <c:pt idx="156">
                  <c:v>155.53897799328601</c:v>
                </c:pt>
                <c:pt idx="157">
                  <c:v>156.65796344647501</c:v>
                </c:pt>
                <c:pt idx="158">
                  <c:v>155.72547556881699</c:v>
                </c:pt>
                <c:pt idx="159">
                  <c:v>158.448340171577</c:v>
                </c:pt>
                <c:pt idx="160">
                  <c:v>161.69339798582601</c:v>
                </c:pt>
                <c:pt idx="161">
                  <c:v>160.98470719880601</c:v>
                </c:pt>
                <c:pt idx="162">
                  <c:v>168.258112644535</c:v>
                </c:pt>
                <c:pt idx="163">
                  <c:v>169.52629615814899</c:v>
                </c:pt>
                <c:pt idx="164">
                  <c:v>176.20290936217799</c:v>
                </c:pt>
                <c:pt idx="165">
                  <c:v>174.748228273032</c:v>
                </c:pt>
                <c:pt idx="166">
                  <c:v>169.22790003729901</c:v>
                </c:pt>
                <c:pt idx="167">
                  <c:v>168.48190973517299</c:v>
                </c:pt>
                <c:pt idx="168">
                  <c:v>167.84781797836601</c:v>
                </c:pt>
                <c:pt idx="169">
                  <c:v>165.27415143603099</c:v>
                </c:pt>
                <c:pt idx="170">
                  <c:v>161.581499440507</c:v>
                </c:pt>
                <c:pt idx="171">
                  <c:v>155.38977993285999</c:v>
                </c:pt>
                <c:pt idx="172">
                  <c:v>160.350615441999</c:v>
                </c:pt>
                <c:pt idx="173">
                  <c:v>164.528161133905</c:v>
                </c:pt>
                <c:pt idx="174">
                  <c:v>160.276016411786</c:v>
                </c:pt>
                <c:pt idx="175">
                  <c:v>159.79112271540399</c:v>
                </c:pt>
                <c:pt idx="176">
                  <c:v>160.49981350242399</c:v>
                </c:pt>
                <c:pt idx="177">
                  <c:v>162.81238343901501</c:v>
                </c:pt>
                <c:pt idx="178">
                  <c:v>159.19433047370299</c:v>
                </c:pt>
                <c:pt idx="179">
                  <c:v>157.254755688176</c:v>
                </c:pt>
                <c:pt idx="180">
                  <c:v>155.949272659455</c:v>
                </c:pt>
                <c:pt idx="181">
                  <c:v>157.10555762774999</c:v>
                </c:pt>
                <c:pt idx="182">
                  <c:v>155.165982842223</c:v>
                </c:pt>
                <c:pt idx="183">
                  <c:v>158.85863483774699</c:v>
                </c:pt>
                <c:pt idx="184">
                  <c:v>156.8071615069</c:v>
                </c:pt>
                <c:pt idx="185">
                  <c:v>158.56023871689601</c:v>
                </c:pt>
                <c:pt idx="186">
                  <c:v>157.18015665796301</c:v>
                </c:pt>
                <c:pt idx="187">
                  <c:v>157.03095859753799</c:v>
                </c:pt>
                <c:pt idx="188">
                  <c:v>160.38791495710501</c:v>
                </c:pt>
                <c:pt idx="189">
                  <c:v>164.11786646773501</c:v>
                </c:pt>
                <c:pt idx="190">
                  <c:v>164.04326743752301</c:v>
                </c:pt>
                <c:pt idx="191">
                  <c:v>169.712793733681</c:v>
                </c:pt>
                <c:pt idx="192">
                  <c:v>170.83177918686999</c:v>
                </c:pt>
                <c:pt idx="193">
                  <c:v>168.258112644535</c:v>
                </c:pt>
                <c:pt idx="194">
                  <c:v>168.78030585602301</c:v>
                </c:pt>
                <c:pt idx="195">
                  <c:v>161.17120477433701</c:v>
                </c:pt>
                <c:pt idx="196">
                  <c:v>165.42334949645601</c:v>
                </c:pt>
                <c:pt idx="197">
                  <c:v>164.15516598284199</c:v>
                </c:pt>
                <c:pt idx="198">
                  <c:v>163.18537859007799</c:v>
                </c:pt>
                <c:pt idx="199">
                  <c:v>165.27415143603099</c:v>
                </c:pt>
                <c:pt idx="200">
                  <c:v>167.25102573666501</c:v>
                </c:pt>
                <c:pt idx="201">
                  <c:v>166.169339798582</c:v>
                </c:pt>
                <c:pt idx="202">
                  <c:v>167.62402088772799</c:v>
                </c:pt>
                <c:pt idx="203">
                  <c:v>167.62402088772799</c:v>
                </c:pt>
                <c:pt idx="204">
                  <c:v>165.75904513241301</c:v>
                </c:pt>
                <c:pt idx="205">
                  <c:v>163.632972771353</c:v>
                </c:pt>
                <c:pt idx="206">
                  <c:v>158.59753823200199</c:v>
                </c:pt>
                <c:pt idx="207">
                  <c:v>158.33644162625799</c:v>
                </c:pt>
                <c:pt idx="208">
                  <c:v>163.78217083177901</c:v>
                </c:pt>
                <c:pt idx="209">
                  <c:v>163.744871316672</c:v>
                </c:pt>
                <c:pt idx="210">
                  <c:v>157.590451324132</c:v>
                </c:pt>
                <c:pt idx="211">
                  <c:v>155.688176053711</c:v>
                </c:pt>
                <c:pt idx="212">
                  <c:v>155.12868332711599</c:v>
                </c:pt>
                <c:pt idx="213">
                  <c:v>158.187243565833</c:v>
                </c:pt>
                <c:pt idx="214">
                  <c:v>158.33644162625799</c:v>
                </c:pt>
                <c:pt idx="215">
                  <c:v>161.24580380455001</c:v>
                </c:pt>
                <c:pt idx="216">
                  <c:v>159.82842223051099</c:v>
                </c:pt>
                <c:pt idx="217">
                  <c:v>158.85863483774699</c:v>
                </c:pt>
                <c:pt idx="218">
                  <c:v>156.50876538604899</c:v>
                </c:pt>
                <c:pt idx="219">
                  <c:v>154.79298769115999</c:v>
                </c:pt>
                <c:pt idx="220">
                  <c:v>157.590451324132</c:v>
                </c:pt>
                <c:pt idx="221">
                  <c:v>160.72361059306201</c:v>
                </c:pt>
                <c:pt idx="222">
                  <c:v>161.395001864975</c:v>
                </c:pt>
                <c:pt idx="223">
                  <c:v>160.798209623274</c:v>
                </c:pt>
                <c:pt idx="224">
                  <c:v>165.721745617306</c:v>
                </c:pt>
                <c:pt idx="225">
                  <c:v>166.28123834390101</c:v>
                </c:pt>
                <c:pt idx="226">
                  <c:v>164.56546064901099</c:v>
                </c:pt>
                <c:pt idx="227">
                  <c:v>162.99888101454599</c:v>
                </c:pt>
                <c:pt idx="228">
                  <c:v>167.810518463259</c:v>
                </c:pt>
                <c:pt idx="229">
                  <c:v>166.39313688921999</c:v>
                </c:pt>
                <c:pt idx="230">
                  <c:v>168.81760537113001</c:v>
                </c:pt>
                <c:pt idx="231">
                  <c:v>171.42857142857099</c:v>
                </c:pt>
                <c:pt idx="232">
                  <c:v>168.70570682581101</c:v>
                </c:pt>
                <c:pt idx="233">
                  <c:v>170.04848936963799</c:v>
                </c:pt>
                <c:pt idx="234">
                  <c:v>169.67549421857501</c:v>
                </c:pt>
                <c:pt idx="235">
                  <c:v>172.659455427079</c:v>
                </c:pt>
                <c:pt idx="236">
                  <c:v>172.73405445729199</c:v>
                </c:pt>
                <c:pt idx="237">
                  <c:v>174.599030212607</c:v>
                </c:pt>
                <c:pt idx="238">
                  <c:v>174.599030212607</c:v>
                </c:pt>
                <c:pt idx="239">
                  <c:v>174.93472584856301</c:v>
                </c:pt>
                <c:pt idx="240">
                  <c:v>171.95076464005899</c:v>
                </c:pt>
                <c:pt idx="241">
                  <c:v>168.29541215964099</c:v>
                </c:pt>
                <c:pt idx="242">
                  <c:v>166.09474076837</c:v>
                </c:pt>
                <c:pt idx="243">
                  <c:v>162.700484893696</c:v>
                </c:pt>
                <c:pt idx="244">
                  <c:v>164.67735919432999</c:v>
                </c:pt>
                <c:pt idx="245">
                  <c:v>164.11786646773501</c:v>
                </c:pt>
                <c:pt idx="246">
                  <c:v>168.48190973517299</c:v>
                </c:pt>
                <c:pt idx="247">
                  <c:v>168.70570682581101</c:v>
                </c:pt>
                <c:pt idx="248">
                  <c:v>172.510257366654</c:v>
                </c:pt>
                <c:pt idx="249">
                  <c:v>171.16747482282699</c:v>
                </c:pt>
                <c:pt idx="250">
                  <c:v>175.30772099962701</c:v>
                </c:pt>
                <c:pt idx="251">
                  <c:v>173.48004475941801</c:v>
                </c:pt>
                <c:pt idx="252">
                  <c:v>172.659455427079</c:v>
                </c:pt>
                <c:pt idx="253">
                  <c:v>171.76426706452801</c:v>
                </c:pt>
                <c:pt idx="254">
                  <c:v>173.81574039537401</c:v>
                </c:pt>
                <c:pt idx="255">
                  <c:v>173.66654233494901</c:v>
                </c:pt>
                <c:pt idx="256">
                  <c:v>168.96680343155501</c:v>
                </c:pt>
                <c:pt idx="257">
                  <c:v>168.03431555389699</c:v>
                </c:pt>
                <c:pt idx="258">
                  <c:v>168.03431555389699</c:v>
                </c:pt>
                <c:pt idx="259">
                  <c:v>169.33979858261799</c:v>
                </c:pt>
                <c:pt idx="260">
                  <c:v>173.181648638567</c:v>
                </c:pt>
                <c:pt idx="261">
                  <c:v>173.33084669899199</c:v>
                </c:pt>
                <c:pt idx="262">
                  <c:v>174.487131667288</c:v>
                </c:pt>
                <c:pt idx="263">
                  <c:v>174.11413651622499</c:v>
                </c:pt>
                <c:pt idx="264">
                  <c:v>172.36105930622901</c:v>
                </c:pt>
                <c:pt idx="265">
                  <c:v>172.69675494218501</c:v>
                </c:pt>
                <c:pt idx="266">
                  <c:v>174.86012681835101</c:v>
                </c:pt>
                <c:pt idx="267">
                  <c:v>176.42670645281601</c:v>
                </c:pt>
                <c:pt idx="268">
                  <c:v>178.40358075345</c:v>
                </c:pt>
                <c:pt idx="269">
                  <c:v>179.03767251025701</c:v>
                </c:pt>
                <c:pt idx="270">
                  <c:v>180.492353599403</c:v>
                </c:pt>
                <c:pt idx="271">
                  <c:v>180.902648265572</c:v>
                </c:pt>
                <c:pt idx="272">
                  <c:v>186.16187989556099</c:v>
                </c:pt>
                <c:pt idx="273">
                  <c:v>186.34837747109199</c:v>
                </c:pt>
                <c:pt idx="274">
                  <c:v>189.03394255874599</c:v>
                </c:pt>
                <c:pt idx="275">
                  <c:v>190.00372995151</c:v>
                </c:pt>
                <c:pt idx="276">
                  <c:v>192.875792614696</c:v>
                </c:pt>
                <c:pt idx="277">
                  <c:v>193.920179037672</c:v>
                </c:pt>
                <c:pt idx="278">
                  <c:v>193.09958970533299</c:v>
                </c:pt>
                <c:pt idx="279">
                  <c:v>190.63782170831701</c:v>
                </c:pt>
                <c:pt idx="280">
                  <c:v>191.756807161506</c:v>
                </c:pt>
                <c:pt idx="281">
                  <c:v>192.950391644908</c:v>
                </c:pt>
                <c:pt idx="282">
                  <c:v>191.682208131294</c:v>
                </c:pt>
                <c:pt idx="283">
                  <c:v>191.98060425214399</c:v>
                </c:pt>
                <c:pt idx="284">
                  <c:v>195.18836255128599</c:v>
                </c:pt>
                <c:pt idx="285">
                  <c:v>193.472584856396</c:v>
                </c:pt>
                <c:pt idx="286">
                  <c:v>192.16710182767599</c:v>
                </c:pt>
                <c:pt idx="287">
                  <c:v>193.323386795971</c:v>
                </c:pt>
                <c:pt idx="288">
                  <c:v>195.26296158149901</c:v>
                </c:pt>
                <c:pt idx="289">
                  <c:v>194.703468854904</c:v>
                </c:pt>
                <c:pt idx="290">
                  <c:v>194.06937709809699</c:v>
                </c:pt>
                <c:pt idx="291">
                  <c:v>197.314434912346</c:v>
                </c:pt>
                <c:pt idx="292">
                  <c:v>195.11376352107399</c:v>
                </c:pt>
                <c:pt idx="293">
                  <c:v>195.039164490861</c:v>
                </c:pt>
                <c:pt idx="294">
                  <c:v>193.36068631107699</c:v>
                </c:pt>
                <c:pt idx="295">
                  <c:v>193.80828049235299</c:v>
                </c:pt>
                <c:pt idx="296">
                  <c:v>194.29317418873501</c:v>
                </c:pt>
                <c:pt idx="297">
                  <c:v>194.889966430436</c:v>
                </c:pt>
                <c:pt idx="298">
                  <c:v>195.15106303618001</c:v>
                </c:pt>
                <c:pt idx="299">
                  <c:v>194.29317418873501</c:v>
                </c:pt>
                <c:pt idx="300">
                  <c:v>192.42819843341999</c:v>
                </c:pt>
                <c:pt idx="301">
                  <c:v>191.71950764639999</c:v>
                </c:pt>
                <c:pt idx="302">
                  <c:v>191.86870570682501</c:v>
                </c:pt>
                <c:pt idx="303">
                  <c:v>192.614696008951</c:v>
                </c:pt>
                <c:pt idx="304">
                  <c:v>193.062290190227</c:v>
                </c:pt>
                <c:pt idx="305">
                  <c:v>197.35173442745199</c:v>
                </c:pt>
                <c:pt idx="306">
                  <c:v>201.193584483401</c:v>
                </c:pt>
                <c:pt idx="307">
                  <c:v>195.93435285341201</c:v>
                </c:pt>
                <c:pt idx="308">
                  <c:v>184.74449832152101</c:v>
                </c:pt>
                <c:pt idx="309">
                  <c:v>188.06415516598199</c:v>
                </c:pt>
                <c:pt idx="310">
                  <c:v>199.85080193957401</c:v>
                </c:pt>
                <c:pt idx="311">
                  <c:v>192.50279746363199</c:v>
                </c:pt>
                <c:pt idx="312">
                  <c:v>191.234613950018</c:v>
                </c:pt>
                <c:pt idx="313">
                  <c:v>187.46736292428099</c:v>
                </c:pt>
                <c:pt idx="314">
                  <c:v>185.676986199179</c:v>
                </c:pt>
                <c:pt idx="315">
                  <c:v>179.783662812383</c:v>
                </c:pt>
                <c:pt idx="316">
                  <c:v>180.19395747855199</c:v>
                </c:pt>
                <c:pt idx="317">
                  <c:v>190.33942558746699</c:v>
                </c:pt>
                <c:pt idx="318">
                  <c:v>191.160014919806</c:v>
                </c:pt>
                <c:pt idx="319">
                  <c:v>195.52405818724301</c:v>
                </c:pt>
                <c:pt idx="320">
                  <c:v>192.98769116001401</c:v>
                </c:pt>
                <c:pt idx="321">
                  <c:v>187.69116001491901</c:v>
                </c:pt>
                <c:pt idx="322">
                  <c:v>190.78701976874299</c:v>
                </c:pt>
                <c:pt idx="323">
                  <c:v>190.376725102573</c:v>
                </c:pt>
                <c:pt idx="324">
                  <c:v>192.092502797463</c:v>
                </c:pt>
                <c:pt idx="325">
                  <c:v>177.58299142111099</c:v>
                </c:pt>
                <c:pt idx="326">
                  <c:v>183.10331965684401</c:v>
                </c:pt>
                <c:pt idx="327">
                  <c:v>179.522566206639</c:v>
                </c:pt>
                <c:pt idx="328">
                  <c:v>179.000372995151</c:v>
                </c:pt>
                <c:pt idx="329">
                  <c:v>181.089145841104</c:v>
                </c:pt>
                <c:pt idx="330">
                  <c:v>185.90078328981701</c:v>
                </c:pt>
                <c:pt idx="331">
                  <c:v>183.961208504289</c:v>
                </c:pt>
                <c:pt idx="332">
                  <c:v>183.961208504289</c:v>
                </c:pt>
                <c:pt idx="333">
                  <c:v>182.35732935471799</c:v>
                </c:pt>
                <c:pt idx="334">
                  <c:v>183.81201044386401</c:v>
                </c:pt>
                <c:pt idx="335">
                  <c:v>186.57217456173001</c:v>
                </c:pt>
                <c:pt idx="336">
                  <c:v>184.96829541215899</c:v>
                </c:pt>
                <c:pt idx="337">
                  <c:v>179.85826184259599</c:v>
                </c:pt>
                <c:pt idx="338">
                  <c:v>181.83513614322999</c:v>
                </c:pt>
                <c:pt idx="339">
                  <c:v>184.85639686683999</c:v>
                </c:pt>
                <c:pt idx="340">
                  <c:v>192.353599403207</c:v>
                </c:pt>
                <c:pt idx="341">
                  <c:v>193.584483401715</c:v>
                </c:pt>
                <c:pt idx="342">
                  <c:v>196.75494218575099</c:v>
                </c:pt>
                <c:pt idx="343">
                  <c:v>198.955613577023</c:v>
                </c:pt>
                <c:pt idx="344">
                  <c:v>201.15628496829501</c:v>
                </c:pt>
                <c:pt idx="345">
                  <c:v>202.12607236105899</c:v>
                </c:pt>
                <c:pt idx="346">
                  <c:v>202.87206266318501</c:v>
                </c:pt>
                <c:pt idx="347">
                  <c:v>199.32860872808601</c:v>
                </c:pt>
                <c:pt idx="348">
                  <c:v>197.50093248787701</c:v>
                </c:pt>
                <c:pt idx="349">
                  <c:v>196.008951883625</c:v>
                </c:pt>
                <c:pt idx="350">
                  <c:v>193.584483401715</c:v>
                </c:pt>
                <c:pt idx="351">
                  <c:v>191.756807161506</c:v>
                </c:pt>
                <c:pt idx="352">
                  <c:v>194.81536740022301</c:v>
                </c:pt>
                <c:pt idx="353">
                  <c:v>188.623647892577</c:v>
                </c:pt>
                <c:pt idx="354">
                  <c:v>186.94516971279299</c:v>
                </c:pt>
                <c:pt idx="355">
                  <c:v>188.474449832152</c:v>
                </c:pt>
                <c:pt idx="356">
                  <c:v>190.86161879895499</c:v>
                </c:pt>
                <c:pt idx="357">
                  <c:v>190.86161879895499</c:v>
                </c:pt>
                <c:pt idx="358">
                  <c:v>193.13688922044</c:v>
                </c:pt>
                <c:pt idx="359">
                  <c:v>200.41029466616899</c:v>
                </c:pt>
                <c:pt idx="360">
                  <c:v>200.63409175680701</c:v>
                </c:pt>
                <c:pt idx="361">
                  <c:v>200.96978739276301</c:v>
                </c:pt>
                <c:pt idx="362">
                  <c:v>201.15628496829501</c:v>
                </c:pt>
                <c:pt idx="363">
                  <c:v>201.86497575531499</c:v>
                </c:pt>
                <c:pt idx="364">
                  <c:v>201.67847817978301</c:v>
                </c:pt>
                <c:pt idx="365">
                  <c:v>202.83476314807899</c:v>
                </c:pt>
                <c:pt idx="366">
                  <c:v>197.76202909362101</c:v>
                </c:pt>
                <c:pt idx="367">
                  <c:v>199.92540096978701</c:v>
                </c:pt>
                <c:pt idx="368">
                  <c:v>200.82058933233799</c:v>
                </c:pt>
                <c:pt idx="369">
                  <c:v>198.433420365535</c:v>
                </c:pt>
                <c:pt idx="370">
                  <c:v>201.118985453189</c:v>
                </c:pt>
                <c:pt idx="371">
                  <c:v>203.468854904886</c:v>
                </c:pt>
                <c:pt idx="372">
                  <c:v>202.46176799701601</c:v>
                </c:pt>
                <c:pt idx="373">
                  <c:v>203.468854904886</c:v>
                </c:pt>
                <c:pt idx="374">
                  <c:v>197.650130548302</c:v>
                </c:pt>
                <c:pt idx="375">
                  <c:v>195.00186497575501</c:v>
                </c:pt>
                <c:pt idx="376">
                  <c:v>198.20962327489701</c:v>
                </c:pt>
                <c:pt idx="377">
                  <c:v>201.380082058933</c:v>
                </c:pt>
                <c:pt idx="378">
                  <c:v>198.80641551659801</c:v>
                </c:pt>
                <c:pt idx="379">
                  <c:v>202.72286460276001</c:v>
                </c:pt>
                <c:pt idx="380">
                  <c:v>198.06042521447199</c:v>
                </c:pt>
                <c:pt idx="381">
                  <c:v>198.91831406191699</c:v>
                </c:pt>
                <c:pt idx="382">
                  <c:v>197.42633345766501</c:v>
                </c:pt>
                <c:pt idx="383">
                  <c:v>197.94852666915301</c:v>
                </c:pt>
                <c:pt idx="384">
                  <c:v>191.01081685937999</c:v>
                </c:pt>
                <c:pt idx="385">
                  <c:v>192.31629988810101</c:v>
                </c:pt>
                <c:pt idx="386">
                  <c:v>196.12085042894401</c:v>
                </c:pt>
                <c:pt idx="387">
                  <c:v>195.63595673256199</c:v>
                </c:pt>
                <c:pt idx="388">
                  <c:v>200.55949272659399</c:v>
                </c:pt>
                <c:pt idx="389">
                  <c:v>201.08168593808199</c:v>
                </c:pt>
                <c:pt idx="390">
                  <c:v>197.46363297277099</c:v>
                </c:pt>
                <c:pt idx="391">
                  <c:v>199.216710182767</c:v>
                </c:pt>
                <c:pt idx="392">
                  <c:v>196.49384558000699</c:v>
                </c:pt>
                <c:pt idx="393">
                  <c:v>195.747855277881</c:v>
                </c:pt>
                <c:pt idx="394">
                  <c:v>194.516971279373</c:v>
                </c:pt>
                <c:pt idx="395">
                  <c:v>194.85266691532999</c:v>
                </c:pt>
                <c:pt idx="396">
                  <c:v>195.67325624766801</c:v>
                </c:pt>
                <c:pt idx="397">
                  <c:v>192.279000372995</c:v>
                </c:pt>
                <c:pt idx="398">
                  <c:v>194.66616933979799</c:v>
                </c:pt>
                <c:pt idx="399">
                  <c:v>201.52928011935799</c:v>
                </c:pt>
                <c:pt idx="400">
                  <c:v>206.52741514360301</c:v>
                </c:pt>
                <c:pt idx="401">
                  <c:v>205.66952629615801</c:v>
                </c:pt>
                <c:pt idx="402">
                  <c:v>205.66952629615801</c:v>
                </c:pt>
                <c:pt idx="403">
                  <c:v>203.76725102573599</c:v>
                </c:pt>
                <c:pt idx="404">
                  <c:v>204.69973890339401</c:v>
                </c:pt>
                <c:pt idx="405">
                  <c:v>208.317791868705</c:v>
                </c:pt>
                <c:pt idx="406">
                  <c:v>211.48825065274099</c:v>
                </c:pt>
                <c:pt idx="407">
                  <c:v>209.436777321894</c:v>
                </c:pt>
                <c:pt idx="408">
                  <c:v>207.45990302126</c:v>
                </c:pt>
                <c:pt idx="409">
                  <c:v>209.17568071615</c:v>
                </c:pt>
                <c:pt idx="410">
                  <c:v>209.436777321894</c:v>
                </c:pt>
                <c:pt idx="411">
                  <c:v>205.52032823573199</c:v>
                </c:pt>
                <c:pt idx="412">
                  <c:v>207.57180156657901</c:v>
                </c:pt>
                <c:pt idx="413">
                  <c:v>208.653487504662</c:v>
                </c:pt>
                <c:pt idx="414">
                  <c:v>211.37635210742201</c:v>
                </c:pt>
                <c:pt idx="415">
                  <c:v>208.914584110406</c:v>
                </c:pt>
                <c:pt idx="416">
                  <c:v>213.05483028720599</c:v>
                </c:pt>
                <c:pt idx="417">
                  <c:v>210.742260350615</c:v>
                </c:pt>
                <c:pt idx="418">
                  <c:v>211.33905259231599</c:v>
                </c:pt>
                <c:pt idx="419">
                  <c:v>211.67474822827299</c:v>
                </c:pt>
                <c:pt idx="420">
                  <c:v>212.27154046997299</c:v>
                </c:pt>
                <c:pt idx="421">
                  <c:v>209.80977247295701</c:v>
                </c:pt>
                <c:pt idx="422">
                  <c:v>208.69078701976801</c:v>
                </c:pt>
                <c:pt idx="423">
                  <c:v>209.80977247295701</c:v>
                </c:pt>
                <c:pt idx="424">
                  <c:v>208.87728459530001</c:v>
                </c:pt>
                <c:pt idx="425">
                  <c:v>209.58597538231999</c:v>
                </c:pt>
                <c:pt idx="426">
                  <c:v>210.742260350615</c:v>
                </c:pt>
                <c:pt idx="427">
                  <c:v>216.00149198060399</c:v>
                </c:pt>
                <c:pt idx="428">
                  <c:v>217.45617306975001</c:v>
                </c:pt>
                <c:pt idx="429">
                  <c:v>217.23237597911199</c:v>
                </c:pt>
                <c:pt idx="430">
                  <c:v>215.47929876911601</c:v>
                </c:pt>
                <c:pt idx="431">
                  <c:v>215.66579634464699</c:v>
                </c:pt>
                <c:pt idx="432">
                  <c:v>216.67288325251701</c:v>
                </c:pt>
                <c:pt idx="433">
                  <c:v>214.09921671018199</c:v>
                </c:pt>
                <c:pt idx="434">
                  <c:v>216.03879149571</c:v>
                </c:pt>
                <c:pt idx="435">
                  <c:v>217.083177918687</c:v>
                </c:pt>
                <c:pt idx="436">
                  <c:v>220.21633718761601</c:v>
                </c:pt>
                <c:pt idx="437">
                  <c:v>217.75456919059999</c:v>
                </c:pt>
                <c:pt idx="438">
                  <c:v>212.98023125699299</c:v>
                </c:pt>
                <c:pt idx="439">
                  <c:v>213.65162252890701</c:v>
                </c:pt>
                <c:pt idx="440">
                  <c:v>219.06005221932099</c:v>
                </c:pt>
                <c:pt idx="441">
                  <c:v>219.39574785527699</c:v>
                </c:pt>
                <c:pt idx="442">
                  <c:v>220.626631853785</c:v>
                </c:pt>
                <c:pt idx="443">
                  <c:v>221.74561730697499</c:v>
                </c:pt>
                <c:pt idx="444">
                  <c:v>221.82021633718699</c:v>
                </c:pt>
                <c:pt idx="445">
                  <c:v>221.74561730697499</c:v>
                </c:pt>
                <c:pt idx="446">
                  <c:v>221.70831779186801</c:v>
                </c:pt>
                <c:pt idx="447">
                  <c:v>220.92502797463601</c:v>
                </c:pt>
                <c:pt idx="448">
                  <c:v>222.23051100335601</c:v>
                </c:pt>
                <c:pt idx="449">
                  <c:v>223.759791122715</c:v>
                </c:pt>
                <c:pt idx="450">
                  <c:v>222.67810518463199</c:v>
                </c:pt>
                <c:pt idx="451">
                  <c:v>222.34240954867499</c:v>
                </c:pt>
                <c:pt idx="452">
                  <c:v>226.07236105930599</c:v>
                </c:pt>
                <c:pt idx="453">
                  <c:v>221.52182021633701</c:v>
                </c:pt>
                <c:pt idx="454">
                  <c:v>221.89481536740001</c:v>
                </c:pt>
                <c:pt idx="455">
                  <c:v>223.79709063782099</c:v>
                </c:pt>
                <c:pt idx="456">
                  <c:v>224.356583364416</c:v>
                </c:pt>
                <c:pt idx="457">
                  <c:v>224.356583364416</c:v>
                </c:pt>
                <c:pt idx="458">
                  <c:v>220.029839612085</c:v>
                </c:pt>
                <c:pt idx="459">
                  <c:v>224.58038045505401</c:v>
                </c:pt>
                <c:pt idx="460">
                  <c:v>224.58038045505401</c:v>
                </c:pt>
                <c:pt idx="461">
                  <c:v>225.81126445356199</c:v>
                </c:pt>
                <c:pt idx="462">
                  <c:v>222.90190227527</c:v>
                </c:pt>
                <c:pt idx="463">
                  <c:v>222.19321148825</c:v>
                </c:pt>
                <c:pt idx="464">
                  <c:v>224.356583364416</c:v>
                </c:pt>
                <c:pt idx="465">
                  <c:v>229.05632226781</c:v>
                </c:pt>
                <c:pt idx="466">
                  <c:v>231.40619171950701</c:v>
                </c:pt>
                <c:pt idx="467">
                  <c:v>231.66728832525101</c:v>
                </c:pt>
                <c:pt idx="468">
                  <c:v>230.66020141738099</c:v>
                </c:pt>
                <c:pt idx="469">
                  <c:v>231.96568444610199</c:v>
                </c:pt>
                <c:pt idx="470">
                  <c:v>231.294293174188</c:v>
                </c:pt>
                <c:pt idx="471">
                  <c:v>232.22678105184599</c:v>
                </c:pt>
                <c:pt idx="472">
                  <c:v>232.04028347631399</c:v>
                </c:pt>
                <c:pt idx="473">
                  <c:v>231.18239462886899</c:v>
                </c:pt>
                <c:pt idx="474">
                  <c:v>228.608728086534</c:v>
                </c:pt>
                <c:pt idx="475">
                  <c:v>232.18948153674</c:v>
                </c:pt>
                <c:pt idx="476">
                  <c:v>233.19656844460999</c:v>
                </c:pt>
                <c:pt idx="477">
                  <c:v>233.308466989929</c:v>
                </c:pt>
                <c:pt idx="478">
                  <c:v>231.219694143976</c:v>
                </c:pt>
                <c:pt idx="479">
                  <c:v>230.99589705333801</c:v>
                </c:pt>
                <c:pt idx="480">
                  <c:v>231.44349123461299</c:v>
                </c:pt>
                <c:pt idx="481">
                  <c:v>231.44349123461299</c:v>
                </c:pt>
                <c:pt idx="482">
                  <c:v>230.175307720999</c:v>
                </c:pt>
                <c:pt idx="483">
                  <c:v>230.13800820589299</c:v>
                </c:pt>
                <c:pt idx="484">
                  <c:v>228.608728086534</c:v>
                </c:pt>
                <c:pt idx="485">
                  <c:v>229.09362178291599</c:v>
                </c:pt>
                <c:pt idx="486">
                  <c:v>232.18948153674</c:v>
                </c:pt>
                <c:pt idx="487">
                  <c:v>232.37597911227101</c:v>
                </c:pt>
                <c:pt idx="488">
                  <c:v>228.273032450578</c:v>
                </c:pt>
                <c:pt idx="489">
                  <c:v>230.39910481163699</c:v>
                </c:pt>
                <c:pt idx="490">
                  <c:v>229.01902275270399</c:v>
                </c:pt>
                <c:pt idx="491">
                  <c:v>227.676240208877</c:v>
                </c:pt>
                <c:pt idx="492">
                  <c:v>227.750839239089</c:v>
                </c:pt>
                <c:pt idx="493">
                  <c:v>230.697500932487</c:v>
                </c:pt>
                <c:pt idx="494">
                  <c:v>232.30138008205799</c:v>
                </c:pt>
                <c:pt idx="495">
                  <c:v>234.72584856396799</c:v>
                </c:pt>
                <c:pt idx="496">
                  <c:v>234.46475195822401</c:v>
                </c:pt>
                <c:pt idx="497">
                  <c:v>234.46475195822401</c:v>
                </c:pt>
                <c:pt idx="498">
                  <c:v>234.98694516971199</c:v>
                </c:pt>
                <c:pt idx="499">
                  <c:v>232.74897426333399</c:v>
                </c:pt>
                <c:pt idx="500">
                  <c:v>229.05632226781</c:v>
                </c:pt>
                <c:pt idx="501">
                  <c:v>230.06340917567999</c:v>
                </c:pt>
                <c:pt idx="502">
                  <c:v>229.76501305483001</c:v>
                </c:pt>
                <c:pt idx="503">
                  <c:v>226.445356210369</c:v>
                </c:pt>
                <c:pt idx="504">
                  <c:v>223.87168966803401</c:v>
                </c:pt>
                <c:pt idx="505">
                  <c:v>222.34240954867499</c:v>
                </c:pt>
                <c:pt idx="506">
                  <c:v>217.49347258485599</c:v>
                </c:pt>
                <c:pt idx="507">
                  <c:v>216.225289071242</c:v>
                </c:pt>
                <c:pt idx="508">
                  <c:v>215.96419246549701</c:v>
                </c:pt>
                <c:pt idx="509">
                  <c:v>214.62140992167099</c:v>
                </c:pt>
                <c:pt idx="510">
                  <c:v>219.28384930995799</c:v>
                </c:pt>
                <c:pt idx="511">
                  <c:v>219.09735173442701</c:v>
                </c:pt>
                <c:pt idx="512">
                  <c:v>220.813129429317</c:v>
                </c:pt>
                <c:pt idx="513">
                  <c:v>224.05818724356499</c:v>
                </c:pt>
                <c:pt idx="514">
                  <c:v>224.281984334203</c:v>
                </c:pt>
                <c:pt idx="515">
                  <c:v>223.01380082058901</c:v>
                </c:pt>
                <c:pt idx="516">
                  <c:v>224.91607609101001</c:v>
                </c:pt>
                <c:pt idx="517">
                  <c:v>225.02797463632899</c:v>
                </c:pt>
                <c:pt idx="518">
                  <c:v>222.56620663931301</c:v>
                </c:pt>
                <c:pt idx="519">
                  <c:v>224.76687803058499</c:v>
                </c:pt>
                <c:pt idx="520">
                  <c:v>228.31033196568401</c:v>
                </c:pt>
                <c:pt idx="521">
                  <c:v>228.68332711674699</c:v>
                </c:pt>
                <c:pt idx="522">
                  <c:v>228.68332711674699</c:v>
                </c:pt>
                <c:pt idx="523">
                  <c:v>223.53599403207701</c:v>
                </c:pt>
                <c:pt idx="524">
                  <c:v>218.79895561357699</c:v>
                </c:pt>
                <c:pt idx="525">
                  <c:v>220.85042894442299</c:v>
                </c:pt>
                <c:pt idx="526">
                  <c:v>226.40805669526199</c:v>
                </c:pt>
                <c:pt idx="527">
                  <c:v>223.237597911227</c:v>
                </c:pt>
                <c:pt idx="528">
                  <c:v>218.46325997762</c:v>
                </c:pt>
                <c:pt idx="529">
                  <c:v>219.54494591570301</c:v>
                </c:pt>
                <c:pt idx="530">
                  <c:v>223.53599403207701</c:v>
                </c:pt>
                <c:pt idx="531">
                  <c:v>221.11152555016699</c:v>
                </c:pt>
                <c:pt idx="532">
                  <c:v>220.813129429317</c:v>
                </c:pt>
                <c:pt idx="533">
                  <c:v>220.47743379336001</c:v>
                </c:pt>
                <c:pt idx="534">
                  <c:v>220.70123088399799</c:v>
                </c:pt>
                <c:pt idx="535">
                  <c:v>215.777694889966</c:v>
                </c:pt>
                <c:pt idx="536">
                  <c:v>215.21820216337099</c:v>
                </c:pt>
                <c:pt idx="537">
                  <c:v>213.91271913465101</c:v>
                </c:pt>
                <c:pt idx="538">
                  <c:v>210.145468108914</c:v>
                </c:pt>
                <c:pt idx="539">
                  <c:v>208.16859380828001</c:v>
                </c:pt>
                <c:pt idx="540">
                  <c:v>206.490115628496</c:v>
                </c:pt>
                <c:pt idx="541">
                  <c:v>208.504289444237</c:v>
                </c:pt>
                <c:pt idx="542">
                  <c:v>212.90563222678099</c:v>
                </c:pt>
                <c:pt idx="543">
                  <c:v>211.74934725848499</c:v>
                </c:pt>
                <c:pt idx="544">
                  <c:v>212.71913465124899</c:v>
                </c:pt>
                <c:pt idx="545">
                  <c:v>214.807907497202</c:v>
                </c:pt>
                <c:pt idx="546">
                  <c:v>219.28384930995799</c:v>
                </c:pt>
                <c:pt idx="547">
                  <c:v>217.679970160387</c:v>
                </c:pt>
                <c:pt idx="548">
                  <c:v>216.85938082804901</c:v>
                </c:pt>
                <c:pt idx="549">
                  <c:v>217.82916822081299</c:v>
                </c:pt>
                <c:pt idx="550">
                  <c:v>216.07609101081599</c:v>
                </c:pt>
                <c:pt idx="551">
                  <c:v>217.56807161506899</c:v>
                </c:pt>
                <c:pt idx="552">
                  <c:v>217.30697500932399</c:v>
                </c:pt>
                <c:pt idx="553">
                  <c:v>218.09026482655699</c:v>
                </c:pt>
                <c:pt idx="554">
                  <c:v>220.14173815740301</c:v>
                </c:pt>
                <c:pt idx="555">
                  <c:v>219.507646400596</c:v>
                </c:pt>
                <c:pt idx="556">
                  <c:v>220.06713912719101</c:v>
                </c:pt>
                <c:pt idx="557">
                  <c:v>221.37262215591099</c:v>
                </c:pt>
                <c:pt idx="558">
                  <c:v>221.52182021633701</c:v>
                </c:pt>
                <c:pt idx="559">
                  <c:v>222.34240954867499</c:v>
                </c:pt>
                <c:pt idx="560">
                  <c:v>224.72957851547901</c:v>
                </c:pt>
                <c:pt idx="561">
                  <c:v>227.228646027601</c:v>
                </c:pt>
                <c:pt idx="562">
                  <c:v>224.804177545691</c:v>
                </c:pt>
                <c:pt idx="563">
                  <c:v>229.35471838865999</c:v>
                </c:pt>
                <c:pt idx="564">
                  <c:v>228.869824692279</c:v>
                </c:pt>
                <c:pt idx="565">
                  <c:v>226.85565087653799</c:v>
                </c:pt>
                <c:pt idx="566">
                  <c:v>228.57142857142799</c:v>
                </c:pt>
                <c:pt idx="567">
                  <c:v>229.87691160014899</c:v>
                </c:pt>
                <c:pt idx="568">
                  <c:v>231.219694143976</c:v>
                </c:pt>
                <c:pt idx="569">
                  <c:v>243.006340917568</c:v>
                </c:pt>
                <c:pt idx="570">
                  <c:v>249.45915703095801</c:v>
                </c:pt>
                <c:pt idx="571">
                  <c:v>244.98321521820199</c:v>
                </c:pt>
                <c:pt idx="572">
                  <c:v>246.549794852666</c:v>
                </c:pt>
                <c:pt idx="573">
                  <c:v>246.475195822454</c:v>
                </c:pt>
                <c:pt idx="574">
                  <c:v>246.25139873181601</c:v>
                </c:pt>
                <c:pt idx="575">
                  <c:v>247.66878030585599</c:v>
                </c:pt>
                <c:pt idx="576">
                  <c:v>245.169712793733</c:v>
                </c:pt>
                <c:pt idx="577">
                  <c:v>247.89257739649301</c:v>
                </c:pt>
                <c:pt idx="578">
                  <c:v>247.51958224543</c:v>
                </c:pt>
                <c:pt idx="579">
                  <c:v>252.59231629988801</c:v>
                </c:pt>
                <c:pt idx="580">
                  <c:v>254.75568817605301</c:v>
                </c:pt>
                <c:pt idx="581">
                  <c:v>250.50354345393501</c:v>
                </c:pt>
                <c:pt idx="582">
                  <c:v>250.913838120104</c:v>
                </c:pt>
                <c:pt idx="583">
                  <c:v>251.65982842222999</c:v>
                </c:pt>
                <c:pt idx="584">
                  <c:v>253.07720999627</c:v>
                </c:pt>
                <c:pt idx="585">
                  <c:v>251.02573666542301</c:v>
                </c:pt>
                <c:pt idx="586">
                  <c:v>247.29578515479199</c:v>
                </c:pt>
                <c:pt idx="587">
                  <c:v>247.03468854904801</c:v>
                </c:pt>
                <c:pt idx="588">
                  <c:v>247.48228273032399</c:v>
                </c:pt>
                <c:pt idx="589">
                  <c:v>251.99552405818699</c:v>
                </c:pt>
                <c:pt idx="590">
                  <c:v>255.01678478179701</c:v>
                </c:pt>
                <c:pt idx="591">
                  <c:v>255.01678478179701</c:v>
                </c:pt>
                <c:pt idx="592">
                  <c:v>252.85341290563201</c:v>
                </c:pt>
                <c:pt idx="593">
                  <c:v>249.75755315180899</c:v>
                </c:pt>
                <c:pt idx="594">
                  <c:v>250.801939574785</c:v>
                </c:pt>
                <c:pt idx="595">
                  <c:v>248.041775456919</c:v>
                </c:pt>
                <c:pt idx="596">
                  <c:v>244.61022006713901</c:v>
                </c:pt>
                <c:pt idx="597">
                  <c:v>244.311823946288</c:v>
                </c:pt>
                <c:pt idx="598">
                  <c:v>244.19992540096899</c:v>
                </c:pt>
                <c:pt idx="599">
                  <c:v>242.409548675867</c:v>
                </c:pt>
                <c:pt idx="600">
                  <c:v>238.306602014173</c:v>
                </c:pt>
                <c:pt idx="601">
                  <c:v>242.81984334203599</c:v>
                </c:pt>
                <c:pt idx="602">
                  <c:v>244.46102200671299</c:v>
                </c:pt>
                <c:pt idx="603">
                  <c:v>241.77545691905999</c:v>
                </c:pt>
                <c:pt idx="604">
                  <c:v>241.626258858634</c:v>
                </c:pt>
                <c:pt idx="605">
                  <c:v>242.29765013054799</c:v>
                </c:pt>
                <c:pt idx="606">
                  <c:v>243.453935098843</c:v>
                </c:pt>
                <c:pt idx="607">
                  <c:v>244.01342782543799</c:v>
                </c:pt>
                <c:pt idx="608">
                  <c:v>242.745244311823</c:v>
                </c:pt>
                <c:pt idx="609">
                  <c:v>243.267437523312</c:v>
                </c:pt>
                <c:pt idx="610">
                  <c:v>243.82693024990601</c:v>
                </c:pt>
                <c:pt idx="611">
                  <c:v>245.65460649011499</c:v>
                </c:pt>
                <c:pt idx="612">
                  <c:v>247.51958224543</c:v>
                </c:pt>
                <c:pt idx="613">
                  <c:v>249.90675121223401</c:v>
                </c:pt>
                <c:pt idx="614">
                  <c:v>251.95822454308001</c:v>
                </c:pt>
                <c:pt idx="615">
                  <c:v>257.51585229391998</c:v>
                </c:pt>
                <c:pt idx="616">
                  <c:v>257.51585229391998</c:v>
                </c:pt>
                <c:pt idx="617">
                  <c:v>260.83550913838098</c:v>
                </c:pt>
                <c:pt idx="618">
                  <c:v>257.47855277881303</c:v>
                </c:pt>
                <c:pt idx="619">
                  <c:v>257.36665423349399</c:v>
                </c:pt>
                <c:pt idx="620">
                  <c:v>257.926146960089</c:v>
                </c:pt>
                <c:pt idx="621">
                  <c:v>255.165982842223</c:v>
                </c:pt>
                <c:pt idx="622">
                  <c:v>256.546064901156</c:v>
                </c:pt>
                <c:pt idx="623">
                  <c:v>257.21745617306902</c:v>
                </c:pt>
                <c:pt idx="624">
                  <c:v>256.58336441626199</c:v>
                </c:pt>
                <c:pt idx="625">
                  <c:v>258.37374114136497</c:v>
                </c:pt>
                <c:pt idx="626">
                  <c:v>255.688176053711</c:v>
                </c:pt>
                <c:pt idx="627">
                  <c:v>260.49981350242399</c:v>
                </c:pt>
                <c:pt idx="628">
                  <c:v>257.18015665796298</c:v>
                </c:pt>
                <c:pt idx="629">
                  <c:v>260.23871689667999</c:v>
                </c:pt>
                <c:pt idx="630">
                  <c:v>257.665050354345</c:v>
                </c:pt>
                <c:pt idx="631">
                  <c:v>257.21745617306902</c:v>
                </c:pt>
                <c:pt idx="632">
                  <c:v>256.76986199179402</c:v>
                </c:pt>
                <c:pt idx="633">
                  <c:v>251.69712793733601</c:v>
                </c:pt>
                <c:pt idx="634">
                  <c:v>267.66132040283401</c:v>
                </c:pt>
                <c:pt idx="635">
                  <c:v>266.20663931368802</c:v>
                </c:pt>
                <c:pt idx="636">
                  <c:v>265.53524804177499</c:v>
                </c:pt>
                <c:pt idx="637">
                  <c:v>261.28310331965599</c:v>
                </c:pt>
                <c:pt idx="638">
                  <c:v>262.81238343901498</c:v>
                </c:pt>
                <c:pt idx="639">
                  <c:v>255.61357702349801</c:v>
                </c:pt>
                <c:pt idx="640">
                  <c:v>257.068258112644</c:v>
                </c:pt>
                <c:pt idx="641">
                  <c:v>243.23013800820499</c:v>
                </c:pt>
                <c:pt idx="642">
                  <c:v>254.60649011562799</c:v>
                </c:pt>
                <c:pt idx="643">
                  <c:v>246.325997762029</c:v>
                </c:pt>
                <c:pt idx="644">
                  <c:v>249.04886236478899</c:v>
                </c:pt>
                <c:pt idx="645">
                  <c:v>258.03804550540798</c:v>
                </c:pt>
                <c:pt idx="646">
                  <c:v>257.62775083923901</c:v>
                </c:pt>
                <c:pt idx="647">
                  <c:v>263.222678105184</c:v>
                </c:pt>
                <c:pt idx="648">
                  <c:v>264.938455800074</c:v>
                </c:pt>
                <c:pt idx="649">
                  <c:v>260.94740768370002</c:v>
                </c:pt>
                <c:pt idx="650">
                  <c:v>248.89966430436399</c:v>
                </c:pt>
                <c:pt idx="651">
                  <c:v>247.14658709436699</c:v>
                </c:pt>
                <c:pt idx="652">
                  <c:v>255.35248041775401</c:v>
                </c:pt>
                <c:pt idx="653">
                  <c:v>253.599403207758</c:v>
                </c:pt>
                <c:pt idx="654">
                  <c:v>251.10033569563501</c:v>
                </c:pt>
                <c:pt idx="655">
                  <c:v>254.121596419246</c:v>
                </c:pt>
                <c:pt idx="656">
                  <c:v>260.38791495710501</c:v>
                </c:pt>
                <c:pt idx="657">
                  <c:v>263.44647519582202</c:v>
                </c:pt>
                <c:pt idx="658">
                  <c:v>265.75904513241301</c:v>
                </c:pt>
                <c:pt idx="659">
                  <c:v>264.19246549794798</c:v>
                </c:pt>
                <c:pt idx="660">
                  <c:v>261.87989556135699</c:v>
                </c:pt>
                <c:pt idx="661">
                  <c:v>261.87989556135699</c:v>
                </c:pt>
                <c:pt idx="662">
                  <c:v>261.842596046251</c:v>
                </c:pt>
                <c:pt idx="663">
                  <c:v>269.33979858261802</c:v>
                </c:pt>
                <c:pt idx="664">
                  <c:v>267.95971652368502</c:v>
                </c:pt>
                <c:pt idx="665">
                  <c:v>261.61879895561299</c:v>
                </c:pt>
                <c:pt idx="666">
                  <c:v>266.13204028347599</c:v>
                </c:pt>
                <c:pt idx="667">
                  <c:v>270.496083550913</c:v>
                </c:pt>
                <c:pt idx="668">
                  <c:v>280.67885117493398</c:v>
                </c:pt>
                <c:pt idx="669">
                  <c:v>280.75345020514698</c:v>
                </c:pt>
                <c:pt idx="670">
                  <c:v>283.81201044386398</c:v>
                </c:pt>
                <c:pt idx="671">
                  <c:v>282.73032450578103</c:v>
                </c:pt>
                <c:pt idx="672">
                  <c:v>281.35024244684797</c:v>
                </c:pt>
                <c:pt idx="673">
                  <c:v>276.87430063409101</c:v>
                </c:pt>
                <c:pt idx="674">
                  <c:v>272.24916076091</c:v>
                </c:pt>
                <c:pt idx="675">
                  <c:v>277.69488996643003</c:v>
                </c:pt>
                <c:pt idx="676">
                  <c:v>280.60425214472201</c:v>
                </c:pt>
                <c:pt idx="677">
                  <c:v>278.40358075345</c:v>
                </c:pt>
                <c:pt idx="678">
                  <c:v>268.81760537113001</c:v>
                </c:pt>
                <c:pt idx="679">
                  <c:v>265.60984707198799</c:v>
                </c:pt>
                <c:pt idx="680">
                  <c:v>256.73256247668701</c:v>
                </c:pt>
                <c:pt idx="681">
                  <c:v>254.04699738903301</c:v>
                </c:pt>
                <c:pt idx="682">
                  <c:v>253.97239835882101</c:v>
                </c:pt>
                <c:pt idx="683">
                  <c:v>258.709436777321</c:v>
                </c:pt>
                <c:pt idx="684">
                  <c:v>261.059306229019</c:v>
                </c:pt>
                <c:pt idx="685">
                  <c:v>265.460649011562</c:v>
                </c:pt>
                <c:pt idx="686">
                  <c:v>266.09474076837</c:v>
                </c:pt>
                <c:pt idx="687">
                  <c:v>270.757180156657</c:v>
                </c:pt>
                <c:pt idx="688">
                  <c:v>268.03431555389699</c:v>
                </c:pt>
                <c:pt idx="689">
                  <c:v>275.009324878776</c:v>
                </c:pt>
                <c:pt idx="690">
                  <c:v>276.27750839239002</c:v>
                </c:pt>
                <c:pt idx="691">
                  <c:v>273.629242819843</c:v>
                </c:pt>
                <c:pt idx="692">
                  <c:v>273.81574039537401</c:v>
                </c:pt>
                <c:pt idx="693">
                  <c:v>266.69153301006997</c:v>
                </c:pt>
                <c:pt idx="694">
                  <c:v>269.19060052219299</c:v>
                </c:pt>
                <c:pt idx="695">
                  <c:v>271.54046997389003</c:v>
                </c:pt>
                <c:pt idx="696">
                  <c:v>270.53338306602001</c:v>
                </c:pt>
                <c:pt idx="697">
                  <c:v>267.81051846325897</c:v>
                </c:pt>
                <c:pt idx="698">
                  <c:v>267.88511749347202</c:v>
                </c:pt>
                <c:pt idx="699">
                  <c:v>271.391271913465</c:v>
                </c:pt>
                <c:pt idx="700">
                  <c:v>273.77844088026802</c:v>
                </c:pt>
                <c:pt idx="701">
                  <c:v>267.997016038791</c:v>
                </c:pt>
                <c:pt idx="702">
                  <c:v>261.87989556135699</c:v>
                </c:pt>
                <c:pt idx="703">
                  <c:v>263.483774710928</c:v>
                </c:pt>
                <c:pt idx="704">
                  <c:v>266.28123834390101</c:v>
                </c:pt>
                <c:pt idx="705">
                  <c:v>265.79634464751899</c:v>
                </c:pt>
                <c:pt idx="706">
                  <c:v>267.17642670645199</c:v>
                </c:pt>
                <c:pt idx="707">
                  <c:v>269.82469227899998</c:v>
                </c:pt>
                <c:pt idx="708">
                  <c:v>258.22454308093899</c:v>
                </c:pt>
                <c:pt idx="709">
                  <c:v>261.65609847071897</c:v>
                </c:pt>
                <c:pt idx="710">
                  <c:v>268.18351361432298</c:v>
                </c:pt>
                <c:pt idx="711">
                  <c:v>267.62402088772802</c:v>
                </c:pt>
                <c:pt idx="712">
                  <c:v>269.07870197687402</c:v>
                </c:pt>
                <c:pt idx="713">
                  <c:v>264.78925773964897</c:v>
                </c:pt>
                <c:pt idx="714">
                  <c:v>261.69339798582598</c:v>
                </c:pt>
                <c:pt idx="715">
                  <c:v>263.483774710928</c:v>
                </c:pt>
                <c:pt idx="716">
                  <c:v>261.13390525923103</c:v>
                </c:pt>
                <c:pt idx="717">
                  <c:v>267.95971652368502</c:v>
                </c:pt>
                <c:pt idx="718">
                  <c:v>264.938455800074</c:v>
                </c:pt>
                <c:pt idx="719">
                  <c:v>264.938455800074</c:v>
                </c:pt>
                <c:pt idx="720">
                  <c:v>264.78925773964897</c:v>
                </c:pt>
                <c:pt idx="721">
                  <c:v>270.90637821708299</c:v>
                </c:pt>
                <c:pt idx="722">
                  <c:v>274.07683700111801</c:v>
                </c:pt>
                <c:pt idx="723">
                  <c:v>281.08914584110403</c:v>
                </c:pt>
                <c:pt idx="724">
                  <c:v>280.97724729578499</c:v>
                </c:pt>
                <c:pt idx="725">
                  <c:v>279.41066766132002</c:v>
                </c:pt>
                <c:pt idx="726">
                  <c:v>282.13353226407997</c:v>
                </c:pt>
                <c:pt idx="727">
                  <c:v>280.26855650876502</c:v>
                </c:pt>
                <c:pt idx="728">
                  <c:v>280.75345020514698</c:v>
                </c:pt>
                <c:pt idx="729">
                  <c:v>276.61320402834701</c:v>
                </c:pt>
                <c:pt idx="730">
                  <c:v>280.19395747855202</c:v>
                </c:pt>
                <c:pt idx="731">
                  <c:v>277.76948899664302</c:v>
                </c:pt>
                <c:pt idx="732">
                  <c:v>275.60611712047699</c:v>
                </c:pt>
                <c:pt idx="733">
                  <c:v>270.71988064155101</c:v>
                </c:pt>
                <c:pt idx="734">
                  <c:v>271.05557627750801</c:v>
                </c:pt>
                <c:pt idx="735">
                  <c:v>271.98806415516498</c:v>
                </c:pt>
                <c:pt idx="736">
                  <c:v>272.73405445729202</c:v>
                </c:pt>
                <c:pt idx="737">
                  <c:v>277.47109287579201</c:v>
                </c:pt>
                <c:pt idx="738">
                  <c:v>285.26669153300998</c:v>
                </c:pt>
                <c:pt idx="739">
                  <c:v>256.47146587094301</c:v>
                </c:pt>
                <c:pt idx="740">
                  <c:v>243.528534129056</c:v>
                </c:pt>
                <c:pt idx="741">
                  <c:v>257.665050354345</c:v>
                </c:pt>
                <c:pt idx="742">
                  <c:v>253.56210369265099</c:v>
                </c:pt>
                <c:pt idx="743">
                  <c:v>256.023871689668</c:v>
                </c:pt>
                <c:pt idx="744">
                  <c:v>256.35956732562403</c:v>
                </c:pt>
                <c:pt idx="745">
                  <c:v>256.35956732562403</c:v>
                </c:pt>
                <c:pt idx="746">
                  <c:v>266.13204028347599</c:v>
                </c:pt>
                <c:pt idx="747">
                  <c:v>265.31145095113698</c:v>
                </c:pt>
                <c:pt idx="748">
                  <c:v>267.43752331219599</c:v>
                </c:pt>
                <c:pt idx="749">
                  <c:v>265.38604998135003</c:v>
                </c:pt>
                <c:pt idx="750">
                  <c:v>266.20663931368802</c:v>
                </c:pt>
                <c:pt idx="751">
                  <c:v>267.92241700857801</c:v>
                </c:pt>
                <c:pt idx="752">
                  <c:v>270.83177918686999</c:v>
                </c:pt>
                <c:pt idx="753">
                  <c:v>270.34688549048798</c:v>
                </c:pt>
                <c:pt idx="754">
                  <c:v>267.62402088772802</c:v>
                </c:pt>
                <c:pt idx="755">
                  <c:v>267.62402088772802</c:v>
                </c:pt>
                <c:pt idx="756">
                  <c:v>272.95785154792901</c:v>
                </c:pt>
                <c:pt idx="757">
                  <c:v>272.88325251771698</c:v>
                </c:pt>
                <c:pt idx="758">
                  <c:v>274.487131667288</c:v>
                </c:pt>
                <c:pt idx="759">
                  <c:v>275.23312196941401</c:v>
                </c:pt>
                <c:pt idx="760">
                  <c:v>270.496083550913</c:v>
                </c:pt>
                <c:pt idx="761">
                  <c:v>263.89406937709799</c:v>
                </c:pt>
                <c:pt idx="762">
                  <c:v>270.79447967176401</c:v>
                </c:pt>
                <c:pt idx="763">
                  <c:v>276.05371130175303</c:v>
                </c:pt>
                <c:pt idx="764">
                  <c:v>276.128310331965</c:v>
                </c:pt>
                <c:pt idx="765">
                  <c:v>275.49421857515802</c:v>
                </c:pt>
                <c:pt idx="766">
                  <c:v>276.35210742260301</c:v>
                </c:pt>
                <c:pt idx="767">
                  <c:v>273.55464378963001</c:v>
                </c:pt>
                <c:pt idx="768">
                  <c:v>277.47109287579201</c:v>
                </c:pt>
                <c:pt idx="769">
                  <c:v>280.60425214472201</c:v>
                </c:pt>
                <c:pt idx="770">
                  <c:v>282.50652741514301</c:v>
                </c:pt>
                <c:pt idx="771">
                  <c:v>279.261469600895</c:v>
                </c:pt>
                <c:pt idx="772">
                  <c:v>277.13539723983502</c:v>
                </c:pt>
                <c:pt idx="773">
                  <c:v>281.42484147706</c:v>
                </c:pt>
                <c:pt idx="774">
                  <c:v>276.72510257366599</c:v>
                </c:pt>
                <c:pt idx="775">
                  <c:v>280.380455054084</c:v>
                </c:pt>
                <c:pt idx="776">
                  <c:v>283.25251771726897</c:v>
                </c:pt>
                <c:pt idx="777">
                  <c:v>280.305856023871</c:v>
                </c:pt>
                <c:pt idx="778">
                  <c:v>284.63259977620203</c:v>
                </c:pt>
                <c:pt idx="779">
                  <c:v>281.64863856769801</c:v>
                </c:pt>
                <c:pt idx="780">
                  <c:v>281.64863856769801</c:v>
                </c:pt>
                <c:pt idx="781">
                  <c:v>286.12458038045497</c:v>
                </c:pt>
                <c:pt idx="782">
                  <c:v>289.854531891085</c:v>
                </c:pt>
                <c:pt idx="783">
                  <c:v>288.54904886236397</c:v>
                </c:pt>
                <c:pt idx="784">
                  <c:v>291.01081685937999</c:v>
                </c:pt>
                <c:pt idx="785">
                  <c:v>290.93621782916802</c:v>
                </c:pt>
                <c:pt idx="786">
                  <c:v>289.18314061917101</c:v>
                </c:pt>
                <c:pt idx="787">
                  <c:v>290.00372995151002</c:v>
                </c:pt>
                <c:pt idx="788">
                  <c:v>291.12271540469902</c:v>
                </c:pt>
                <c:pt idx="789">
                  <c:v>291.90600522193199</c:v>
                </c:pt>
                <c:pt idx="790">
                  <c:v>294.51697127937302</c:v>
                </c:pt>
                <c:pt idx="791">
                  <c:v>292.65199552405801</c:v>
                </c:pt>
                <c:pt idx="792">
                  <c:v>294.92726594554199</c:v>
                </c:pt>
                <c:pt idx="793">
                  <c:v>295.85975382319998</c:v>
                </c:pt>
                <c:pt idx="794">
                  <c:v>296.23274897426302</c:v>
                </c:pt>
                <c:pt idx="795">
                  <c:v>298.35882133532198</c:v>
                </c:pt>
                <c:pt idx="796">
                  <c:v>299.77620290936198</c:v>
                </c:pt>
                <c:pt idx="797">
                  <c:v>299.47780678851097</c:v>
                </c:pt>
                <c:pt idx="798">
                  <c:v>297.127937336814</c:v>
                </c:pt>
                <c:pt idx="799">
                  <c:v>297.50093248787698</c:v>
                </c:pt>
                <c:pt idx="800">
                  <c:v>300.783289817232</c:v>
                </c:pt>
                <c:pt idx="801">
                  <c:v>298.769116001491</c:v>
                </c:pt>
                <c:pt idx="802">
                  <c:v>304.55054084296899</c:v>
                </c:pt>
                <c:pt idx="803">
                  <c:v>308.24319283849297</c:v>
                </c:pt>
                <c:pt idx="804">
                  <c:v>305.557627750839</c:v>
                </c:pt>
                <c:pt idx="805">
                  <c:v>306.63931368892202</c:v>
                </c:pt>
                <c:pt idx="806">
                  <c:v>307.45990302126</c:v>
                </c:pt>
                <c:pt idx="807">
                  <c:v>309.39947780678801</c:v>
                </c:pt>
                <c:pt idx="808">
                  <c:v>310.331965684446</c:v>
                </c:pt>
                <c:pt idx="809">
                  <c:v>307.64640059679198</c:v>
                </c:pt>
                <c:pt idx="810">
                  <c:v>314.02461767996999</c:v>
                </c:pt>
                <c:pt idx="811">
                  <c:v>311.37635210742201</c:v>
                </c:pt>
                <c:pt idx="812">
                  <c:v>311.26445356210297</c:v>
                </c:pt>
                <c:pt idx="813">
                  <c:v>312.30883998508</c:v>
                </c:pt>
                <c:pt idx="814">
                  <c:v>310.85415889593401</c:v>
                </c:pt>
                <c:pt idx="815">
                  <c:v>306.49011562849603</c:v>
                </c:pt>
                <c:pt idx="816">
                  <c:v>308.50428944423697</c:v>
                </c:pt>
                <c:pt idx="817">
                  <c:v>308.317791868705</c:v>
                </c:pt>
                <c:pt idx="818">
                  <c:v>309.95897053338302</c:v>
                </c:pt>
                <c:pt idx="819">
                  <c:v>313.46512495337498</c:v>
                </c:pt>
                <c:pt idx="820">
                  <c:v>311.86124580380402</c:v>
                </c:pt>
                <c:pt idx="821">
                  <c:v>304.58784035807503</c:v>
                </c:pt>
                <c:pt idx="822">
                  <c:v>309.39947780678801</c:v>
                </c:pt>
                <c:pt idx="823">
                  <c:v>313.50242446848102</c:v>
                </c:pt>
                <c:pt idx="824">
                  <c:v>302.72286460276001</c:v>
                </c:pt>
                <c:pt idx="825">
                  <c:v>301.75307720999598</c:v>
                </c:pt>
                <c:pt idx="826">
                  <c:v>309.84707198806399</c:v>
                </c:pt>
                <c:pt idx="827">
                  <c:v>322.75270421484498</c:v>
                </c:pt>
                <c:pt idx="828">
                  <c:v>320.66393136889201</c:v>
                </c:pt>
                <c:pt idx="829">
                  <c:v>319.13465124953302</c:v>
                </c:pt>
                <c:pt idx="830">
                  <c:v>315.44199925400898</c:v>
                </c:pt>
                <c:pt idx="831">
                  <c:v>319.09735173442698</c:v>
                </c:pt>
                <c:pt idx="832">
                  <c:v>316.33718761656002</c:v>
                </c:pt>
                <c:pt idx="833">
                  <c:v>314.65870943677697</c:v>
                </c:pt>
                <c:pt idx="834">
                  <c:v>313.353226408056</c:v>
                </c:pt>
                <c:pt idx="835">
                  <c:v>311.11525550167801</c:v>
                </c:pt>
                <c:pt idx="836">
                  <c:v>308.72808653487499</c:v>
                </c:pt>
                <c:pt idx="837">
                  <c:v>309.58597538231999</c:v>
                </c:pt>
                <c:pt idx="838">
                  <c:v>310.40656471465797</c:v>
                </c:pt>
                <c:pt idx="839">
                  <c:v>308.16859380827998</c:v>
                </c:pt>
                <c:pt idx="840">
                  <c:v>310.555762775083</c:v>
                </c:pt>
                <c:pt idx="841">
                  <c:v>314.28571428571399</c:v>
                </c:pt>
                <c:pt idx="842">
                  <c:v>307.83289817232298</c:v>
                </c:pt>
                <c:pt idx="843">
                  <c:v>302.12607236105902</c:v>
                </c:pt>
                <c:pt idx="844">
                  <c:v>306.34091756807101</c:v>
                </c:pt>
                <c:pt idx="845">
                  <c:v>306.30361805296502</c:v>
                </c:pt>
                <c:pt idx="846">
                  <c:v>303.20775829914197</c:v>
                </c:pt>
                <c:pt idx="847">
                  <c:v>306.56471465870902</c:v>
                </c:pt>
                <c:pt idx="848">
                  <c:v>309.66057441253201</c:v>
                </c:pt>
                <c:pt idx="849">
                  <c:v>309.66057441253201</c:v>
                </c:pt>
                <c:pt idx="850">
                  <c:v>311.30175307720901</c:v>
                </c:pt>
                <c:pt idx="851">
                  <c:v>304.55054084296899</c:v>
                </c:pt>
                <c:pt idx="852">
                  <c:v>301.15628496829498</c:v>
                </c:pt>
                <c:pt idx="853">
                  <c:v>291.495710555762</c:v>
                </c:pt>
                <c:pt idx="854">
                  <c:v>294.74076837001098</c:v>
                </c:pt>
                <c:pt idx="855">
                  <c:v>296.15814994405002</c:v>
                </c:pt>
                <c:pt idx="856">
                  <c:v>303.76725102573602</c:v>
                </c:pt>
                <c:pt idx="857">
                  <c:v>302.57366654233402</c:v>
                </c:pt>
                <c:pt idx="858">
                  <c:v>303.804550540842</c:v>
                </c:pt>
                <c:pt idx="859">
                  <c:v>302.61096605744098</c:v>
                </c:pt>
                <c:pt idx="860">
                  <c:v>304.28944423722402</c:v>
                </c:pt>
                <c:pt idx="861">
                  <c:v>306.49011562849603</c:v>
                </c:pt>
                <c:pt idx="862">
                  <c:v>319.73144349123402</c:v>
                </c:pt>
                <c:pt idx="863">
                  <c:v>318.23946288698198</c:v>
                </c:pt>
                <c:pt idx="864">
                  <c:v>323.64789257739602</c:v>
                </c:pt>
                <c:pt idx="865">
                  <c:v>322.04401342782501</c:v>
                </c:pt>
                <c:pt idx="866">
                  <c:v>319.507646400596</c:v>
                </c:pt>
                <c:pt idx="867">
                  <c:v>320.29093621782903</c:v>
                </c:pt>
                <c:pt idx="868">
                  <c:v>330.62290190227498</c:v>
                </c:pt>
                <c:pt idx="869">
                  <c:v>324.50578142484102</c:v>
                </c:pt>
                <c:pt idx="870">
                  <c:v>322.26781051846302</c:v>
                </c:pt>
                <c:pt idx="871">
                  <c:v>323.05110033569503</c:v>
                </c:pt>
                <c:pt idx="872">
                  <c:v>319.47034688549002</c:v>
                </c:pt>
                <c:pt idx="873">
                  <c:v>300.29839612084999</c:v>
                </c:pt>
                <c:pt idx="874">
                  <c:v>301.49198060425198</c:v>
                </c:pt>
                <c:pt idx="875">
                  <c:v>304.84893696381903</c:v>
                </c:pt>
                <c:pt idx="876">
                  <c:v>304.84893696381903</c:v>
                </c:pt>
                <c:pt idx="877">
                  <c:v>299.88810145468102</c:v>
                </c:pt>
                <c:pt idx="878">
                  <c:v>298.47071988064101</c:v>
                </c:pt>
                <c:pt idx="879">
                  <c:v>293.54718388660899</c:v>
                </c:pt>
                <c:pt idx="880">
                  <c:v>280.828049235359</c:v>
                </c:pt>
                <c:pt idx="881">
                  <c:v>291.98060425214402</c:v>
                </c:pt>
                <c:pt idx="882">
                  <c:v>289.22044013427802</c:v>
                </c:pt>
                <c:pt idx="883">
                  <c:v>287.28086534875001</c:v>
                </c:pt>
                <c:pt idx="884">
                  <c:v>272.28646027601599</c:v>
                </c:pt>
                <c:pt idx="885">
                  <c:v>274.487131667288</c:v>
                </c:pt>
                <c:pt idx="886">
                  <c:v>272.32375979112197</c:v>
                </c:pt>
                <c:pt idx="887">
                  <c:v>279.48526669153301</c:v>
                </c:pt>
                <c:pt idx="888">
                  <c:v>276.31480790749703</c:v>
                </c:pt>
                <c:pt idx="889">
                  <c:v>272.06266318537803</c:v>
                </c:pt>
                <c:pt idx="890">
                  <c:v>272.69675494218501</c:v>
                </c:pt>
                <c:pt idx="891">
                  <c:v>272.21186124580299</c:v>
                </c:pt>
                <c:pt idx="892">
                  <c:v>263.67027228645998</c:v>
                </c:pt>
                <c:pt idx="893">
                  <c:v>268.63110779559798</c:v>
                </c:pt>
                <c:pt idx="894">
                  <c:v>270.79447967176401</c:v>
                </c:pt>
                <c:pt idx="895">
                  <c:v>272.13726221559102</c:v>
                </c:pt>
                <c:pt idx="896">
                  <c:v>269.712793733681</c:v>
                </c:pt>
                <c:pt idx="897">
                  <c:v>268.854904886236</c:v>
                </c:pt>
                <c:pt idx="898">
                  <c:v>275.41961954494502</c:v>
                </c:pt>
                <c:pt idx="899">
                  <c:v>271.13017530771998</c:v>
                </c:pt>
                <c:pt idx="900">
                  <c:v>272.36105930622898</c:v>
                </c:pt>
                <c:pt idx="901">
                  <c:v>273.107049608355</c:v>
                </c:pt>
                <c:pt idx="902">
                  <c:v>273.06975009324799</c:v>
                </c:pt>
                <c:pt idx="903">
                  <c:v>272.28646027601599</c:v>
                </c:pt>
                <c:pt idx="904">
                  <c:v>272.13726221559102</c:v>
                </c:pt>
                <c:pt idx="905">
                  <c:v>272.28646027601599</c:v>
                </c:pt>
                <c:pt idx="906">
                  <c:v>271.98806415516498</c:v>
                </c:pt>
                <c:pt idx="907">
                  <c:v>272.58485639686597</c:v>
                </c:pt>
                <c:pt idx="908">
                  <c:v>272.02536367027199</c:v>
                </c:pt>
                <c:pt idx="909">
                  <c:v>269.86199179410602</c:v>
                </c:pt>
                <c:pt idx="910">
                  <c:v>264.56546064901102</c:v>
                </c:pt>
                <c:pt idx="911">
                  <c:v>267.474822827303</c:v>
                </c:pt>
                <c:pt idx="912">
                  <c:v>269.15330100708599</c:v>
                </c:pt>
                <c:pt idx="913">
                  <c:v>271.57776948899601</c:v>
                </c:pt>
                <c:pt idx="914">
                  <c:v>272.02536367027199</c:v>
                </c:pt>
                <c:pt idx="915">
                  <c:v>273.51734427452402</c:v>
                </c:pt>
                <c:pt idx="916">
                  <c:v>270.19768743006301</c:v>
                </c:pt>
                <c:pt idx="917">
                  <c:v>269.712793733681</c:v>
                </c:pt>
                <c:pt idx="918">
                  <c:v>273.51734427452402</c:v>
                </c:pt>
                <c:pt idx="919">
                  <c:v>273.51734427452402</c:v>
                </c:pt>
                <c:pt idx="920">
                  <c:v>274.487131667288</c:v>
                </c:pt>
                <c:pt idx="921">
                  <c:v>283.28981723237501</c:v>
                </c:pt>
                <c:pt idx="922">
                  <c:v>282.35732935471799</c:v>
                </c:pt>
                <c:pt idx="923">
                  <c:v>283.40171577769399</c:v>
                </c:pt>
                <c:pt idx="924">
                  <c:v>282.65572547556798</c:v>
                </c:pt>
                <c:pt idx="925">
                  <c:v>278.664677359194</c:v>
                </c:pt>
                <c:pt idx="926">
                  <c:v>278.10518463259899</c:v>
                </c:pt>
                <c:pt idx="927">
                  <c:v>281.76053711301699</c:v>
                </c:pt>
                <c:pt idx="928">
                  <c:v>280.34315553897699</c:v>
                </c:pt>
                <c:pt idx="929">
                  <c:v>276.09101081685901</c:v>
                </c:pt>
                <c:pt idx="930">
                  <c:v>282.43192838493002</c:v>
                </c:pt>
                <c:pt idx="931">
                  <c:v>287.39276389406899</c:v>
                </c:pt>
                <c:pt idx="932">
                  <c:v>285.45318910854098</c:v>
                </c:pt>
                <c:pt idx="933">
                  <c:v>289.332338679597</c:v>
                </c:pt>
                <c:pt idx="934">
                  <c:v>278.88847444983202</c:v>
                </c:pt>
                <c:pt idx="935">
                  <c:v>274.673629242819</c:v>
                </c:pt>
                <c:pt idx="936">
                  <c:v>273.66654233494899</c:v>
                </c:pt>
                <c:pt idx="937">
                  <c:v>277.35919433047297</c:v>
                </c:pt>
                <c:pt idx="938">
                  <c:v>273.33084669899199</c:v>
                </c:pt>
                <c:pt idx="939">
                  <c:v>272.13726221559102</c:v>
                </c:pt>
                <c:pt idx="940">
                  <c:v>270.234986945169</c:v>
                </c:pt>
                <c:pt idx="941">
                  <c:v>270.83177918686999</c:v>
                </c:pt>
                <c:pt idx="942">
                  <c:v>270.98097724729502</c:v>
                </c:pt>
                <c:pt idx="943">
                  <c:v>270.79447967176401</c:v>
                </c:pt>
                <c:pt idx="944">
                  <c:v>269.15330100708599</c:v>
                </c:pt>
                <c:pt idx="945">
                  <c:v>267.43752331219599</c:v>
                </c:pt>
                <c:pt idx="946">
                  <c:v>265.08765386049902</c:v>
                </c:pt>
                <c:pt idx="947">
                  <c:v>264.863856769861</c:v>
                </c:pt>
                <c:pt idx="948">
                  <c:v>263.37187616560902</c:v>
                </c:pt>
                <c:pt idx="949">
                  <c:v>263.96866840731002</c:v>
                </c:pt>
                <c:pt idx="950">
                  <c:v>266.20663931368802</c:v>
                </c:pt>
                <c:pt idx="951">
                  <c:v>267.69861991794102</c:v>
                </c:pt>
                <c:pt idx="952">
                  <c:v>266.46773591943298</c:v>
                </c:pt>
                <c:pt idx="953">
                  <c:v>261.917195076464</c:v>
                </c:pt>
                <c:pt idx="954">
                  <c:v>260.23871689667999</c:v>
                </c:pt>
                <c:pt idx="955">
                  <c:v>261.059306229019</c:v>
                </c:pt>
                <c:pt idx="956">
                  <c:v>259.26892950391601</c:v>
                </c:pt>
                <c:pt idx="957">
                  <c:v>236.96381947034601</c:v>
                </c:pt>
                <c:pt idx="958">
                  <c:v>231.25699365908201</c:v>
                </c:pt>
                <c:pt idx="959">
                  <c:v>231.25699365908201</c:v>
                </c:pt>
                <c:pt idx="960">
                  <c:v>231.25699365908201</c:v>
                </c:pt>
                <c:pt idx="961">
                  <c:v>229.98881014546799</c:v>
                </c:pt>
                <c:pt idx="962">
                  <c:v>237.67251025736601</c:v>
                </c:pt>
                <c:pt idx="963">
                  <c:v>242.33494964565401</c:v>
                </c:pt>
                <c:pt idx="964">
                  <c:v>244.759418127564</c:v>
                </c:pt>
                <c:pt idx="965">
                  <c:v>247.183886609474</c:v>
                </c:pt>
                <c:pt idx="966">
                  <c:v>247.07198806415499</c:v>
                </c:pt>
                <c:pt idx="967">
                  <c:v>244.34912346139501</c:v>
                </c:pt>
                <c:pt idx="968">
                  <c:v>245.05781424841399</c:v>
                </c:pt>
                <c:pt idx="969">
                  <c:v>245.617306975009</c:v>
                </c:pt>
                <c:pt idx="970">
                  <c:v>252.51771726967499</c:v>
                </c:pt>
                <c:pt idx="971">
                  <c:v>248.563968668407</c:v>
                </c:pt>
                <c:pt idx="972">
                  <c:v>248.67586721372601</c:v>
                </c:pt>
                <c:pt idx="973">
                  <c:v>246.06490115628401</c:v>
                </c:pt>
                <c:pt idx="974">
                  <c:v>249.23535994032</c:v>
                </c:pt>
                <c:pt idx="975">
                  <c:v>246.62439388287899</c:v>
                </c:pt>
                <c:pt idx="976">
                  <c:v>246.62439388287899</c:v>
                </c:pt>
                <c:pt idx="977">
                  <c:v>246.62439388287899</c:v>
                </c:pt>
                <c:pt idx="978">
                  <c:v>251.39873181648599</c:v>
                </c:pt>
                <c:pt idx="979">
                  <c:v>251.13763521074199</c:v>
                </c:pt>
                <c:pt idx="980">
                  <c:v>250.69004102946599</c:v>
                </c:pt>
                <c:pt idx="981">
                  <c:v>254.90488623647801</c:v>
                </c:pt>
                <c:pt idx="982">
                  <c:v>255.01678478179701</c:v>
                </c:pt>
                <c:pt idx="983">
                  <c:v>254.34539350988399</c:v>
                </c:pt>
                <c:pt idx="984">
                  <c:v>253.82320029839599</c:v>
                </c:pt>
                <c:pt idx="985">
                  <c:v>252.18202163371799</c:v>
                </c:pt>
                <c:pt idx="986">
                  <c:v>252.032823573293</c:v>
                </c:pt>
                <c:pt idx="987">
                  <c:v>249.272659455427</c:v>
                </c:pt>
                <c:pt idx="988">
                  <c:v>249.23535994032</c:v>
                </c:pt>
                <c:pt idx="989">
                  <c:v>247.92987691159999</c:v>
                </c:pt>
                <c:pt idx="990">
                  <c:v>248.19097351734399</c:v>
                </c:pt>
                <c:pt idx="991">
                  <c:v>246.325997762029</c:v>
                </c:pt>
                <c:pt idx="992">
                  <c:v>244.79671764266999</c:v>
                </c:pt>
                <c:pt idx="993">
                  <c:v>245.65460649011499</c:v>
                </c:pt>
                <c:pt idx="994">
                  <c:v>246.17679970160299</c:v>
                </c:pt>
                <c:pt idx="995">
                  <c:v>246.92279000372901</c:v>
                </c:pt>
                <c:pt idx="996">
                  <c:v>245.54270794479601</c:v>
                </c:pt>
                <c:pt idx="997">
                  <c:v>247.183886609474</c:v>
                </c:pt>
                <c:pt idx="998">
                  <c:v>245.169712793733</c:v>
                </c:pt>
                <c:pt idx="999">
                  <c:v>246.661693397985</c:v>
                </c:pt>
                <c:pt idx="1000">
                  <c:v>244.908616187989</c:v>
                </c:pt>
                <c:pt idx="1001">
                  <c:v>244.572920552032</c:v>
                </c:pt>
                <c:pt idx="1002">
                  <c:v>242.85714285714201</c:v>
                </c:pt>
                <c:pt idx="1003">
                  <c:v>245.76650503543399</c:v>
                </c:pt>
                <c:pt idx="1004">
                  <c:v>256.65796344647498</c:v>
                </c:pt>
                <c:pt idx="1005">
                  <c:v>260.91010816859301</c:v>
                </c:pt>
                <c:pt idx="1006">
                  <c:v>261.059306229019</c:v>
                </c:pt>
                <c:pt idx="1007">
                  <c:v>260.12681835136101</c:v>
                </c:pt>
                <c:pt idx="1008">
                  <c:v>257.77694889966398</c:v>
                </c:pt>
                <c:pt idx="1009">
                  <c:v>254.531891085415</c:v>
                </c:pt>
                <c:pt idx="1010">
                  <c:v>254.34539350988399</c:v>
                </c:pt>
                <c:pt idx="1011">
                  <c:v>257.96344647519498</c:v>
                </c:pt>
                <c:pt idx="1012">
                  <c:v>259.19433047370302</c:v>
                </c:pt>
                <c:pt idx="1013">
                  <c:v>258.26184259604599</c:v>
                </c:pt>
                <c:pt idx="1014">
                  <c:v>249.75755315180899</c:v>
                </c:pt>
                <c:pt idx="1015">
                  <c:v>248.116374487131</c:v>
                </c:pt>
                <c:pt idx="1016">
                  <c:v>249.160760910108</c:v>
                </c:pt>
                <c:pt idx="1017">
                  <c:v>249.160760910108</c:v>
                </c:pt>
                <c:pt idx="1018">
                  <c:v>252.816113390525</c:v>
                </c:pt>
                <c:pt idx="1019">
                  <c:v>255.501678478179</c:v>
                </c:pt>
                <c:pt idx="1020">
                  <c:v>259.38082804923499</c:v>
                </c:pt>
                <c:pt idx="1021">
                  <c:v>261.20850428944402</c:v>
                </c:pt>
                <c:pt idx="1022">
                  <c:v>255.61357702349801</c:v>
                </c:pt>
                <c:pt idx="1023">
                  <c:v>256.284968295412</c:v>
                </c:pt>
                <c:pt idx="1024">
                  <c:v>254.196195449459</c:v>
                </c:pt>
                <c:pt idx="1025">
                  <c:v>283.47631480790699</c:v>
                </c:pt>
                <c:pt idx="1026">
                  <c:v>279.93286087280802</c:v>
                </c:pt>
                <c:pt idx="1027">
                  <c:v>279.97016038791401</c:v>
                </c:pt>
                <c:pt idx="1028">
                  <c:v>284.07310704960798</c:v>
                </c:pt>
                <c:pt idx="1029">
                  <c:v>287.95225662066298</c:v>
                </c:pt>
                <c:pt idx="1030">
                  <c:v>286.64677359194297</c:v>
                </c:pt>
                <c:pt idx="1031">
                  <c:v>289.10854158895899</c:v>
                </c:pt>
                <c:pt idx="1032">
                  <c:v>288.437150317045</c:v>
                </c:pt>
                <c:pt idx="1033">
                  <c:v>289.63073480044699</c:v>
                </c:pt>
                <c:pt idx="1034">
                  <c:v>290.33942558746702</c:v>
                </c:pt>
                <c:pt idx="1035">
                  <c:v>292.42819843341999</c:v>
                </c:pt>
                <c:pt idx="1036">
                  <c:v>294.47967176426698</c:v>
                </c:pt>
                <c:pt idx="1037">
                  <c:v>294.47967176426698</c:v>
                </c:pt>
                <c:pt idx="1038">
                  <c:v>299.88810145468102</c:v>
                </c:pt>
                <c:pt idx="1039">
                  <c:v>294.85266691533002</c:v>
                </c:pt>
                <c:pt idx="1040">
                  <c:v>291.19731443491202</c:v>
                </c:pt>
                <c:pt idx="1041">
                  <c:v>294.51697127937302</c:v>
                </c:pt>
                <c:pt idx="1042">
                  <c:v>280.93994778067798</c:v>
                </c:pt>
                <c:pt idx="1043">
                  <c:v>277.58299142111099</c:v>
                </c:pt>
                <c:pt idx="1044">
                  <c:v>278.44088026855599</c:v>
                </c:pt>
                <c:pt idx="1045">
                  <c:v>279.41066766132002</c:v>
                </c:pt>
                <c:pt idx="1046">
                  <c:v>280.75345020514698</c:v>
                </c:pt>
                <c:pt idx="1047">
                  <c:v>280.52965311450902</c:v>
                </c:pt>
                <c:pt idx="1048">
                  <c:v>281.42484147706</c:v>
                </c:pt>
                <c:pt idx="1049">
                  <c:v>281.94703468854902</c:v>
                </c:pt>
                <c:pt idx="1050">
                  <c:v>278.73927638940597</c:v>
                </c:pt>
                <c:pt idx="1051">
                  <c:v>279.48526669153301</c:v>
                </c:pt>
                <c:pt idx="1052">
                  <c:v>271.24207385303902</c:v>
                </c:pt>
                <c:pt idx="1053">
                  <c:v>267.43752331219599</c:v>
                </c:pt>
                <c:pt idx="1054">
                  <c:v>262.96158149944</c:v>
                </c:pt>
                <c:pt idx="1055">
                  <c:v>271.16747482282699</c:v>
                </c:pt>
                <c:pt idx="1056">
                  <c:v>273.59194330473701</c:v>
                </c:pt>
                <c:pt idx="1057">
                  <c:v>277.13539723983502</c:v>
                </c:pt>
                <c:pt idx="1058">
                  <c:v>274.11413651622502</c:v>
                </c:pt>
                <c:pt idx="1059">
                  <c:v>277.95598657217403</c:v>
                </c:pt>
                <c:pt idx="1060">
                  <c:v>282.43192838493002</c:v>
                </c:pt>
                <c:pt idx="1061">
                  <c:v>282.76762402088701</c:v>
                </c:pt>
                <c:pt idx="1062">
                  <c:v>287.20626631853702</c:v>
                </c:pt>
                <c:pt idx="1063">
                  <c:v>286.83327116747398</c:v>
                </c:pt>
                <c:pt idx="1064">
                  <c:v>287.69116001491898</c:v>
                </c:pt>
                <c:pt idx="1065">
                  <c:v>288.88474449832103</c:v>
                </c:pt>
                <c:pt idx="1066">
                  <c:v>286.98246922790003</c:v>
                </c:pt>
                <c:pt idx="1067">
                  <c:v>286.460276016411</c:v>
                </c:pt>
                <c:pt idx="1068">
                  <c:v>282.73032450578103</c:v>
                </c:pt>
                <c:pt idx="1069">
                  <c:v>281.61133905259197</c:v>
                </c:pt>
                <c:pt idx="1070">
                  <c:v>282.58112644535601</c:v>
                </c:pt>
                <c:pt idx="1071">
                  <c:v>285.86348377471001</c:v>
                </c:pt>
                <c:pt idx="1072">
                  <c:v>282.46922790003703</c:v>
                </c:pt>
                <c:pt idx="1073">
                  <c:v>287.46736292428102</c:v>
                </c:pt>
                <c:pt idx="1074">
                  <c:v>289.332338679597</c:v>
                </c:pt>
                <c:pt idx="1075">
                  <c:v>289.10854158895899</c:v>
                </c:pt>
                <c:pt idx="1076">
                  <c:v>290.07832898172302</c:v>
                </c:pt>
                <c:pt idx="1077">
                  <c:v>301.23088399850798</c:v>
                </c:pt>
                <c:pt idx="1078">
                  <c:v>299.142111152555</c:v>
                </c:pt>
                <c:pt idx="1079">
                  <c:v>300.85788884744397</c:v>
                </c:pt>
                <c:pt idx="1080">
                  <c:v>302.61096605744098</c:v>
                </c:pt>
                <c:pt idx="1081">
                  <c:v>304.81163744871299</c:v>
                </c:pt>
                <c:pt idx="1082">
                  <c:v>301.60387914957101</c:v>
                </c:pt>
                <c:pt idx="1083">
                  <c:v>302.08877284595297</c:v>
                </c:pt>
                <c:pt idx="1084">
                  <c:v>297.46363297277099</c:v>
                </c:pt>
                <c:pt idx="1085">
                  <c:v>298.28422230511001</c:v>
                </c:pt>
                <c:pt idx="1086">
                  <c:v>296.71764267064498</c:v>
                </c:pt>
                <c:pt idx="1087">
                  <c:v>302.46176799701601</c:v>
                </c:pt>
                <c:pt idx="1088">
                  <c:v>301.30548302872</c:v>
                </c:pt>
                <c:pt idx="1089">
                  <c:v>297.650130548302</c:v>
                </c:pt>
                <c:pt idx="1090">
                  <c:v>301.08168593808199</c:v>
                </c:pt>
                <c:pt idx="1091">
                  <c:v>299.17941066766099</c:v>
                </c:pt>
                <c:pt idx="1092">
                  <c:v>299.06751212234201</c:v>
                </c:pt>
                <c:pt idx="1093">
                  <c:v>297.76202909362098</c:v>
                </c:pt>
                <c:pt idx="1094">
                  <c:v>294.367773218948</c:v>
                </c:pt>
                <c:pt idx="1095">
                  <c:v>294.55427079447901</c:v>
                </c:pt>
                <c:pt idx="1096">
                  <c:v>295.97165236851902</c:v>
                </c:pt>
                <c:pt idx="1097">
                  <c:v>300.85788884744397</c:v>
                </c:pt>
                <c:pt idx="1098">
                  <c:v>303.17045878403502</c:v>
                </c:pt>
                <c:pt idx="1099">
                  <c:v>300.33569563595597</c:v>
                </c:pt>
                <c:pt idx="1100">
                  <c:v>300.14919806042502</c:v>
                </c:pt>
                <c:pt idx="1101">
                  <c:v>296.531145095113</c:v>
                </c:pt>
                <c:pt idx="1102">
                  <c:v>301.56657963446401</c:v>
                </c:pt>
                <c:pt idx="1103">
                  <c:v>320.40283476314801</c:v>
                </c:pt>
                <c:pt idx="1104">
                  <c:v>314.69600895188302</c:v>
                </c:pt>
                <c:pt idx="1105">
                  <c:v>314.95710555762702</c:v>
                </c:pt>
                <c:pt idx="1106">
                  <c:v>314.95710555762702</c:v>
                </c:pt>
                <c:pt idx="1107">
                  <c:v>321.48452070123</c:v>
                </c:pt>
                <c:pt idx="1108">
                  <c:v>317.12047743379298</c:v>
                </c:pt>
                <c:pt idx="1109">
                  <c:v>310.03356956359499</c:v>
                </c:pt>
                <c:pt idx="1110">
                  <c:v>302.38716896680302</c:v>
                </c:pt>
                <c:pt idx="1111">
                  <c:v>308.16859380827998</c:v>
                </c:pt>
                <c:pt idx="1112">
                  <c:v>304.92353599403202</c:v>
                </c:pt>
                <c:pt idx="1113">
                  <c:v>298.09772472957798</c:v>
                </c:pt>
                <c:pt idx="1114">
                  <c:v>297.57553151808997</c:v>
                </c:pt>
                <c:pt idx="1115">
                  <c:v>308.20589332338602</c:v>
                </c:pt>
                <c:pt idx="1116">
                  <c:v>306.15441999254</c:v>
                </c:pt>
                <c:pt idx="1117">
                  <c:v>304.51324132786198</c:v>
                </c:pt>
                <c:pt idx="1118">
                  <c:v>303.20775829914197</c:v>
                </c:pt>
                <c:pt idx="1119">
                  <c:v>306.71391271913399</c:v>
                </c:pt>
                <c:pt idx="1120">
                  <c:v>303.43155538977902</c:v>
                </c:pt>
                <c:pt idx="1121">
                  <c:v>309.62327489742597</c:v>
                </c:pt>
                <c:pt idx="1122">
                  <c:v>310.48116374487103</c:v>
                </c:pt>
                <c:pt idx="1123">
                  <c:v>301.49198060425198</c:v>
                </c:pt>
                <c:pt idx="1124">
                  <c:v>291.34651249533698</c:v>
                </c:pt>
                <c:pt idx="1125">
                  <c:v>291.86870570682498</c:v>
                </c:pt>
                <c:pt idx="1126">
                  <c:v>286.98246922790003</c:v>
                </c:pt>
                <c:pt idx="1127">
                  <c:v>288.32525177172602</c:v>
                </c:pt>
                <c:pt idx="1128">
                  <c:v>293.58448340171498</c:v>
                </c:pt>
                <c:pt idx="1129">
                  <c:v>293.77098097724701</c:v>
                </c:pt>
                <c:pt idx="1130">
                  <c:v>295.52405818724299</c:v>
                </c:pt>
                <c:pt idx="1131">
                  <c:v>296.270048489369</c:v>
                </c:pt>
                <c:pt idx="1132">
                  <c:v>279.37336814621398</c:v>
                </c:pt>
                <c:pt idx="1133">
                  <c:v>256.8071615069</c:v>
                </c:pt>
                <c:pt idx="1134">
                  <c:v>256.8071615069</c:v>
                </c:pt>
                <c:pt idx="1135">
                  <c:v>258.59753823200202</c:v>
                </c:pt>
                <c:pt idx="1136">
                  <c:v>260.94740768370002</c:v>
                </c:pt>
                <c:pt idx="1137">
                  <c:v>262.02909362178201</c:v>
                </c:pt>
                <c:pt idx="1138">
                  <c:v>272.09996270048401</c:v>
                </c:pt>
                <c:pt idx="1139">
                  <c:v>276.50130548302798</c:v>
                </c:pt>
                <c:pt idx="1140">
                  <c:v>277.02349869451598</c:v>
                </c:pt>
                <c:pt idx="1141">
                  <c:v>275.56881760537101</c:v>
                </c:pt>
                <c:pt idx="1142">
                  <c:v>274.63632972771302</c:v>
                </c:pt>
                <c:pt idx="1143">
                  <c:v>269.377098097724</c:v>
                </c:pt>
                <c:pt idx="1144">
                  <c:v>268.63110779559798</c:v>
                </c:pt>
                <c:pt idx="1145">
                  <c:v>273.40544572920498</c:v>
                </c:pt>
                <c:pt idx="1146">
                  <c:v>271.27937336814603</c:v>
                </c:pt>
                <c:pt idx="1147">
                  <c:v>267.10182767624002</c:v>
                </c:pt>
                <c:pt idx="1148">
                  <c:v>263.59567325624698</c:v>
                </c:pt>
                <c:pt idx="1149">
                  <c:v>277.69488996643003</c:v>
                </c:pt>
                <c:pt idx="1150">
                  <c:v>274.82282730324499</c:v>
                </c:pt>
                <c:pt idx="1151">
                  <c:v>271.87616560984702</c:v>
                </c:pt>
                <c:pt idx="1152">
                  <c:v>272.43565833644101</c:v>
                </c:pt>
                <c:pt idx="1153">
                  <c:v>271.68966803431499</c:v>
                </c:pt>
                <c:pt idx="1154">
                  <c:v>271.68966803431499</c:v>
                </c:pt>
                <c:pt idx="1155">
                  <c:v>283.47631480790699</c:v>
                </c:pt>
                <c:pt idx="1156">
                  <c:v>291.12271540469902</c:v>
                </c:pt>
                <c:pt idx="1157">
                  <c:v>288.213353226408</c:v>
                </c:pt>
                <c:pt idx="1158">
                  <c:v>294.85266691533002</c:v>
                </c:pt>
                <c:pt idx="1159">
                  <c:v>291.234613950018</c:v>
                </c:pt>
                <c:pt idx="1160">
                  <c:v>290.33942558746702</c:v>
                </c:pt>
                <c:pt idx="1161">
                  <c:v>289.29503916448999</c:v>
                </c:pt>
                <c:pt idx="1162">
                  <c:v>287.98955613576999</c:v>
                </c:pt>
                <c:pt idx="1163">
                  <c:v>286.27377844087999</c:v>
                </c:pt>
                <c:pt idx="1164">
                  <c:v>284.78179783662802</c:v>
                </c:pt>
                <c:pt idx="1165">
                  <c:v>283.88660947407601</c:v>
                </c:pt>
                <c:pt idx="1166">
                  <c:v>285.45318910854098</c:v>
                </c:pt>
                <c:pt idx="1167">
                  <c:v>284.78179783662802</c:v>
                </c:pt>
                <c:pt idx="1168">
                  <c:v>284.18500559492702</c:v>
                </c:pt>
                <c:pt idx="1169">
                  <c:v>284.819097351734</c:v>
                </c:pt>
                <c:pt idx="1170">
                  <c:v>287.01976874300601</c:v>
                </c:pt>
                <c:pt idx="1171">
                  <c:v>283.177918687057</c:v>
                </c:pt>
                <c:pt idx="1172">
                  <c:v>278.47817978366197</c:v>
                </c:pt>
                <c:pt idx="1173">
                  <c:v>276.389406937709</c:v>
                </c:pt>
                <c:pt idx="1174">
                  <c:v>277.73218948153601</c:v>
                </c:pt>
                <c:pt idx="1175">
                  <c:v>279.85826184259599</c:v>
                </c:pt>
                <c:pt idx="1176">
                  <c:v>279.85826184259599</c:v>
                </c:pt>
                <c:pt idx="1177">
                  <c:v>280.79074972025302</c:v>
                </c:pt>
                <c:pt idx="1178">
                  <c:v>280.08205893323299</c:v>
                </c:pt>
                <c:pt idx="1179">
                  <c:v>279.447967176426</c:v>
                </c:pt>
                <c:pt idx="1180">
                  <c:v>278.85117493472501</c:v>
                </c:pt>
                <c:pt idx="1181">
                  <c:v>280.60425214472201</c:v>
                </c:pt>
                <c:pt idx="1182">
                  <c:v>279.22417008578799</c:v>
                </c:pt>
                <c:pt idx="1183">
                  <c:v>279.37336814621398</c:v>
                </c:pt>
                <c:pt idx="1184">
                  <c:v>278.81387541961902</c:v>
                </c:pt>
                <c:pt idx="1185">
                  <c:v>282.13353226407997</c:v>
                </c:pt>
                <c:pt idx="1186">
                  <c:v>283.88660947407601</c:v>
                </c:pt>
                <c:pt idx="1187">
                  <c:v>290.41402461767899</c:v>
                </c:pt>
                <c:pt idx="1188">
                  <c:v>292.72659455426998</c:v>
                </c:pt>
                <c:pt idx="1189">
                  <c:v>290.00372995151002</c:v>
                </c:pt>
                <c:pt idx="1190">
                  <c:v>288.95934352853402</c:v>
                </c:pt>
                <c:pt idx="1191">
                  <c:v>287.01976874300601</c:v>
                </c:pt>
                <c:pt idx="1192">
                  <c:v>284.11040656471403</c:v>
                </c:pt>
                <c:pt idx="1193">
                  <c:v>282.021633718761</c:v>
                </c:pt>
                <c:pt idx="1194">
                  <c:v>283.28981723237501</c:v>
                </c:pt>
                <c:pt idx="1195">
                  <c:v>280.641551659828</c:v>
                </c:pt>
                <c:pt idx="1196">
                  <c:v>276.98619917940999</c:v>
                </c:pt>
                <c:pt idx="1197">
                  <c:v>276.57590451324103</c:v>
                </c:pt>
                <c:pt idx="1198">
                  <c:v>276.94889966430401</c:v>
                </c:pt>
                <c:pt idx="1199">
                  <c:v>276.16560984707098</c:v>
                </c:pt>
                <c:pt idx="1200">
                  <c:v>280.19395747855202</c:v>
                </c:pt>
                <c:pt idx="1201">
                  <c:v>280.08205893323299</c:v>
                </c:pt>
                <c:pt idx="1202">
                  <c:v>280.08205893323299</c:v>
                </c:pt>
                <c:pt idx="1203">
                  <c:v>278.55277881387502</c:v>
                </c:pt>
                <c:pt idx="1204">
                  <c:v>285.26669153300998</c:v>
                </c:pt>
                <c:pt idx="1205">
                  <c:v>286.199179410667</c:v>
                </c:pt>
                <c:pt idx="1206">
                  <c:v>281.31294293174102</c:v>
                </c:pt>
                <c:pt idx="1207">
                  <c:v>287.80305856023801</c:v>
                </c:pt>
                <c:pt idx="1208">
                  <c:v>294.40507273405399</c:v>
                </c:pt>
                <c:pt idx="1209">
                  <c:v>295.93435285341201</c:v>
                </c:pt>
                <c:pt idx="1210">
                  <c:v>293.95747855277801</c:v>
                </c:pt>
                <c:pt idx="1211">
                  <c:v>299.92540096978701</c:v>
                </c:pt>
                <c:pt idx="1212">
                  <c:v>303.39425587467298</c:v>
                </c:pt>
                <c:pt idx="1213">
                  <c:v>307.198806415516</c:v>
                </c:pt>
                <c:pt idx="1214">
                  <c:v>299.58970533383001</c:v>
                </c:pt>
                <c:pt idx="1215">
                  <c:v>302.46176799701601</c:v>
                </c:pt>
                <c:pt idx="1216">
                  <c:v>302.05147333084602</c:v>
                </c:pt>
                <c:pt idx="1217">
                  <c:v>308.839985080193</c:v>
                </c:pt>
                <c:pt idx="1218">
                  <c:v>306.56471465870902</c:v>
                </c:pt>
                <c:pt idx="1219">
                  <c:v>304.58784035807503</c:v>
                </c:pt>
                <c:pt idx="1220">
                  <c:v>305.66952629615798</c:v>
                </c:pt>
                <c:pt idx="1221">
                  <c:v>304.21484520701199</c:v>
                </c:pt>
                <c:pt idx="1222">
                  <c:v>306.11712047743299</c:v>
                </c:pt>
                <c:pt idx="1223">
                  <c:v>305.89332338679498</c:v>
                </c:pt>
                <c:pt idx="1224">
                  <c:v>298.13502424468402</c:v>
                </c:pt>
                <c:pt idx="1225">
                  <c:v>300.18649757553101</c:v>
                </c:pt>
                <c:pt idx="1226">
                  <c:v>298.28422230511001</c:v>
                </c:pt>
                <c:pt idx="1227">
                  <c:v>298.58261842595999</c:v>
                </c:pt>
                <c:pt idx="1228">
                  <c:v>301.30548302872</c:v>
                </c:pt>
                <c:pt idx="1229">
                  <c:v>301.67847817978299</c:v>
                </c:pt>
                <c:pt idx="1230">
                  <c:v>316.486385676986</c:v>
                </c:pt>
                <c:pt idx="1231">
                  <c:v>308.42969041402398</c:v>
                </c:pt>
                <c:pt idx="1232">
                  <c:v>309.58597538231999</c:v>
                </c:pt>
                <c:pt idx="1233">
                  <c:v>309.84707198806399</c:v>
                </c:pt>
                <c:pt idx="1234">
                  <c:v>312.19694143976102</c:v>
                </c:pt>
                <c:pt idx="1235">
                  <c:v>313.65162252890701</c:v>
                </c:pt>
                <c:pt idx="1236">
                  <c:v>313.05483028720602</c:v>
                </c:pt>
                <c:pt idx="1237">
                  <c:v>316.03879149570997</c:v>
                </c:pt>
                <c:pt idx="1238">
                  <c:v>316.26258858634799</c:v>
                </c:pt>
                <c:pt idx="1239">
                  <c:v>316.26258858634799</c:v>
                </c:pt>
                <c:pt idx="1240">
                  <c:v>315.21820216337102</c:v>
                </c:pt>
                <c:pt idx="1241">
                  <c:v>315.40469973890299</c:v>
                </c:pt>
                <c:pt idx="1242">
                  <c:v>317.941066766132</c:v>
                </c:pt>
                <c:pt idx="1243">
                  <c:v>318.01566579634402</c:v>
                </c:pt>
                <c:pt idx="1244">
                  <c:v>317.344274524431</c:v>
                </c:pt>
                <c:pt idx="1245">
                  <c:v>319.20925027974602</c:v>
                </c:pt>
                <c:pt idx="1246">
                  <c:v>318.87355464378902</c:v>
                </c:pt>
                <c:pt idx="1247">
                  <c:v>317.04587840357999</c:v>
                </c:pt>
                <c:pt idx="1248">
                  <c:v>317.04587840357999</c:v>
                </c:pt>
                <c:pt idx="1249">
                  <c:v>313.12942931741799</c:v>
                </c:pt>
                <c:pt idx="1250">
                  <c:v>310.18276762402002</c:v>
                </c:pt>
                <c:pt idx="1251">
                  <c:v>309.36217829168203</c:v>
                </c:pt>
                <c:pt idx="1252">
                  <c:v>309.54867586721298</c:v>
                </c:pt>
                <c:pt idx="1253">
                  <c:v>313.01753077209901</c:v>
                </c:pt>
                <c:pt idx="1254">
                  <c:v>310.89145841103999</c:v>
                </c:pt>
                <c:pt idx="1255">
                  <c:v>309.17568071615</c:v>
                </c:pt>
                <c:pt idx="1256">
                  <c:v>310.03356956359499</c:v>
                </c:pt>
                <c:pt idx="1257">
                  <c:v>310.81685938082802</c:v>
                </c:pt>
                <c:pt idx="1258">
                  <c:v>310.89145841103999</c:v>
                </c:pt>
                <c:pt idx="1259">
                  <c:v>309.39947780678801</c:v>
                </c:pt>
                <c:pt idx="1260">
                  <c:v>309.95897053338302</c:v>
                </c:pt>
                <c:pt idx="1261">
                  <c:v>312.42073853039898</c:v>
                </c:pt>
                <c:pt idx="1262">
                  <c:v>310.22006713912702</c:v>
                </c:pt>
                <c:pt idx="1263">
                  <c:v>311.22715404699699</c:v>
                </c:pt>
                <c:pt idx="1264">
                  <c:v>309.58597538231999</c:v>
                </c:pt>
                <c:pt idx="1265">
                  <c:v>313.31592689295002</c:v>
                </c:pt>
                <c:pt idx="1266">
                  <c:v>314.28571428571399</c:v>
                </c:pt>
                <c:pt idx="1267">
                  <c:v>314.17381574039501</c:v>
                </c:pt>
                <c:pt idx="1268">
                  <c:v>312.68183513614298</c:v>
                </c:pt>
                <c:pt idx="1269">
                  <c:v>309.21298023125598</c:v>
                </c:pt>
                <c:pt idx="1270">
                  <c:v>313.12942931741799</c:v>
                </c:pt>
                <c:pt idx="1271">
                  <c:v>311.41365162252799</c:v>
                </c:pt>
                <c:pt idx="1272">
                  <c:v>310.89145841103999</c:v>
                </c:pt>
                <c:pt idx="1273">
                  <c:v>306.90041029466602</c:v>
                </c:pt>
                <c:pt idx="1274">
                  <c:v>306.90041029466602</c:v>
                </c:pt>
                <c:pt idx="1275">
                  <c:v>306.90041029466602</c:v>
                </c:pt>
                <c:pt idx="1276">
                  <c:v>309.17568071615</c:v>
                </c:pt>
                <c:pt idx="1277">
                  <c:v>300.59679224169997</c:v>
                </c:pt>
                <c:pt idx="1278">
                  <c:v>292.01790376725103</c:v>
                </c:pt>
                <c:pt idx="1279">
                  <c:v>290.26482655725403</c:v>
                </c:pt>
                <c:pt idx="1280">
                  <c:v>297.911227154046</c:v>
                </c:pt>
                <c:pt idx="1281">
                  <c:v>290.190227527042</c:v>
                </c:pt>
                <c:pt idx="1282">
                  <c:v>296.04625139873099</c:v>
                </c:pt>
                <c:pt idx="1283">
                  <c:v>286.795971652368</c:v>
                </c:pt>
                <c:pt idx="1284">
                  <c:v>281.42484147706</c:v>
                </c:pt>
                <c:pt idx="1285">
                  <c:v>279.11227154046901</c:v>
                </c:pt>
                <c:pt idx="1286">
                  <c:v>274.748228273032</c:v>
                </c:pt>
                <c:pt idx="1287">
                  <c:v>283.28981723237501</c:v>
                </c:pt>
                <c:pt idx="1288">
                  <c:v>283.28981723237501</c:v>
                </c:pt>
                <c:pt idx="1289">
                  <c:v>289.66803431555297</c:v>
                </c:pt>
                <c:pt idx="1290">
                  <c:v>291.38381201044302</c:v>
                </c:pt>
                <c:pt idx="1291">
                  <c:v>290.52592316299803</c:v>
                </c:pt>
                <c:pt idx="1292">
                  <c:v>291.79410667661301</c:v>
                </c:pt>
                <c:pt idx="1293">
                  <c:v>289.70533383065998</c:v>
                </c:pt>
                <c:pt idx="1294">
                  <c:v>289.70533383065998</c:v>
                </c:pt>
                <c:pt idx="1295">
                  <c:v>288.13875419619501</c:v>
                </c:pt>
                <c:pt idx="1296">
                  <c:v>293.28608728086499</c:v>
                </c:pt>
                <c:pt idx="1297">
                  <c:v>301.118985453189</c:v>
                </c:pt>
                <c:pt idx="1298">
                  <c:v>301.75307720999598</c:v>
                </c:pt>
                <c:pt idx="1299">
                  <c:v>301.97687430063399</c:v>
                </c:pt>
                <c:pt idx="1300">
                  <c:v>303.91644908616098</c:v>
                </c:pt>
                <c:pt idx="1301">
                  <c:v>301.118985453189</c:v>
                </c:pt>
                <c:pt idx="1302">
                  <c:v>304.43864229765001</c:v>
                </c:pt>
                <c:pt idx="1303">
                  <c:v>304.177545691906</c:v>
                </c:pt>
                <c:pt idx="1304">
                  <c:v>307.75829914211101</c:v>
                </c:pt>
                <c:pt idx="1305">
                  <c:v>313.53972398358798</c:v>
                </c:pt>
                <c:pt idx="1306">
                  <c:v>309.36217829168203</c:v>
                </c:pt>
                <c:pt idx="1307">
                  <c:v>309.73517344274501</c:v>
                </c:pt>
                <c:pt idx="1308">
                  <c:v>310.25736665423301</c:v>
                </c:pt>
                <c:pt idx="1309">
                  <c:v>310.22006713912702</c:v>
                </c:pt>
                <c:pt idx="1310">
                  <c:v>309.54867586721298</c:v>
                </c:pt>
                <c:pt idx="1311">
                  <c:v>311.56284968295398</c:v>
                </c:pt>
                <c:pt idx="1312">
                  <c:v>308.54158895934302</c:v>
                </c:pt>
                <c:pt idx="1313">
                  <c:v>306.60201417381501</c:v>
                </c:pt>
                <c:pt idx="1314">
                  <c:v>309.25027974636299</c:v>
                </c:pt>
                <c:pt idx="1315">
                  <c:v>309.84707198806399</c:v>
                </c:pt>
                <c:pt idx="1316">
                  <c:v>304.62513987318101</c:v>
                </c:pt>
                <c:pt idx="1317">
                  <c:v>306.97500932487799</c:v>
                </c:pt>
                <c:pt idx="1318">
                  <c:v>306.19171950764598</c:v>
                </c:pt>
                <c:pt idx="1319">
                  <c:v>303.61805296531099</c:v>
                </c:pt>
                <c:pt idx="1320">
                  <c:v>306.22901902275203</c:v>
                </c:pt>
                <c:pt idx="1321">
                  <c:v>309.54867586721298</c:v>
                </c:pt>
                <c:pt idx="1322">
                  <c:v>310.10816859380799</c:v>
                </c:pt>
                <c:pt idx="1323">
                  <c:v>309.58597538231999</c:v>
                </c:pt>
                <c:pt idx="1324">
                  <c:v>310.10816859380799</c:v>
                </c:pt>
                <c:pt idx="1325">
                  <c:v>318.76165609846998</c:v>
                </c:pt>
                <c:pt idx="1326">
                  <c:v>321.44722118612401</c:v>
                </c:pt>
                <c:pt idx="1327">
                  <c:v>323.20029839611999</c:v>
                </c:pt>
                <c:pt idx="1328">
                  <c:v>317.45617306974998</c:v>
                </c:pt>
                <c:pt idx="1329">
                  <c:v>319.06005221932099</c:v>
                </c:pt>
                <c:pt idx="1330">
                  <c:v>313.092129802312</c:v>
                </c:pt>
                <c:pt idx="1331">
                  <c:v>318.09026482655702</c:v>
                </c:pt>
                <c:pt idx="1332">
                  <c:v>313.166728832525</c:v>
                </c:pt>
                <c:pt idx="1333">
                  <c:v>306.60201417381501</c:v>
                </c:pt>
                <c:pt idx="1334">
                  <c:v>309.436777321894</c:v>
                </c:pt>
                <c:pt idx="1335">
                  <c:v>306.63931368892202</c:v>
                </c:pt>
                <c:pt idx="1336">
                  <c:v>312.34613950018598</c:v>
                </c:pt>
                <c:pt idx="1337">
                  <c:v>314.99440507273403</c:v>
                </c:pt>
                <c:pt idx="1338">
                  <c:v>315.18090264826498</c:v>
                </c:pt>
                <c:pt idx="1339">
                  <c:v>317.67997016038697</c:v>
                </c:pt>
                <c:pt idx="1340">
                  <c:v>314.32301380081998</c:v>
                </c:pt>
                <c:pt idx="1341">
                  <c:v>329.05632226781</c:v>
                </c:pt>
                <c:pt idx="1342">
                  <c:v>324.878776575904</c:v>
                </c:pt>
                <c:pt idx="1343">
                  <c:v>327.78813875419598</c:v>
                </c:pt>
                <c:pt idx="1344">
                  <c:v>328.42223051100302</c:v>
                </c:pt>
                <c:pt idx="1345">
                  <c:v>329.20552032823502</c:v>
                </c:pt>
                <c:pt idx="1346">
                  <c:v>326.96754942185697</c:v>
                </c:pt>
                <c:pt idx="1347">
                  <c:v>327.56434166355803</c:v>
                </c:pt>
                <c:pt idx="1348">
                  <c:v>327.00484893696301</c:v>
                </c:pt>
                <c:pt idx="1349">
                  <c:v>321.223424095486</c:v>
                </c:pt>
                <c:pt idx="1350">
                  <c:v>324.804177545691</c:v>
                </c:pt>
                <c:pt idx="1351">
                  <c:v>322.82730324505701</c:v>
                </c:pt>
                <c:pt idx="1352">
                  <c:v>321.260723610593</c:v>
                </c:pt>
                <c:pt idx="1353">
                  <c:v>324.13278627377798</c:v>
                </c:pt>
                <c:pt idx="1354">
                  <c:v>327.00484893696301</c:v>
                </c:pt>
                <c:pt idx="1355">
                  <c:v>324.356583364416</c:v>
                </c:pt>
                <c:pt idx="1356">
                  <c:v>319.43304737038397</c:v>
                </c:pt>
                <c:pt idx="1357">
                  <c:v>321.82021633718699</c:v>
                </c:pt>
                <c:pt idx="1358">
                  <c:v>318.64975755315101</c:v>
                </c:pt>
                <c:pt idx="1359">
                  <c:v>320.66393136889201</c:v>
                </c:pt>
                <c:pt idx="1360">
                  <c:v>321.48452070123</c:v>
                </c:pt>
                <c:pt idx="1361">
                  <c:v>319.91794106676599</c:v>
                </c:pt>
                <c:pt idx="1362">
                  <c:v>321.48452070123</c:v>
                </c:pt>
                <c:pt idx="1363">
                  <c:v>321.48452070123</c:v>
                </c:pt>
                <c:pt idx="1364">
                  <c:v>324.43118239462802</c:v>
                </c:pt>
                <c:pt idx="1365">
                  <c:v>324.99067512122298</c:v>
                </c:pt>
                <c:pt idx="1366">
                  <c:v>328.60872808653397</c:v>
                </c:pt>
                <c:pt idx="1367">
                  <c:v>333.71876165609802</c:v>
                </c:pt>
                <c:pt idx="1368">
                  <c:v>334.50205147333003</c:v>
                </c:pt>
                <c:pt idx="1369">
                  <c:v>333.64416262588497</c:v>
                </c:pt>
                <c:pt idx="1370">
                  <c:v>330.10070869078697</c:v>
                </c:pt>
                <c:pt idx="1371">
                  <c:v>331.96568444610199</c:v>
                </c:pt>
                <c:pt idx="1372">
                  <c:v>335.024244684819</c:v>
                </c:pt>
                <c:pt idx="1373">
                  <c:v>325.96046251398701</c:v>
                </c:pt>
                <c:pt idx="1374">
                  <c:v>326.781051846325</c:v>
                </c:pt>
                <c:pt idx="1375">
                  <c:v>323.57329354718303</c:v>
                </c:pt>
                <c:pt idx="1376">
                  <c:v>323.20029839611999</c:v>
                </c:pt>
                <c:pt idx="1377">
                  <c:v>326.18425960462503</c:v>
                </c:pt>
                <c:pt idx="1378">
                  <c:v>327.45244311823899</c:v>
                </c:pt>
                <c:pt idx="1379">
                  <c:v>332.674375233121</c:v>
                </c:pt>
                <c:pt idx="1380">
                  <c:v>342.70794479671702</c:v>
                </c:pt>
                <c:pt idx="1381">
                  <c:v>345.24431182394602</c:v>
                </c:pt>
                <c:pt idx="1382">
                  <c:v>347.40768370011102</c:v>
                </c:pt>
                <c:pt idx="1383">
                  <c:v>346.81089145841099</c:v>
                </c:pt>
                <c:pt idx="1384">
                  <c:v>348.07907497202501</c:v>
                </c:pt>
                <c:pt idx="1385">
                  <c:v>344.19992540096899</c:v>
                </c:pt>
                <c:pt idx="1386">
                  <c:v>344.64751958224502</c:v>
                </c:pt>
                <c:pt idx="1387">
                  <c:v>345.65460649011499</c:v>
                </c:pt>
                <c:pt idx="1388">
                  <c:v>347.51958224543</c:v>
                </c:pt>
                <c:pt idx="1389">
                  <c:v>347.66878030585599</c:v>
                </c:pt>
                <c:pt idx="1390">
                  <c:v>348.34017157776901</c:v>
                </c:pt>
                <c:pt idx="1391">
                  <c:v>349.60835509138298</c:v>
                </c:pt>
                <c:pt idx="1392">
                  <c:v>349.60835509138298</c:v>
                </c:pt>
                <c:pt idx="1393">
                  <c:v>348.638567698619</c:v>
                </c:pt>
                <c:pt idx="1394">
                  <c:v>345.58000745990302</c:v>
                </c:pt>
                <c:pt idx="1395">
                  <c:v>347.855277881387</c:v>
                </c:pt>
                <c:pt idx="1396">
                  <c:v>347.33308466989899</c:v>
                </c:pt>
                <c:pt idx="1397">
                  <c:v>345.356210369265</c:v>
                </c:pt>
                <c:pt idx="1398">
                  <c:v>346.400596792241</c:v>
                </c:pt>
                <c:pt idx="1399">
                  <c:v>345.46810891458398</c:v>
                </c:pt>
                <c:pt idx="1400">
                  <c:v>346.92279000372901</c:v>
                </c:pt>
                <c:pt idx="1401">
                  <c:v>342.85714285714198</c:v>
                </c:pt>
                <c:pt idx="1402">
                  <c:v>345.43080939947703</c:v>
                </c:pt>
                <c:pt idx="1403">
                  <c:v>344.16262588586301</c:v>
                </c:pt>
                <c:pt idx="1404">
                  <c:v>355.91197314434902</c:v>
                </c:pt>
                <c:pt idx="1405">
                  <c:v>354.64378963073398</c:v>
                </c:pt>
                <c:pt idx="1406">
                  <c:v>355.61357702349801</c:v>
                </c:pt>
                <c:pt idx="1407">
                  <c:v>353.00261096605698</c:v>
                </c:pt>
                <c:pt idx="1408">
                  <c:v>358.26184259604599</c:v>
                </c:pt>
                <c:pt idx="1409">
                  <c:v>353.89779932860802</c:v>
                </c:pt>
                <c:pt idx="1410">
                  <c:v>347.258485639686</c:v>
                </c:pt>
                <c:pt idx="1411">
                  <c:v>341.06676613204002</c:v>
                </c:pt>
                <c:pt idx="1412">
                  <c:v>345.54270794479601</c:v>
                </c:pt>
                <c:pt idx="1413">
                  <c:v>346.25139873181598</c:v>
                </c:pt>
                <c:pt idx="1414">
                  <c:v>345.54270794479601</c:v>
                </c:pt>
                <c:pt idx="1415">
                  <c:v>349.272659455427</c:v>
                </c:pt>
                <c:pt idx="1416">
                  <c:v>344.05072734054397</c:v>
                </c:pt>
                <c:pt idx="1417">
                  <c:v>347.29578515479199</c:v>
                </c:pt>
                <c:pt idx="1418">
                  <c:v>350.05594927265901</c:v>
                </c:pt>
                <c:pt idx="1419">
                  <c:v>349.23535994032</c:v>
                </c:pt>
                <c:pt idx="1420">
                  <c:v>351.58522939201703</c:v>
                </c:pt>
                <c:pt idx="1421">
                  <c:v>352.48041775456898</c:v>
                </c:pt>
                <c:pt idx="1422">
                  <c:v>351.43603133159201</c:v>
                </c:pt>
                <c:pt idx="1423">
                  <c:v>353.412905632226</c:v>
                </c:pt>
                <c:pt idx="1424">
                  <c:v>351.99552405818702</c:v>
                </c:pt>
                <c:pt idx="1425">
                  <c:v>352.40581872435598</c:v>
                </c:pt>
                <c:pt idx="1426">
                  <c:v>352.18202163371802</c:v>
                </c:pt>
                <c:pt idx="1427">
                  <c:v>351.88362551286798</c:v>
                </c:pt>
                <c:pt idx="1428">
                  <c:v>356.62066393136797</c:v>
                </c:pt>
                <c:pt idx="1429">
                  <c:v>354.90488623647798</c:v>
                </c:pt>
                <c:pt idx="1430">
                  <c:v>353.63670272286402</c:v>
                </c:pt>
                <c:pt idx="1431">
                  <c:v>354.531891085415</c:v>
                </c:pt>
                <c:pt idx="1432">
                  <c:v>356.58336441626199</c:v>
                </c:pt>
                <c:pt idx="1433">
                  <c:v>356.58336441626199</c:v>
                </c:pt>
                <c:pt idx="1434">
                  <c:v>355.76277508392297</c:v>
                </c:pt>
                <c:pt idx="1435">
                  <c:v>350.35434539350899</c:v>
                </c:pt>
                <c:pt idx="1436">
                  <c:v>361.99179410667602</c:v>
                </c:pt>
                <c:pt idx="1437">
                  <c:v>364.45356210369198</c:v>
                </c:pt>
                <c:pt idx="1438">
                  <c:v>361.80529653114502</c:v>
                </c:pt>
                <c:pt idx="1439">
                  <c:v>361.320402834763</c:v>
                </c:pt>
                <c:pt idx="1440">
                  <c:v>359.71652368519199</c:v>
                </c:pt>
                <c:pt idx="1441">
                  <c:v>361.842596046251</c:v>
                </c:pt>
                <c:pt idx="1442">
                  <c:v>360.64901156284901</c:v>
                </c:pt>
                <c:pt idx="1443">
                  <c:v>360.38791495710501</c:v>
                </c:pt>
                <c:pt idx="1444">
                  <c:v>366.65423349496399</c:v>
                </c:pt>
                <c:pt idx="1445">
                  <c:v>364.15516598284199</c:v>
                </c:pt>
                <c:pt idx="1446">
                  <c:v>365.31145095113698</c:v>
                </c:pt>
                <c:pt idx="1447">
                  <c:v>363.52107422603501</c:v>
                </c:pt>
                <c:pt idx="1448">
                  <c:v>359.94032077582898</c:v>
                </c:pt>
                <c:pt idx="1449">
                  <c:v>360.462513987318</c:v>
                </c:pt>
                <c:pt idx="1450">
                  <c:v>362.58858634837702</c:v>
                </c:pt>
                <c:pt idx="1451">
                  <c:v>357.03095859753802</c:v>
                </c:pt>
                <c:pt idx="1452">
                  <c:v>358.709436777321</c:v>
                </c:pt>
                <c:pt idx="1453">
                  <c:v>361.09660574412499</c:v>
                </c:pt>
                <c:pt idx="1454">
                  <c:v>358.89593435285298</c:v>
                </c:pt>
                <c:pt idx="1455">
                  <c:v>356.21036926519901</c:v>
                </c:pt>
                <c:pt idx="1456">
                  <c:v>351.28683327116698</c:v>
                </c:pt>
                <c:pt idx="1457">
                  <c:v>360.08951883625502</c:v>
                </c:pt>
                <c:pt idx="1458">
                  <c:v>361.581499440507</c:v>
                </c:pt>
                <c:pt idx="1459">
                  <c:v>359.34352853412901</c:v>
                </c:pt>
                <c:pt idx="1460">
                  <c:v>364.37896307348001</c:v>
                </c:pt>
                <c:pt idx="1461">
                  <c:v>357.44125326370698</c:v>
                </c:pt>
                <c:pt idx="1462">
                  <c:v>351.13763521074202</c:v>
                </c:pt>
                <c:pt idx="1463">
                  <c:v>344.759418127564</c:v>
                </c:pt>
                <c:pt idx="1464">
                  <c:v>346.139500186497</c:v>
                </c:pt>
                <c:pt idx="1465">
                  <c:v>339.38828795225601</c:v>
                </c:pt>
                <c:pt idx="1466">
                  <c:v>340.20887728459502</c:v>
                </c:pt>
                <c:pt idx="1467">
                  <c:v>373.85303991048102</c:v>
                </c:pt>
                <c:pt idx="1468">
                  <c:v>361.87989556135699</c:v>
                </c:pt>
                <c:pt idx="1469">
                  <c:v>374.33793360686298</c:v>
                </c:pt>
                <c:pt idx="1470">
                  <c:v>372.73405445729202</c:v>
                </c:pt>
                <c:pt idx="1471">
                  <c:v>375.45691906005197</c:v>
                </c:pt>
                <c:pt idx="1472">
                  <c:v>385.63968668407301</c:v>
                </c:pt>
                <c:pt idx="1473">
                  <c:v>378.664677359194</c:v>
                </c:pt>
                <c:pt idx="1474">
                  <c:v>383.81201044386398</c:v>
                </c:pt>
                <c:pt idx="1475">
                  <c:v>383.961208504289</c:v>
                </c:pt>
                <c:pt idx="1476">
                  <c:v>386.31107795598598</c:v>
                </c:pt>
                <c:pt idx="1477">
                  <c:v>370.42148452070103</c:v>
                </c:pt>
                <c:pt idx="1478">
                  <c:v>373.9649384558</c:v>
                </c:pt>
                <c:pt idx="1479">
                  <c:v>367.06452816113301</c:v>
                </c:pt>
                <c:pt idx="1480">
                  <c:v>368.48190973517302</c:v>
                </c:pt>
                <c:pt idx="1481">
                  <c:v>368.66840731070403</c:v>
                </c:pt>
                <c:pt idx="1482">
                  <c:v>366.98992913092098</c:v>
                </c:pt>
                <c:pt idx="1483">
                  <c:v>370.45878403580701</c:v>
                </c:pt>
                <c:pt idx="1484">
                  <c:v>370.234986945169</c:v>
                </c:pt>
                <c:pt idx="1485">
                  <c:v>371.54046997389003</c:v>
                </c:pt>
                <c:pt idx="1486">
                  <c:v>371.68966803431499</c:v>
                </c:pt>
                <c:pt idx="1487">
                  <c:v>375.531518090264</c:v>
                </c:pt>
                <c:pt idx="1488">
                  <c:v>375.60611712047699</c:v>
                </c:pt>
                <c:pt idx="1489">
                  <c:v>380.67885117493398</c:v>
                </c:pt>
                <c:pt idx="1490">
                  <c:v>382.84222305110001</c:v>
                </c:pt>
                <c:pt idx="1491">
                  <c:v>379.000372995151</c:v>
                </c:pt>
                <c:pt idx="1492">
                  <c:v>381.685938082804</c:v>
                </c:pt>
                <c:pt idx="1493">
                  <c:v>376.98619917940999</c:v>
                </c:pt>
                <c:pt idx="1494">
                  <c:v>378.17978366281199</c:v>
                </c:pt>
                <c:pt idx="1495">
                  <c:v>385.71428571428498</c:v>
                </c:pt>
                <c:pt idx="1496">
                  <c:v>385.71428571428498</c:v>
                </c:pt>
                <c:pt idx="1497">
                  <c:v>387.318164863856</c:v>
                </c:pt>
                <c:pt idx="1498">
                  <c:v>387.61656098470701</c:v>
                </c:pt>
                <c:pt idx="1499">
                  <c:v>383.700111898545</c:v>
                </c:pt>
                <c:pt idx="1500">
                  <c:v>382.87952256620599</c:v>
                </c:pt>
                <c:pt idx="1501">
                  <c:v>380.305856023871</c:v>
                </c:pt>
                <c:pt idx="1502">
                  <c:v>385.602387168966</c:v>
                </c:pt>
                <c:pt idx="1503">
                  <c:v>381.57403953748599</c:v>
                </c:pt>
                <c:pt idx="1504">
                  <c:v>382.46922790003703</c:v>
                </c:pt>
                <c:pt idx="1505">
                  <c:v>375.97911227153998</c:v>
                </c:pt>
                <c:pt idx="1506">
                  <c:v>380.41775456918998</c:v>
                </c:pt>
                <c:pt idx="1507">
                  <c:v>364.82655725475502</c:v>
                </c:pt>
                <c:pt idx="1508">
                  <c:v>358.82133532263998</c:v>
                </c:pt>
                <c:pt idx="1509">
                  <c:v>356.023871689668</c:v>
                </c:pt>
                <c:pt idx="1510">
                  <c:v>367.69861991794102</c:v>
                </c:pt>
                <c:pt idx="1511">
                  <c:v>375.15852293920102</c:v>
                </c:pt>
                <c:pt idx="1512">
                  <c:v>374.30063409175602</c:v>
                </c:pt>
                <c:pt idx="1513">
                  <c:v>377.76948899664302</c:v>
                </c:pt>
                <c:pt idx="1514">
                  <c:v>378.81387541961902</c:v>
                </c:pt>
                <c:pt idx="1515">
                  <c:v>380.60425214472201</c:v>
                </c:pt>
                <c:pt idx="1516">
                  <c:v>382.282730324505</c:v>
                </c:pt>
                <c:pt idx="1517">
                  <c:v>380.305856023871</c:v>
                </c:pt>
                <c:pt idx="1518">
                  <c:v>378.47817978366197</c:v>
                </c:pt>
                <c:pt idx="1519">
                  <c:v>375.009324878776</c:v>
                </c:pt>
                <c:pt idx="1520">
                  <c:v>372.771353972398</c:v>
                </c:pt>
                <c:pt idx="1521">
                  <c:v>366.02014173815701</c:v>
                </c:pt>
                <c:pt idx="1522">
                  <c:v>364.602760164117</c:v>
                </c:pt>
                <c:pt idx="1523">
                  <c:v>371.05557627750801</c:v>
                </c:pt>
                <c:pt idx="1524">
                  <c:v>378.25438269302401</c:v>
                </c:pt>
                <c:pt idx="1525">
                  <c:v>380.34315553897699</c:v>
                </c:pt>
                <c:pt idx="1526">
                  <c:v>373.33084669899199</c:v>
                </c:pt>
                <c:pt idx="1527">
                  <c:v>370.71988064155101</c:v>
                </c:pt>
                <c:pt idx="1528">
                  <c:v>368.22081312942902</c:v>
                </c:pt>
                <c:pt idx="1529">
                  <c:v>367.58672137262198</c:v>
                </c:pt>
                <c:pt idx="1530">
                  <c:v>374.30063409175602</c:v>
                </c:pt>
                <c:pt idx="1531">
                  <c:v>374.30063409175602</c:v>
                </c:pt>
                <c:pt idx="1532">
                  <c:v>374.748228273032</c:v>
                </c:pt>
                <c:pt idx="1533">
                  <c:v>374.93472584856301</c:v>
                </c:pt>
                <c:pt idx="1534">
                  <c:v>372.80865348750399</c:v>
                </c:pt>
                <c:pt idx="1535">
                  <c:v>366.878030585602</c:v>
                </c:pt>
                <c:pt idx="1536">
                  <c:v>366.05744125326299</c:v>
                </c:pt>
                <c:pt idx="1537">
                  <c:v>370.86907870197598</c:v>
                </c:pt>
                <c:pt idx="1538">
                  <c:v>368.10891458410998</c:v>
                </c:pt>
                <c:pt idx="1539">
                  <c:v>379.55986572174498</c:v>
                </c:pt>
                <c:pt idx="1540">
                  <c:v>367.36292428198402</c:v>
                </c:pt>
                <c:pt idx="1541">
                  <c:v>371.54046997389003</c:v>
                </c:pt>
                <c:pt idx="1542">
                  <c:v>373.29354718388601</c:v>
                </c:pt>
                <c:pt idx="1543">
                  <c:v>371.092875792614</c:v>
                </c:pt>
                <c:pt idx="1544">
                  <c:v>373.40544572920498</c:v>
                </c:pt>
                <c:pt idx="1545">
                  <c:v>371.54046997389003</c:v>
                </c:pt>
                <c:pt idx="1546">
                  <c:v>367.13912719134601</c:v>
                </c:pt>
                <c:pt idx="1547">
                  <c:v>368.593808280492</c:v>
                </c:pt>
                <c:pt idx="1548">
                  <c:v>368.78030585602301</c:v>
                </c:pt>
                <c:pt idx="1549">
                  <c:v>371.391271913465</c:v>
                </c:pt>
                <c:pt idx="1550">
                  <c:v>380.044759418127</c:v>
                </c:pt>
                <c:pt idx="1551">
                  <c:v>380.044759418127</c:v>
                </c:pt>
                <c:pt idx="1552">
                  <c:v>386.01268183513599</c:v>
                </c:pt>
                <c:pt idx="1553">
                  <c:v>387.98955613576999</c:v>
                </c:pt>
                <c:pt idx="1554">
                  <c:v>390.56322267810498</c:v>
                </c:pt>
                <c:pt idx="1555">
                  <c:v>391.68220813129398</c:v>
                </c:pt>
                <c:pt idx="1556">
                  <c:v>391.90600522193199</c:v>
                </c:pt>
                <c:pt idx="1557">
                  <c:v>391.19731443491202</c:v>
                </c:pt>
                <c:pt idx="1558">
                  <c:v>390.67512122342401</c:v>
                </c:pt>
                <c:pt idx="1559">
                  <c:v>389.22044013427802</c:v>
                </c:pt>
                <c:pt idx="1560">
                  <c:v>390.74972025363599</c:v>
                </c:pt>
                <c:pt idx="1561">
                  <c:v>390.30212607236098</c:v>
                </c:pt>
                <c:pt idx="1562">
                  <c:v>388.36255128683302</c:v>
                </c:pt>
                <c:pt idx="1563">
                  <c:v>383.62551286833201</c:v>
                </c:pt>
                <c:pt idx="1564">
                  <c:v>384.07310704960798</c:v>
                </c:pt>
                <c:pt idx="1565">
                  <c:v>378.06788511749301</c:v>
                </c:pt>
                <c:pt idx="1566">
                  <c:v>379.59716523685103</c:v>
                </c:pt>
                <c:pt idx="1567">
                  <c:v>371.16747482282699</c:v>
                </c:pt>
                <c:pt idx="1568">
                  <c:v>367.17642670645199</c:v>
                </c:pt>
                <c:pt idx="1569">
                  <c:v>371.83886609474001</c:v>
                </c:pt>
                <c:pt idx="1570">
                  <c:v>370.757180156657</c:v>
                </c:pt>
                <c:pt idx="1571">
                  <c:v>377.20999627004801</c:v>
                </c:pt>
                <c:pt idx="1572">
                  <c:v>372.95785154792901</c:v>
                </c:pt>
                <c:pt idx="1573">
                  <c:v>378.142484147706</c:v>
                </c:pt>
                <c:pt idx="1574">
                  <c:v>373.74114136516198</c:v>
                </c:pt>
                <c:pt idx="1575">
                  <c:v>381.49944050727299</c:v>
                </c:pt>
                <c:pt idx="1576">
                  <c:v>380.044759418127</c:v>
                </c:pt>
                <c:pt idx="1577">
                  <c:v>373.14434912346098</c:v>
                </c:pt>
                <c:pt idx="1578">
                  <c:v>372.84595300260997</c:v>
                </c:pt>
                <c:pt idx="1579">
                  <c:v>370.42148452070103</c:v>
                </c:pt>
                <c:pt idx="1580">
                  <c:v>373.18164863856703</c:v>
                </c:pt>
                <c:pt idx="1581">
                  <c:v>378.73927638940597</c:v>
                </c:pt>
                <c:pt idx="1582">
                  <c:v>374.97202536367001</c:v>
                </c:pt>
                <c:pt idx="1583">
                  <c:v>377.284595300261</c:v>
                </c:pt>
                <c:pt idx="1584">
                  <c:v>384.59530026109599</c:v>
                </c:pt>
                <c:pt idx="1585">
                  <c:v>384.22230511003301</c:v>
                </c:pt>
                <c:pt idx="1586">
                  <c:v>382.84222305110001</c:v>
                </c:pt>
                <c:pt idx="1587">
                  <c:v>380.902648265572</c:v>
                </c:pt>
                <c:pt idx="1588">
                  <c:v>378.55277881387502</c:v>
                </c:pt>
                <c:pt idx="1589">
                  <c:v>382.99142111152503</c:v>
                </c:pt>
                <c:pt idx="1590">
                  <c:v>377.09809772472897</c:v>
                </c:pt>
                <c:pt idx="1591">
                  <c:v>377.84408802685499</c:v>
                </c:pt>
                <c:pt idx="1592">
                  <c:v>376.83700111898497</c:v>
                </c:pt>
                <c:pt idx="1593">
                  <c:v>376.35210742260301</c:v>
                </c:pt>
                <c:pt idx="1594">
                  <c:v>373.59194330473701</c:v>
                </c:pt>
                <c:pt idx="1595">
                  <c:v>373.92763894069299</c:v>
                </c:pt>
                <c:pt idx="1596">
                  <c:v>372.69675494218501</c:v>
                </c:pt>
                <c:pt idx="1597">
                  <c:v>368.96680343155498</c:v>
                </c:pt>
                <c:pt idx="1598">
                  <c:v>359.60462513987301</c:v>
                </c:pt>
                <c:pt idx="1599">
                  <c:v>365.31145095113698</c:v>
                </c:pt>
                <c:pt idx="1600">
                  <c:v>358.89593435285298</c:v>
                </c:pt>
                <c:pt idx="1601">
                  <c:v>364.080566952629</c:v>
                </c:pt>
                <c:pt idx="1602">
                  <c:v>362.51398731816403</c:v>
                </c:pt>
                <c:pt idx="1603">
                  <c:v>357.77694889966398</c:v>
                </c:pt>
                <c:pt idx="1604">
                  <c:v>359.00783289817201</c:v>
                </c:pt>
                <c:pt idx="1605">
                  <c:v>360.83550913838098</c:v>
                </c:pt>
                <c:pt idx="1606">
                  <c:v>361.99179410667602</c:v>
                </c:pt>
                <c:pt idx="1607">
                  <c:v>360.57441253263698</c:v>
                </c:pt>
                <c:pt idx="1608">
                  <c:v>358.85863483774699</c:v>
                </c:pt>
                <c:pt idx="1609">
                  <c:v>358.07534502051402</c:v>
                </c:pt>
                <c:pt idx="1610">
                  <c:v>355.949272659455</c:v>
                </c:pt>
                <c:pt idx="1611">
                  <c:v>357.70234986945098</c:v>
                </c:pt>
                <c:pt idx="1612">
                  <c:v>356.58336441626199</c:v>
                </c:pt>
                <c:pt idx="1613">
                  <c:v>364.602760164117</c:v>
                </c:pt>
                <c:pt idx="1614">
                  <c:v>365.01305483028699</c:v>
                </c:pt>
                <c:pt idx="1615">
                  <c:v>364.78925773964897</c:v>
                </c:pt>
                <c:pt idx="1616">
                  <c:v>362.77508392390803</c:v>
                </c:pt>
                <c:pt idx="1617">
                  <c:v>361.87989556135699</c:v>
                </c:pt>
                <c:pt idx="1618">
                  <c:v>364.56546064901102</c:v>
                </c:pt>
                <c:pt idx="1619">
                  <c:v>365.53524804177499</c:v>
                </c:pt>
                <c:pt idx="1620">
                  <c:v>365.53524804177499</c:v>
                </c:pt>
                <c:pt idx="1621">
                  <c:v>364.00596792241703</c:v>
                </c:pt>
                <c:pt idx="1622">
                  <c:v>364.52816113390497</c:v>
                </c:pt>
                <c:pt idx="1623">
                  <c:v>361.39500186497497</c:v>
                </c:pt>
                <c:pt idx="1624">
                  <c:v>362.92428198433402</c:v>
                </c:pt>
                <c:pt idx="1625">
                  <c:v>361.65609847071897</c:v>
                </c:pt>
                <c:pt idx="1626">
                  <c:v>358.03804550540798</c:v>
                </c:pt>
                <c:pt idx="1627">
                  <c:v>359.94032077582898</c:v>
                </c:pt>
                <c:pt idx="1628">
                  <c:v>355.83737411413603</c:v>
                </c:pt>
                <c:pt idx="1629">
                  <c:v>353.74860126818299</c:v>
                </c:pt>
                <c:pt idx="1630">
                  <c:v>351.06303618052902</c:v>
                </c:pt>
                <c:pt idx="1631">
                  <c:v>345.80380455054001</c:v>
                </c:pt>
                <c:pt idx="1632">
                  <c:v>339.23908989183099</c:v>
                </c:pt>
                <c:pt idx="1633">
                  <c:v>339.12719134651201</c:v>
                </c:pt>
                <c:pt idx="1634">
                  <c:v>338.604998135024</c:v>
                </c:pt>
                <c:pt idx="1635">
                  <c:v>339.27638940693703</c:v>
                </c:pt>
                <c:pt idx="1636">
                  <c:v>343.26743752331203</c:v>
                </c:pt>
                <c:pt idx="1637">
                  <c:v>342.18575158522901</c:v>
                </c:pt>
                <c:pt idx="1638">
                  <c:v>342.63334576650499</c:v>
                </c:pt>
                <c:pt idx="1639">
                  <c:v>340.17157776948801</c:v>
                </c:pt>
                <c:pt idx="1640">
                  <c:v>340.50727340544501</c:v>
                </c:pt>
                <c:pt idx="1641">
                  <c:v>346.69899291309201</c:v>
                </c:pt>
                <c:pt idx="1642">
                  <c:v>342.484147706079</c:v>
                </c:pt>
                <c:pt idx="1643">
                  <c:v>339.61208504289402</c:v>
                </c:pt>
                <c:pt idx="1644">
                  <c:v>341.25326370757102</c:v>
                </c:pt>
                <c:pt idx="1645">
                  <c:v>334.91234613950002</c:v>
                </c:pt>
                <c:pt idx="1646">
                  <c:v>336.51622528907097</c:v>
                </c:pt>
                <c:pt idx="1647">
                  <c:v>339.27638940693703</c:v>
                </c:pt>
                <c:pt idx="1648">
                  <c:v>338.97799328608698</c:v>
                </c:pt>
                <c:pt idx="1649">
                  <c:v>338.97799328608698</c:v>
                </c:pt>
                <c:pt idx="1650">
                  <c:v>334.57665050354302</c:v>
                </c:pt>
                <c:pt idx="1651">
                  <c:v>336.92651995524</c:v>
                </c:pt>
                <c:pt idx="1652">
                  <c:v>329.87691160014901</c:v>
                </c:pt>
                <c:pt idx="1653">
                  <c:v>328.75792614696002</c:v>
                </c:pt>
                <c:pt idx="1654">
                  <c:v>329.914211115255</c:v>
                </c:pt>
                <c:pt idx="1655">
                  <c:v>334.166355837374</c:v>
                </c:pt>
                <c:pt idx="1656">
                  <c:v>328.72062663185301</c:v>
                </c:pt>
                <c:pt idx="1657">
                  <c:v>322.67810518463199</c:v>
                </c:pt>
                <c:pt idx="1658">
                  <c:v>327.30324505781402</c:v>
                </c:pt>
                <c:pt idx="1659">
                  <c:v>327.45244311823899</c:v>
                </c:pt>
                <c:pt idx="1660">
                  <c:v>327.52704214845198</c:v>
                </c:pt>
                <c:pt idx="1661">
                  <c:v>328.72062663185301</c:v>
                </c:pt>
                <c:pt idx="1662">
                  <c:v>331.85378590078301</c:v>
                </c:pt>
                <c:pt idx="1663">
                  <c:v>340.05967922417</c:v>
                </c:pt>
                <c:pt idx="1664">
                  <c:v>335.43453935098802</c:v>
                </c:pt>
                <c:pt idx="1665">
                  <c:v>333.90525923162897</c:v>
                </c:pt>
                <c:pt idx="1666">
                  <c:v>336.03133159268901</c:v>
                </c:pt>
                <c:pt idx="1667">
                  <c:v>336.81462140992102</c:v>
                </c:pt>
                <c:pt idx="1668">
                  <c:v>333.75606117120401</c:v>
                </c:pt>
                <c:pt idx="1669">
                  <c:v>329.69041402461698</c:v>
                </c:pt>
                <c:pt idx="1670">
                  <c:v>328.16113390525902</c:v>
                </c:pt>
                <c:pt idx="1671">
                  <c:v>327.30324505781402</c:v>
                </c:pt>
                <c:pt idx="1672">
                  <c:v>327.97463632972699</c:v>
                </c:pt>
                <c:pt idx="1673">
                  <c:v>328.45953002610901</c:v>
                </c:pt>
                <c:pt idx="1674">
                  <c:v>328.83252517717199</c:v>
                </c:pt>
                <c:pt idx="1675">
                  <c:v>333.42036553524798</c:v>
                </c:pt>
                <c:pt idx="1676">
                  <c:v>324.281984334203</c:v>
                </c:pt>
                <c:pt idx="1677">
                  <c:v>316.56098470719797</c:v>
                </c:pt>
                <c:pt idx="1678">
                  <c:v>313.427825438269</c:v>
                </c:pt>
                <c:pt idx="1679">
                  <c:v>312.68183513614298</c:v>
                </c:pt>
                <c:pt idx="1680">
                  <c:v>314.84520701230798</c:v>
                </c:pt>
                <c:pt idx="1681">
                  <c:v>312.234240954867</c:v>
                </c:pt>
                <c:pt idx="1682">
                  <c:v>307.34800447594102</c:v>
                </c:pt>
                <c:pt idx="1683">
                  <c:v>296.90414024617598</c:v>
                </c:pt>
                <c:pt idx="1684">
                  <c:v>292.87579261469602</c:v>
                </c:pt>
                <c:pt idx="1685">
                  <c:v>286.53487504662399</c:v>
                </c:pt>
                <c:pt idx="1686">
                  <c:v>281.35024244684797</c:v>
                </c:pt>
                <c:pt idx="1687">
                  <c:v>291.60760910108098</c:v>
                </c:pt>
                <c:pt idx="1688">
                  <c:v>292.31629988810101</c:v>
                </c:pt>
                <c:pt idx="1689">
                  <c:v>293.06229019022697</c:v>
                </c:pt>
                <c:pt idx="1690">
                  <c:v>292.20440134278198</c:v>
                </c:pt>
                <c:pt idx="1691">
                  <c:v>283.62551286833201</c:v>
                </c:pt>
                <c:pt idx="1692">
                  <c:v>286.199179410667</c:v>
                </c:pt>
                <c:pt idx="1693">
                  <c:v>288.54904886236397</c:v>
                </c:pt>
                <c:pt idx="1694">
                  <c:v>281.87243565833597</c:v>
                </c:pt>
                <c:pt idx="1695">
                  <c:v>281.87243565833597</c:v>
                </c:pt>
                <c:pt idx="1696">
                  <c:v>284.18500559492702</c:v>
                </c:pt>
                <c:pt idx="1697">
                  <c:v>280.380455054084</c:v>
                </c:pt>
                <c:pt idx="1698">
                  <c:v>279.186870570682</c:v>
                </c:pt>
                <c:pt idx="1699">
                  <c:v>282.05893323386698</c:v>
                </c:pt>
                <c:pt idx="1700">
                  <c:v>280.26855650876502</c:v>
                </c:pt>
                <c:pt idx="1701">
                  <c:v>282.73032450578103</c:v>
                </c:pt>
                <c:pt idx="1702">
                  <c:v>279.03767251025698</c:v>
                </c:pt>
                <c:pt idx="1703">
                  <c:v>280.93994778067798</c:v>
                </c:pt>
                <c:pt idx="1704">
                  <c:v>278.36628123834299</c:v>
                </c:pt>
                <c:pt idx="1705">
                  <c:v>279.89556135770198</c:v>
                </c:pt>
                <c:pt idx="1706">
                  <c:v>274.30063409175602</c:v>
                </c:pt>
                <c:pt idx="1707">
                  <c:v>271.24207385303902</c:v>
                </c:pt>
                <c:pt idx="1708">
                  <c:v>278.73927638940597</c:v>
                </c:pt>
                <c:pt idx="1709">
                  <c:v>266.84073107049602</c:v>
                </c:pt>
                <c:pt idx="1710">
                  <c:v>261.917195076464</c:v>
                </c:pt>
                <c:pt idx="1711">
                  <c:v>259.75382320029797</c:v>
                </c:pt>
                <c:pt idx="1712">
                  <c:v>262.58858634837702</c:v>
                </c:pt>
                <c:pt idx="1713">
                  <c:v>262.96158149944</c:v>
                </c:pt>
                <c:pt idx="1714">
                  <c:v>272.73405445729202</c:v>
                </c:pt>
                <c:pt idx="1715">
                  <c:v>280.34315553897699</c:v>
                </c:pt>
                <c:pt idx="1716">
                  <c:v>280.08205893323299</c:v>
                </c:pt>
                <c:pt idx="1717">
                  <c:v>269.86199179410602</c:v>
                </c:pt>
                <c:pt idx="1718">
                  <c:v>269.04140246176701</c:v>
                </c:pt>
                <c:pt idx="1719">
                  <c:v>268.66840731070403</c:v>
                </c:pt>
                <c:pt idx="1720">
                  <c:v>265.94554270794401</c:v>
                </c:pt>
                <c:pt idx="1721">
                  <c:v>266.91533010070799</c:v>
                </c:pt>
                <c:pt idx="1722">
                  <c:v>266.16933979858197</c:v>
                </c:pt>
                <c:pt idx="1723">
                  <c:v>277.91868705706798</c:v>
                </c:pt>
                <c:pt idx="1724">
                  <c:v>280.11935844833999</c:v>
                </c:pt>
                <c:pt idx="1725">
                  <c:v>279.89556135770198</c:v>
                </c:pt>
                <c:pt idx="1726">
                  <c:v>278.85117493472501</c:v>
                </c:pt>
                <c:pt idx="1727">
                  <c:v>280.11935844833999</c:v>
                </c:pt>
                <c:pt idx="1728">
                  <c:v>295.59865721745598</c:v>
                </c:pt>
                <c:pt idx="1729">
                  <c:v>302.57366654233402</c:v>
                </c:pt>
                <c:pt idx="1730">
                  <c:v>297.31443491234597</c:v>
                </c:pt>
                <c:pt idx="1731">
                  <c:v>295.93435285341201</c:v>
                </c:pt>
                <c:pt idx="1732">
                  <c:v>297.53823200298302</c:v>
                </c:pt>
                <c:pt idx="1733">
                  <c:v>308.80268556508702</c:v>
                </c:pt>
                <c:pt idx="1734">
                  <c:v>305.85602387168899</c:v>
                </c:pt>
                <c:pt idx="1735">
                  <c:v>307.60910108168503</c:v>
                </c:pt>
                <c:pt idx="1736">
                  <c:v>313.875419619544</c:v>
                </c:pt>
                <c:pt idx="1737">
                  <c:v>311.37635210742201</c:v>
                </c:pt>
                <c:pt idx="1738">
                  <c:v>310.77955986572101</c:v>
                </c:pt>
                <c:pt idx="1739">
                  <c:v>309.436777321894</c:v>
                </c:pt>
                <c:pt idx="1740">
                  <c:v>307.68370011189802</c:v>
                </c:pt>
                <c:pt idx="1741">
                  <c:v>307.08690787019702</c:v>
                </c:pt>
                <c:pt idx="1742">
                  <c:v>307.72099962700401</c:v>
                </c:pt>
                <c:pt idx="1743">
                  <c:v>303.02126072361</c:v>
                </c:pt>
                <c:pt idx="1744">
                  <c:v>303.282357329354</c:v>
                </c:pt>
                <c:pt idx="1745">
                  <c:v>307.04960835509098</c:v>
                </c:pt>
                <c:pt idx="1746">
                  <c:v>304.21484520701199</c:v>
                </c:pt>
                <c:pt idx="1747">
                  <c:v>307.98209623274801</c:v>
                </c:pt>
                <c:pt idx="1748">
                  <c:v>308.69078701976798</c:v>
                </c:pt>
                <c:pt idx="1749">
                  <c:v>306.15441999254</c:v>
                </c:pt>
                <c:pt idx="1750">
                  <c:v>304.32674375233103</c:v>
                </c:pt>
                <c:pt idx="1751">
                  <c:v>302.72286460276001</c:v>
                </c:pt>
                <c:pt idx="1752">
                  <c:v>304.662439388287</c:v>
                </c:pt>
                <c:pt idx="1753">
                  <c:v>304.662439388287</c:v>
                </c:pt>
                <c:pt idx="1754">
                  <c:v>305.89332338679498</c:v>
                </c:pt>
                <c:pt idx="1755">
                  <c:v>300.59679224169997</c:v>
                </c:pt>
                <c:pt idx="1756">
                  <c:v>301.00708690787002</c:v>
                </c:pt>
                <c:pt idx="1757">
                  <c:v>298.88101454680998</c:v>
                </c:pt>
                <c:pt idx="1758">
                  <c:v>295.85975382319998</c:v>
                </c:pt>
                <c:pt idx="1759">
                  <c:v>297.985826184259</c:v>
                </c:pt>
                <c:pt idx="1760">
                  <c:v>298.80641551659801</c:v>
                </c:pt>
                <c:pt idx="1761">
                  <c:v>295.63595673256202</c:v>
                </c:pt>
                <c:pt idx="1762">
                  <c:v>294.85266691533002</c:v>
                </c:pt>
                <c:pt idx="1763">
                  <c:v>293.09958970533302</c:v>
                </c:pt>
                <c:pt idx="1764">
                  <c:v>289.10854158895899</c:v>
                </c:pt>
                <c:pt idx="1765">
                  <c:v>288.69824692279002</c:v>
                </c:pt>
                <c:pt idx="1766">
                  <c:v>287.318164863856</c:v>
                </c:pt>
                <c:pt idx="1767">
                  <c:v>292.72659455426998</c:v>
                </c:pt>
                <c:pt idx="1768">
                  <c:v>289.40693770980897</c:v>
                </c:pt>
                <c:pt idx="1769">
                  <c:v>287.20626631853702</c:v>
                </c:pt>
                <c:pt idx="1770">
                  <c:v>290.52592316299803</c:v>
                </c:pt>
                <c:pt idx="1771">
                  <c:v>292.54009697873897</c:v>
                </c:pt>
                <c:pt idx="1772">
                  <c:v>295.41215964192401</c:v>
                </c:pt>
                <c:pt idx="1773">
                  <c:v>295.78515479298699</c:v>
                </c:pt>
                <c:pt idx="1774">
                  <c:v>294.106676613204</c:v>
                </c:pt>
                <c:pt idx="1775">
                  <c:v>297.68743006340901</c:v>
                </c:pt>
                <c:pt idx="1776">
                  <c:v>295.89705333830602</c:v>
                </c:pt>
                <c:pt idx="1777">
                  <c:v>294.47967176426698</c:v>
                </c:pt>
                <c:pt idx="1778">
                  <c:v>291.60760910108098</c:v>
                </c:pt>
                <c:pt idx="1779">
                  <c:v>289.25773964938401</c:v>
                </c:pt>
                <c:pt idx="1780">
                  <c:v>289.071242073853</c:v>
                </c:pt>
                <c:pt idx="1781">
                  <c:v>282.13353226407997</c:v>
                </c:pt>
                <c:pt idx="1782">
                  <c:v>272.62215591197298</c:v>
                </c:pt>
                <c:pt idx="1783">
                  <c:v>263.14807907497197</c:v>
                </c:pt>
                <c:pt idx="1784">
                  <c:v>263.59567325624698</c:v>
                </c:pt>
                <c:pt idx="1785">
                  <c:v>257.70234986945098</c:v>
                </c:pt>
                <c:pt idx="1786">
                  <c:v>258.00074599030199</c:v>
                </c:pt>
                <c:pt idx="1787">
                  <c:v>260.12681835136101</c:v>
                </c:pt>
                <c:pt idx="1788">
                  <c:v>260.12681835136101</c:v>
                </c:pt>
                <c:pt idx="1789">
                  <c:v>258.26184259604599</c:v>
                </c:pt>
                <c:pt idx="1790">
                  <c:v>253.67400223797</c:v>
                </c:pt>
                <c:pt idx="1791">
                  <c:v>252.293920179037</c:v>
                </c:pt>
                <c:pt idx="1792">
                  <c:v>261.69339798582598</c:v>
                </c:pt>
                <c:pt idx="1793">
                  <c:v>257.03095859753802</c:v>
                </c:pt>
                <c:pt idx="1794">
                  <c:v>261.581499440507</c:v>
                </c:pt>
                <c:pt idx="1795">
                  <c:v>254.38269302499</c:v>
                </c:pt>
                <c:pt idx="1796">
                  <c:v>261.842596046251</c:v>
                </c:pt>
                <c:pt idx="1797">
                  <c:v>270.38418500559402</c:v>
                </c:pt>
                <c:pt idx="1798">
                  <c:v>268.29541215964099</c:v>
                </c:pt>
                <c:pt idx="1799">
                  <c:v>257.25475568817598</c:v>
                </c:pt>
                <c:pt idx="1800">
                  <c:v>257.10555762774999</c:v>
                </c:pt>
                <c:pt idx="1801">
                  <c:v>259.75382320029797</c:v>
                </c:pt>
                <c:pt idx="1802">
                  <c:v>268.332711674748</c:v>
                </c:pt>
                <c:pt idx="1803">
                  <c:v>254.457292055203</c:v>
                </c:pt>
                <c:pt idx="1804">
                  <c:v>253.338306602014</c:v>
                </c:pt>
                <c:pt idx="1805">
                  <c:v>263.78217083177901</c:v>
                </c:pt>
                <c:pt idx="1806">
                  <c:v>258.187243565833</c:v>
                </c:pt>
                <c:pt idx="1807">
                  <c:v>263.07348004475898</c:v>
                </c:pt>
                <c:pt idx="1808">
                  <c:v>263.07348004475898</c:v>
                </c:pt>
                <c:pt idx="1809">
                  <c:v>270.53338306602001</c:v>
                </c:pt>
                <c:pt idx="1810">
                  <c:v>279.70906378217001</c:v>
                </c:pt>
                <c:pt idx="1811">
                  <c:v>278.47817978366197</c:v>
                </c:pt>
                <c:pt idx="1812">
                  <c:v>278.96307348004399</c:v>
                </c:pt>
                <c:pt idx="1813">
                  <c:v>276.01641178664602</c:v>
                </c:pt>
                <c:pt idx="1814">
                  <c:v>271.95076464005899</c:v>
                </c:pt>
                <c:pt idx="1815">
                  <c:v>271.092875792614</c:v>
                </c:pt>
                <c:pt idx="1816">
                  <c:v>273.66654233494899</c:v>
                </c:pt>
                <c:pt idx="1817">
                  <c:v>272.17456173069701</c:v>
                </c:pt>
                <c:pt idx="1818">
                  <c:v>275.12122342409498</c:v>
                </c:pt>
                <c:pt idx="1819">
                  <c:v>276.20290936217799</c:v>
                </c:pt>
                <c:pt idx="1820">
                  <c:v>272.88325251771698</c:v>
                </c:pt>
                <c:pt idx="1821">
                  <c:v>282.20813129429303</c:v>
                </c:pt>
                <c:pt idx="1822">
                  <c:v>288.10145468108902</c:v>
                </c:pt>
              </c:numCache>
            </c:numRef>
          </c:val>
          <c:smooth val="0"/>
        </c:ser>
        <c:ser>
          <c:idx val="2"/>
          <c:order val="2"/>
          <c:tx>
            <c:v>Abbott Laboratories</c:v>
          </c:tx>
          <c:spPr>
            <a:ln w="38100"/>
          </c:spPr>
          <c:marker>
            <c:symbol val="none"/>
          </c:marker>
          <c:cat>
            <c:numRef>
              <c:f>'C:\Users\Valay\Downloads\[Charts (26).xls]1 - Chart Data'!$A$2:$A$1824</c:f>
              <c:numCache>
                <c:formatCode>General</c:formatCode>
                <c:ptCount val="1823"/>
                <c:pt idx="0">
                  <c:v>39857</c:v>
                </c:pt>
                <c:pt idx="1">
                  <c:v>39860</c:v>
                </c:pt>
                <c:pt idx="2">
                  <c:v>39861</c:v>
                </c:pt>
                <c:pt idx="3">
                  <c:v>39862</c:v>
                </c:pt>
                <c:pt idx="4">
                  <c:v>39863</c:v>
                </c:pt>
                <c:pt idx="5">
                  <c:v>39864</c:v>
                </c:pt>
                <c:pt idx="6">
                  <c:v>39867</c:v>
                </c:pt>
                <c:pt idx="7">
                  <c:v>39868</c:v>
                </c:pt>
                <c:pt idx="8">
                  <c:v>39869</c:v>
                </c:pt>
                <c:pt idx="9">
                  <c:v>39870</c:v>
                </c:pt>
                <c:pt idx="10">
                  <c:v>39871</c:v>
                </c:pt>
                <c:pt idx="11">
                  <c:v>39874</c:v>
                </c:pt>
                <c:pt idx="12">
                  <c:v>39875</c:v>
                </c:pt>
                <c:pt idx="13">
                  <c:v>39876</c:v>
                </c:pt>
                <c:pt idx="14">
                  <c:v>39877</c:v>
                </c:pt>
                <c:pt idx="15">
                  <c:v>39878</c:v>
                </c:pt>
                <c:pt idx="16">
                  <c:v>39881</c:v>
                </c:pt>
                <c:pt idx="17">
                  <c:v>39882</c:v>
                </c:pt>
                <c:pt idx="18">
                  <c:v>39883</c:v>
                </c:pt>
                <c:pt idx="19">
                  <c:v>39884</c:v>
                </c:pt>
                <c:pt idx="20">
                  <c:v>39885</c:v>
                </c:pt>
                <c:pt idx="21">
                  <c:v>39888</c:v>
                </c:pt>
                <c:pt idx="22">
                  <c:v>39889</c:v>
                </c:pt>
                <c:pt idx="23">
                  <c:v>39890</c:v>
                </c:pt>
                <c:pt idx="24">
                  <c:v>39891</c:v>
                </c:pt>
                <c:pt idx="25">
                  <c:v>39892</c:v>
                </c:pt>
                <c:pt idx="26">
                  <c:v>39895</c:v>
                </c:pt>
                <c:pt idx="27">
                  <c:v>39896</c:v>
                </c:pt>
                <c:pt idx="28">
                  <c:v>39897</c:v>
                </c:pt>
                <c:pt idx="29">
                  <c:v>39898</c:v>
                </c:pt>
                <c:pt idx="30">
                  <c:v>39899</c:v>
                </c:pt>
                <c:pt idx="31">
                  <c:v>39902</c:v>
                </c:pt>
                <c:pt idx="32">
                  <c:v>39903</c:v>
                </c:pt>
                <c:pt idx="33">
                  <c:v>39904</c:v>
                </c:pt>
                <c:pt idx="34">
                  <c:v>39905</c:v>
                </c:pt>
                <c:pt idx="35">
                  <c:v>39906</c:v>
                </c:pt>
                <c:pt idx="36">
                  <c:v>39909</c:v>
                </c:pt>
                <c:pt idx="37">
                  <c:v>39910</c:v>
                </c:pt>
                <c:pt idx="38">
                  <c:v>39911</c:v>
                </c:pt>
                <c:pt idx="39">
                  <c:v>39912</c:v>
                </c:pt>
                <c:pt idx="40">
                  <c:v>39916</c:v>
                </c:pt>
                <c:pt idx="41">
                  <c:v>39917</c:v>
                </c:pt>
                <c:pt idx="42">
                  <c:v>39918</c:v>
                </c:pt>
                <c:pt idx="43">
                  <c:v>39919</c:v>
                </c:pt>
                <c:pt idx="44">
                  <c:v>39920</c:v>
                </c:pt>
                <c:pt idx="45">
                  <c:v>39923</c:v>
                </c:pt>
                <c:pt idx="46">
                  <c:v>39924</c:v>
                </c:pt>
                <c:pt idx="47">
                  <c:v>39925</c:v>
                </c:pt>
                <c:pt idx="48">
                  <c:v>39926</c:v>
                </c:pt>
                <c:pt idx="49">
                  <c:v>39927</c:v>
                </c:pt>
                <c:pt idx="50">
                  <c:v>39930</c:v>
                </c:pt>
                <c:pt idx="51">
                  <c:v>39931</c:v>
                </c:pt>
                <c:pt idx="52">
                  <c:v>39932</c:v>
                </c:pt>
                <c:pt idx="53">
                  <c:v>39933</c:v>
                </c:pt>
                <c:pt idx="54">
                  <c:v>39934</c:v>
                </c:pt>
                <c:pt idx="55">
                  <c:v>39937</c:v>
                </c:pt>
                <c:pt idx="56">
                  <c:v>39938</c:v>
                </c:pt>
                <c:pt idx="57">
                  <c:v>39939</c:v>
                </c:pt>
                <c:pt idx="58">
                  <c:v>39940</c:v>
                </c:pt>
                <c:pt idx="59">
                  <c:v>39941</c:v>
                </c:pt>
                <c:pt idx="60">
                  <c:v>39944</c:v>
                </c:pt>
                <c:pt idx="61">
                  <c:v>39945</c:v>
                </c:pt>
                <c:pt idx="62">
                  <c:v>39946</c:v>
                </c:pt>
                <c:pt idx="63">
                  <c:v>39947</c:v>
                </c:pt>
                <c:pt idx="64">
                  <c:v>39948</c:v>
                </c:pt>
                <c:pt idx="65">
                  <c:v>39951</c:v>
                </c:pt>
                <c:pt idx="66">
                  <c:v>39952</c:v>
                </c:pt>
                <c:pt idx="67">
                  <c:v>39953</c:v>
                </c:pt>
                <c:pt idx="68">
                  <c:v>39954</c:v>
                </c:pt>
                <c:pt idx="69">
                  <c:v>39955</c:v>
                </c:pt>
                <c:pt idx="70">
                  <c:v>39958</c:v>
                </c:pt>
                <c:pt idx="71">
                  <c:v>39959</c:v>
                </c:pt>
                <c:pt idx="72">
                  <c:v>39960</c:v>
                </c:pt>
                <c:pt idx="73">
                  <c:v>39961</c:v>
                </c:pt>
                <c:pt idx="74">
                  <c:v>39962</c:v>
                </c:pt>
                <c:pt idx="75">
                  <c:v>39965</c:v>
                </c:pt>
                <c:pt idx="76">
                  <c:v>39966</c:v>
                </c:pt>
                <c:pt idx="77">
                  <c:v>39967</c:v>
                </c:pt>
                <c:pt idx="78">
                  <c:v>39968</c:v>
                </c:pt>
                <c:pt idx="79">
                  <c:v>39969</c:v>
                </c:pt>
                <c:pt idx="80">
                  <c:v>39972</c:v>
                </c:pt>
                <c:pt idx="81">
                  <c:v>39973</c:v>
                </c:pt>
                <c:pt idx="82">
                  <c:v>39974</c:v>
                </c:pt>
                <c:pt idx="83">
                  <c:v>39975</c:v>
                </c:pt>
                <c:pt idx="84">
                  <c:v>39976</c:v>
                </c:pt>
                <c:pt idx="85">
                  <c:v>39979</c:v>
                </c:pt>
                <c:pt idx="86">
                  <c:v>39980</c:v>
                </c:pt>
                <c:pt idx="87">
                  <c:v>39981</c:v>
                </c:pt>
                <c:pt idx="88">
                  <c:v>39982</c:v>
                </c:pt>
                <c:pt idx="89">
                  <c:v>39983</c:v>
                </c:pt>
                <c:pt idx="90">
                  <c:v>39986</c:v>
                </c:pt>
                <c:pt idx="91">
                  <c:v>39987</c:v>
                </c:pt>
                <c:pt idx="92">
                  <c:v>39988</c:v>
                </c:pt>
                <c:pt idx="93">
                  <c:v>39989</c:v>
                </c:pt>
                <c:pt idx="94">
                  <c:v>39990</c:v>
                </c:pt>
                <c:pt idx="95">
                  <c:v>39993</c:v>
                </c:pt>
                <c:pt idx="96">
                  <c:v>39994</c:v>
                </c:pt>
                <c:pt idx="97">
                  <c:v>39995</c:v>
                </c:pt>
                <c:pt idx="98">
                  <c:v>39996</c:v>
                </c:pt>
                <c:pt idx="99">
                  <c:v>39997</c:v>
                </c:pt>
                <c:pt idx="100">
                  <c:v>40000</c:v>
                </c:pt>
                <c:pt idx="101">
                  <c:v>40001</c:v>
                </c:pt>
                <c:pt idx="102">
                  <c:v>40002</c:v>
                </c:pt>
                <c:pt idx="103">
                  <c:v>40003</c:v>
                </c:pt>
                <c:pt idx="104">
                  <c:v>40004</c:v>
                </c:pt>
                <c:pt idx="105">
                  <c:v>40007</c:v>
                </c:pt>
                <c:pt idx="106">
                  <c:v>40008</c:v>
                </c:pt>
                <c:pt idx="107">
                  <c:v>40009</c:v>
                </c:pt>
                <c:pt idx="108">
                  <c:v>40010</c:v>
                </c:pt>
                <c:pt idx="109">
                  <c:v>40011</c:v>
                </c:pt>
                <c:pt idx="110">
                  <c:v>40014</c:v>
                </c:pt>
                <c:pt idx="111">
                  <c:v>40015</c:v>
                </c:pt>
                <c:pt idx="112">
                  <c:v>40016</c:v>
                </c:pt>
                <c:pt idx="113">
                  <c:v>40017</c:v>
                </c:pt>
                <c:pt idx="114">
                  <c:v>40018</c:v>
                </c:pt>
                <c:pt idx="115">
                  <c:v>40021</c:v>
                </c:pt>
                <c:pt idx="116">
                  <c:v>40022</c:v>
                </c:pt>
                <c:pt idx="117">
                  <c:v>40023</c:v>
                </c:pt>
                <c:pt idx="118">
                  <c:v>40024</c:v>
                </c:pt>
                <c:pt idx="119">
                  <c:v>40025</c:v>
                </c:pt>
                <c:pt idx="120">
                  <c:v>40028</c:v>
                </c:pt>
                <c:pt idx="121">
                  <c:v>40029</c:v>
                </c:pt>
                <c:pt idx="122">
                  <c:v>40030</c:v>
                </c:pt>
                <c:pt idx="123">
                  <c:v>40031</c:v>
                </c:pt>
                <c:pt idx="124">
                  <c:v>40032</c:v>
                </c:pt>
                <c:pt idx="125">
                  <c:v>40035</c:v>
                </c:pt>
                <c:pt idx="126">
                  <c:v>40036</c:v>
                </c:pt>
                <c:pt idx="127">
                  <c:v>40037</c:v>
                </c:pt>
                <c:pt idx="128">
                  <c:v>40038</c:v>
                </c:pt>
                <c:pt idx="129">
                  <c:v>40039</c:v>
                </c:pt>
                <c:pt idx="130">
                  <c:v>40042</c:v>
                </c:pt>
                <c:pt idx="131">
                  <c:v>40043</c:v>
                </c:pt>
                <c:pt idx="132">
                  <c:v>40044</c:v>
                </c:pt>
                <c:pt idx="133">
                  <c:v>40045</c:v>
                </c:pt>
                <c:pt idx="134">
                  <c:v>40046</c:v>
                </c:pt>
                <c:pt idx="135">
                  <c:v>40049</c:v>
                </c:pt>
                <c:pt idx="136">
                  <c:v>40050</c:v>
                </c:pt>
                <c:pt idx="137">
                  <c:v>40051</c:v>
                </c:pt>
                <c:pt idx="138">
                  <c:v>40052</c:v>
                </c:pt>
                <c:pt idx="139">
                  <c:v>40053</c:v>
                </c:pt>
                <c:pt idx="140">
                  <c:v>40056</c:v>
                </c:pt>
                <c:pt idx="141">
                  <c:v>40057</c:v>
                </c:pt>
                <c:pt idx="142">
                  <c:v>40058</c:v>
                </c:pt>
                <c:pt idx="143">
                  <c:v>40059</c:v>
                </c:pt>
                <c:pt idx="144">
                  <c:v>40060</c:v>
                </c:pt>
                <c:pt idx="145">
                  <c:v>40063</c:v>
                </c:pt>
                <c:pt idx="146">
                  <c:v>40064</c:v>
                </c:pt>
                <c:pt idx="147">
                  <c:v>40065</c:v>
                </c:pt>
                <c:pt idx="148">
                  <c:v>40066</c:v>
                </c:pt>
                <c:pt idx="149">
                  <c:v>40067</c:v>
                </c:pt>
                <c:pt idx="150">
                  <c:v>40070</c:v>
                </c:pt>
                <c:pt idx="151">
                  <c:v>40071</c:v>
                </c:pt>
                <c:pt idx="152">
                  <c:v>40072</c:v>
                </c:pt>
                <c:pt idx="153">
                  <c:v>40073</c:v>
                </c:pt>
                <c:pt idx="154">
                  <c:v>40074</c:v>
                </c:pt>
                <c:pt idx="155">
                  <c:v>40077</c:v>
                </c:pt>
                <c:pt idx="156">
                  <c:v>40078</c:v>
                </c:pt>
                <c:pt idx="157">
                  <c:v>40079</c:v>
                </c:pt>
                <c:pt idx="158">
                  <c:v>40080</c:v>
                </c:pt>
                <c:pt idx="159">
                  <c:v>40081</c:v>
                </c:pt>
                <c:pt idx="160">
                  <c:v>40084</c:v>
                </c:pt>
                <c:pt idx="161">
                  <c:v>40085</c:v>
                </c:pt>
                <c:pt idx="162">
                  <c:v>40086</c:v>
                </c:pt>
                <c:pt idx="163">
                  <c:v>40087</c:v>
                </c:pt>
                <c:pt idx="164">
                  <c:v>40088</c:v>
                </c:pt>
                <c:pt idx="165">
                  <c:v>40091</c:v>
                </c:pt>
                <c:pt idx="166">
                  <c:v>40092</c:v>
                </c:pt>
                <c:pt idx="167">
                  <c:v>40093</c:v>
                </c:pt>
                <c:pt idx="168">
                  <c:v>40094</c:v>
                </c:pt>
                <c:pt idx="169">
                  <c:v>40095</c:v>
                </c:pt>
                <c:pt idx="170">
                  <c:v>40098</c:v>
                </c:pt>
                <c:pt idx="171">
                  <c:v>40099</c:v>
                </c:pt>
                <c:pt idx="172">
                  <c:v>40100</c:v>
                </c:pt>
                <c:pt idx="173">
                  <c:v>40101</c:v>
                </c:pt>
                <c:pt idx="174">
                  <c:v>40102</c:v>
                </c:pt>
                <c:pt idx="175">
                  <c:v>40105</c:v>
                </c:pt>
                <c:pt idx="176">
                  <c:v>40106</c:v>
                </c:pt>
                <c:pt idx="177">
                  <c:v>40107</c:v>
                </c:pt>
                <c:pt idx="178">
                  <c:v>40108</c:v>
                </c:pt>
                <c:pt idx="179">
                  <c:v>40109</c:v>
                </c:pt>
                <c:pt idx="180">
                  <c:v>40112</c:v>
                </c:pt>
                <c:pt idx="181">
                  <c:v>40113</c:v>
                </c:pt>
                <c:pt idx="182">
                  <c:v>40114</c:v>
                </c:pt>
                <c:pt idx="183">
                  <c:v>40115</c:v>
                </c:pt>
                <c:pt idx="184">
                  <c:v>40116</c:v>
                </c:pt>
                <c:pt idx="185">
                  <c:v>40119</c:v>
                </c:pt>
                <c:pt idx="186">
                  <c:v>40120</c:v>
                </c:pt>
                <c:pt idx="187">
                  <c:v>40121</c:v>
                </c:pt>
                <c:pt idx="188">
                  <c:v>40122</c:v>
                </c:pt>
                <c:pt idx="189">
                  <c:v>40123</c:v>
                </c:pt>
                <c:pt idx="190">
                  <c:v>40126</c:v>
                </c:pt>
                <c:pt idx="191">
                  <c:v>40127</c:v>
                </c:pt>
                <c:pt idx="192">
                  <c:v>40128</c:v>
                </c:pt>
                <c:pt idx="193">
                  <c:v>40129</c:v>
                </c:pt>
                <c:pt idx="194">
                  <c:v>40130</c:v>
                </c:pt>
                <c:pt idx="195">
                  <c:v>40133</c:v>
                </c:pt>
                <c:pt idx="196">
                  <c:v>40134</c:v>
                </c:pt>
                <c:pt idx="197">
                  <c:v>40135</c:v>
                </c:pt>
                <c:pt idx="198">
                  <c:v>40136</c:v>
                </c:pt>
                <c:pt idx="199">
                  <c:v>40137</c:v>
                </c:pt>
                <c:pt idx="200">
                  <c:v>40140</c:v>
                </c:pt>
                <c:pt idx="201">
                  <c:v>40141</c:v>
                </c:pt>
                <c:pt idx="202">
                  <c:v>40142</c:v>
                </c:pt>
                <c:pt idx="203">
                  <c:v>40143</c:v>
                </c:pt>
                <c:pt idx="204">
                  <c:v>40144</c:v>
                </c:pt>
                <c:pt idx="205">
                  <c:v>40147</c:v>
                </c:pt>
                <c:pt idx="206">
                  <c:v>40148</c:v>
                </c:pt>
                <c:pt idx="207">
                  <c:v>40149</c:v>
                </c:pt>
                <c:pt idx="208">
                  <c:v>40150</c:v>
                </c:pt>
                <c:pt idx="209">
                  <c:v>40151</c:v>
                </c:pt>
                <c:pt idx="210">
                  <c:v>40154</c:v>
                </c:pt>
                <c:pt idx="211">
                  <c:v>40155</c:v>
                </c:pt>
                <c:pt idx="212">
                  <c:v>40156</c:v>
                </c:pt>
                <c:pt idx="213">
                  <c:v>40157</c:v>
                </c:pt>
                <c:pt idx="214">
                  <c:v>40158</c:v>
                </c:pt>
                <c:pt idx="215">
                  <c:v>40161</c:v>
                </c:pt>
                <c:pt idx="216">
                  <c:v>40162</c:v>
                </c:pt>
                <c:pt idx="217">
                  <c:v>40163</c:v>
                </c:pt>
                <c:pt idx="218">
                  <c:v>40164</c:v>
                </c:pt>
                <c:pt idx="219">
                  <c:v>40165</c:v>
                </c:pt>
                <c:pt idx="220">
                  <c:v>40168</c:v>
                </c:pt>
                <c:pt idx="221">
                  <c:v>40169</c:v>
                </c:pt>
                <c:pt idx="222">
                  <c:v>40170</c:v>
                </c:pt>
                <c:pt idx="223">
                  <c:v>40171</c:v>
                </c:pt>
                <c:pt idx="224">
                  <c:v>40175</c:v>
                </c:pt>
                <c:pt idx="225">
                  <c:v>40176</c:v>
                </c:pt>
                <c:pt idx="226">
                  <c:v>40177</c:v>
                </c:pt>
                <c:pt idx="227">
                  <c:v>40178</c:v>
                </c:pt>
                <c:pt idx="228">
                  <c:v>40182</c:v>
                </c:pt>
                <c:pt idx="229">
                  <c:v>40183</c:v>
                </c:pt>
                <c:pt idx="230">
                  <c:v>40184</c:v>
                </c:pt>
                <c:pt idx="231">
                  <c:v>40185</c:v>
                </c:pt>
                <c:pt idx="232">
                  <c:v>40186</c:v>
                </c:pt>
                <c:pt idx="233">
                  <c:v>40189</c:v>
                </c:pt>
                <c:pt idx="234">
                  <c:v>40190</c:v>
                </c:pt>
                <c:pt idx="235">
                  <c:v>40191</c:v>
                </c:pt>
                <c:pt idx="236">
                  <c:v>40192</c:v>
                </c:pt>
                <c:pt idx="237">
                  <c:v>40193</c:v>
                </c:pt>
                <c:pt idx="238">
                  <c:v>40196</c:v>
                </c:pt>
                <c:pt idx="239">
                  <c:v>40197</c:v>
                </c:pt>
                <c:pt idx="240">
                  <c:v>40198</c:v>
                </c:pt>
                <c:pt idx="241">
                  <c:v>40199</c:v>
                </c:pt>
                <c:pt idx="242">
                  <c:v>40200</c:v>
                </c:pt>
                <c:pt idx="243">
                  <c:v>40203</c:v>
                </c:pt>
                <c:pt idx="244">
                  <c:v>40204</c:v>
                </c:pt>
                <c:pt idx="245">
                  <c:v>40205</c:v>
                </c:pt>
                <c:pt idx="246">
                  <c:v>40206</c:v>
                </c:pt>
                <c:pt idx="247">
                  <c:v>40207</c:v>
                </c:pt>
                <c:pt idx="248">
                  <c:v>40210</c:v>
                </c:pt>
                <c:pt idx="249">
                  <c:v>40211</c:v>
                </c:pt>
                <c:pt idx="250">
                  <c:v>40212</c:v>
                </c:pt>
                <c:pt idx="251">
                  <c:v>40213</c:v>
                </c:pt>
                <c:pt idx="252">
                  <c:v>40214</c:v>
                </c:pt>
                <c:pt idx="253">
                  <c:v>40217</c:v>
                </c:pt>
                <c:pt idx="254">
                  <c:v>40218</c:v>
                </c:pt>
                <c:pt idx="255">
                  <c:v>40219</c:v>
                </c:pt>
                <c:pt idx="256">
                  <c:v>40220</c:v>
                </c:pt>
                <c:pt idx="257">
                  <c:v>40221</c:v>
                </c:pt>
                <c:pt idx="258">
                  <c:v>40224</c:v>
                </c:pt>
                <c:pt idx="259">
                  <c:v>40225</c:v>
                </c:pt>
                <c:pt idx="260">
                  <c:v>40226</c:v>
                </c:pt>
                <c:pt idx="261">
                  <c:v>40227</c:v>
                </c:pt>
                <c:pt idx="262">
                  <c:v>40228</c:v>
                </c:pt>
                <c:pt idx="263">
                  <c:v>40231</c:v>
                </c:pt>
                <c:pt idx="264">
                  <c:v>40232</c:v>
                </c:pt>
                <c:pt idx="265">
                  <c:v>40233</c:v>
                </c:pt>
                <c:pt idx="266">
                  <c:v>40234</c:v>
                </c:pt>
                <c:pt idx="267">
                  <c:v>40235</c:v>
                </c:pt>
                <c:pt idx="268">
                  <c:v>40238</c:v>
                </c:pt>
                <c:pt idx="269">
                  <c:v>40239</c:v>
                </c:pt>
                <c:pt idx="270">
                  <c:v>40240</c:v>
                </c:pt>
                <c:pt idx="271">
                  <c:v>40241</c:v>
                </c:pt>
                <c:pt idx="272">
                  <c:v>40242</c:v>
                </c:pt>
                <c:pt idx="273">
                  <c:v>40245</c:v>
                </c:pt>
                <c:pt idx="274">
                  <c:v>40246</c:v>
                </c:pt>
                <c:pt idx="275">
                  <c:v>40247</c:v>
                </c:pt>
                <c:pt idx="276">
                  <c:v>40248</c:v>
                </c:pt>
                <c:pt idx="277">
                  <c:v>40249</c:v>
                </c:pt>
                <c:pt idx="278">
                  <c:v>40252</c:v>
                </c:pt>
                <c:pt idx="279">
                  <c:v>40253</c:v>
                </c:pt>
                <c:pt idx="280">
                  <c:v>40254</c:v>
                </c:pt>
                <c:pt idx="281">
                  <c:v>40255</c:v>
                </c:pt>
                <c:pt idx="282">
                  <c:v>40256</c:v>
                </c:pt>
                <c:pt idx="283">
                  <c:v>40259</c:v>
                </c:pt>
                <c:pt idx="284">
                  <c:v>40260</c:v>
                </c:pt>
                <c:pt idx="285">
                  <c:v>40261</c:v>
                </c:pt>
                <c:pt idx="286">
                  <c:v>40262</c:v>
                </c:pt>
                <c:pt idx="287">
                  <c:v>40263</c:v>
                </c:pt>
                <c:pt idx="288">
                  <c:v>40266</c:v>
                </c:pt>
                <c:pt idx="289">
                  <c:v>40267</c:v>
                </c:pt>
                <c:pt idx="290">
                  <c:v>40268</c:v>
                </c:pt>
                <c:pt idx="291">
                  <c:v>40269</c:v>
                </c:pt>
                <c:pt idx="292">
                  <c:v>40273</c:v>
                </c:pt>
                <c:pt idx="293">
                  <c:v>40274</c:v>
                </c:pt>
                <c:pt idx="294">
                  <c:v>40275</c:v>
                </c:pt>
                <c:pt idx="295">
                  <c:v>40276</c:v>
                </c:pt>
                <c:pt idx="296">
                  <c:v>40277</c:v>
                </c:pt>
                <c:pt idx="297">
                  <c:v>40280</c:v>
                </c:pt>
                <c:pt idx="298">
                  <c:v>40281</c:v>
                </c:pt>
                <c:pt idx="299">
                  <c:v>40282</c:v>
                </c:pt>
                <c:pt idx="300">
                  <c:v>40283</c:v>
                </c:pt>
                <c:pt idx="301">
                  <c:v>40284</c:v>
                </c:pt>
                <c:pt idx="302">
                  <c:v>40287</c:v>
                </c:pt>
                <c:pt idx="303">
                  <c:v>40288</c:v>
                </c:pt>
                <c:pt idx="304">
                  <c:v>40289</c:v>
                </c:pt>
                <c:pt idx="305">
                  <c:v>40290</c:v>
                </c:pt>
                <c:pt idx="306">
                  <c:v>40291</c:v>
                </c:pt>
                <c:pt idx="307">
                  <c:v>40294</c:v>
                </c:pt>
                <c:pt idx="308">
                  <c:v>40295</c:v>
                </c:pt>
                <c:pt idx="309">
                  <c:v>40296</c:v>
                </c:pt>
                <c:pt idx="310">
                  <c:v>40297</c:v>
                </c:pt>
                <c:pt idx="311">
                  <c:v>40298</c:v>
                </c:pt>
                <c:pt idx="312">
                  <c:v>40301</c:v>
                </c:pt>
                <c:pt idx="313">
                  <c:v>40302</c:v>
                </c:pt>
                <c:pt idx="314">
                  <c:v>40303</c:v>
                </c:pt>
                <c:pt idx="315">
                  <c:v>40304</c:v>
                </c:pt>
                <c:pt idx="316">
                  <c:v>40305</c:v>
                </c:pt>
                <c:pt idx="317">
                  <c:v>40308</c:v>
                </c:pt>
                <c:pt idx="318">
                  <c:v>40309</c:v>
                </c:pt>
                <c:pt idx="319">
                  <c:v>40310</c:v>
                </c:pt>
                <c:pt idx="320">
                  <c:v>40311</c:v>
                </c:pt>
                <c:pt idx="321">
                  <c:v>40312</c:v>
                </c:pt>
                <c:pt idx="322">
                  <c:v>40315</c:v>
                </c:pt>
                <c:pt idx="323">
                  <c:v>40316</c:v>
                </c:pt>
                <c:pt idx="324">
                  <c:v>40317</c:v>
                </c:pt>
                <c:pt idx="325">
                  <c:v>40318</c:v>
                </c:pt>
                <c:pt idx="326">
                  <c:v>40319</c:v>
                </c:pt>
                <c:pt idx="327">
                  <c:v>40322</c:v>
                </c:pt>
                <c:pt idx="328">
                  <c:v>40323</c:v>
                </c:pt>
                <c:pt idx="329">
                  <c:v>40324</c:v>
                </c:pt>
                <c:pt idx="330">
                  <c:v>40325</c:v>
                </c:pt>
                <c:pt idx="331">
                  <c:v>40326</c:v>
                </c:pt>
                <c:pt idx="332">
                  <c:v>40329</c:v>
                </c:pt>
                <c:pt idx="333">
                  <c:v>40330</c:v>
                </c:pt>
                <c:pt idx="334">
                  <c:v>40331</c:v>
                </c:pt>
                <c:pt idx="335">
                  <c:v>40332</c:v>
                </c:pt>
                <c:pt idx="336">
                  <c:v>40333</c:v>
                </c:pt>
                <c:pt idx="337">
                  <c:v>40336</c:v>
                </c:pt>
                <c:pt idx="338">
                  <c:v>40337</c:v>
                </c:pt>
                <c:pt idx="339">
                  <c:v>40338</c:v>
                </c:pt>
                <c:pt idx="340">
                  <c:v>40339</c:v>
                </c:pt>
                <c:pt idx="341">
                  <c:v>40340</c:v>
                </c:pt>
                <c:pt idx="342">
                  <c:v>40343</c:v>
                </c:pt>
                <c:pt idx="343">
                  <c:v>40344</c:v>
                </c:pt>
                <c:pt idx="344">
                  <c:v>40345</c:v>
                </c:pt>
                <c:pt idx="345">
                  <c:v>40346</c:v>
                </c:pt>
                <c:pt idx="346">
                  <c:v>40347</c:v>
                </c:pt>
                <c:pt idx="347">
                  <c:v>40350</c:v>
                </c:pt>
                <c:pt idx="348">
                  <c:v>40351</c:v>
                </c:pt>
                <c:pt idx="349">
                  <c:v>40352</c:v>
                </c:pt>
                <c:pt idx="350">
                  <c:v>40353</c:v>
                </c:pt>
                <c:pt idx="351">
                  <c:v>40354</c:v>
                </c:pt>
                <c:pt idx="352">
                  <c:v>40357</c:v>
                </c:pt>
                <c:pt idx="353">
                  <c:v>40358</c:v>
                </c:pt>
                <c:pt idx="354">
                  <c:v>40359</c:v>
                </c:pt>
                <c:pt idx="355">
                  <c:v>40360</c:v>
                </c:pt>
                <c:pt idx="356">
                  <c:v>40361</c:v>
                </c:pt>
                <c:pt idx="357">
                  <c:v>40364</c:v>
                </c:pt>
                <c:pt idx="358">
                  <c:v>40365</c:v>
                </c:pt>
                <c:pt idx="359">
                  <c:v>40366</c:v>
                </c:pt>
                <c:pt idx="360">
                  <c:v>40367</c:v>
                </c:pt>
                <c:pt idx="361">
                  <c:v>40368</c:v>
                </c:pt>
                <c:pt idx="362">
                  <c:v>40371</c:v>
                </c:pt>
                <c:pt idx="363">
                  <c:v>40372</c:v>
                </c:pt>
                <c:pt idx="364">
                  <c:v>40373</c:v>
                </c:pt>
                <c:pt idx="365">
                  <c:v>40374</c:v>
                </c:pt>
                <c:pt idx="366">
                  <c:v>40375</c:v>
                </c:pt>
                <c:pt idx="367">
                  <c:v>40378</c:v>
                </c:pt>
                <c:pt idx="368">
                  <c:v>40379</c:v>
                </c:pt>
                <c:pt idx="369">
                  <c:v>40380</c:v>
                </c:pt>
                <c:pt idx="370">
                  <c:v>40381</c:v>
                </c:pt>
                <c:pt idx="371">
                  <c:v>40382</c:v>
                </c:pt>
                <c:pt idx="372">
                  <c:v>40385</c:v>
                </c:pt>
                <c:pt idx="373">
                  <c:v>40386</c:v>
                </c:pt>
                <c:pt idx="374">
                  <c:v>40387</c:v>
                </c:pt>
                <c:pt idx="375">
                  <c:v>40388</c:v>
                </c:pt>
                <c:pt idx="376">
                  <c:v>40389</c:v>
                </c:pt>
                <c:pt idx="377">
                  <c:v>40392</c:v>
                </c:pt>
                <c:pt idx="378">
                  <c:v>40393</c:v>
                </c:pt>
                <c:pt idx="379">
                  <c:v>40394</c:v>
                </c:pt>
                <c:pt idx="380">
                  <c:v>40395</c:v>
                </c:pt>
                <c:pt idx="381">
                  <c:v>40396</c:v>
                </c:pt>
                <c:pt idx="382">
                  <c:v>40399</c:v>
                </c:pt>
                <c:pt idx="383">
                  <c:v>40400</c:v>
                </c:pt>
                <c:pt idx="384">
                  <c:v>40401</c:v>
                </c:pt>
                <c:pt idx="385">
                  <c:v>40402</c:v>
                </c:pt>
                <c:pt idx="386">
                  <c:v>40403</c:v>
                </c:pt>
                <c:pt idx="387">
                  <c:v>40406</c:v>
                </c:pt>
                <c:pt idx="388">
                  <c:v>40407</c:v>
                </c:pt>
                <c:pt idx="389">
                  <c:v>40408</c:v>
                </c:pt>
                <c:pt idx="390">
                  <c:v>40409</c:v>
                </c:pt>
                <c:pt idx="391">
                  <c:v>40410</c:v>
                </c:pt>
                <c:pt idx="392">
                  <c:v>40413</c:v>
                </c:pt>
                <c:pt idx="393">
                  <c:v>40414</c:v>
                </c:pt>
                <c:pt idx="394">
                  <c:v>40415</c:v>
                </c:pt>
                <c:pt idx="395">
                  <c:v>40416</c:v>
                </c:pt>
                <c:pt idx="396">
                  <c:v>40417</c:v>
                </c:pt>
                <c:pt idx="397">
                  <c:v>40420</c:v>
                </c:pt>
                <c:pt idx="398">
                  <c:v>40421</c:v>
                </c:pt>
                <c:pt idx="399">
                  <c:v>40422</c:v>
                </c:pt>
                <c:pt idx="400">
                  <c:v>40423</c:v>
                </c:pt>
                <c:pt idx="401">
                  <c:v>40424</c:v>
                </c:pt>
                <c:pt idx="402">
                  <c:v>40427</c:v>
                </c:pt>
                <c:pt idx="403">
                  <c:v>40428</c:v>
                </c:pt>
                <c:pt idx="404">
                  <c:v>40429</c:v>
                </c:pt>
                <c:pt idx="405">
                  <c:v>40430</c:v>
                </c:pt>
                <c:pt idx="406">
                  <c:v>40431</c:v>
                </c:pt>
                <c:pt idx="407">
                  <c:v>40434</c:v>
                </c:pt>
                <c:pt idx="408">
                  <c:v>40435</c:v>
                </c:pt>
                <c:pt idx="409">
                  <c:v>40436</c:v>
                </c:pt>
                <c:pt idx="410">
                  <c:v>40437</c:v>
                </c:pt>
                <c:pt idx="411">
                  <c:v>40438</c:v>
                </c:pt>
                <c:pt idx="412">
                  <c:v>40441</c:v>
                </c:pt>
                <c:pt idx="413">
                  <c:v>40442</c:v>
                </c:pt>
                <c:pt idx="414">
                  <c:v>40443</c:v>
                </c:pt>
                <c:pt idx="415">
                  <c:v>40444</c:v>
                </c:pt>
                <c:pt idx="416">
                  <c:v>40445</c:v>
                </c:pt>
                <c:pt idx="417">
                  <c:v>40448</c:v>
                </c:pt>
                <c:pt idx="418">
                  <c:v>40449</c:v>
                </c:pt>
                <c:pt idx="419">
                  <c:v>40450</c:v>
                </c:pt>
                <c:pt idx="420">
                  <c:v>40451</c:v>
                </c:pt>
                <c:pt idx="421">
                  <c:v>40452</c:v>
                </c:pt>
                <c:pt idx="422">
                  <c:v>40455</c:v>
                </c:pt>
                <c:pt idx="423">
                  <c:v>40456</c:v>
                </c:pt>
                <c:pt idx="424">
                  <c:v>40457</c:v>
                </c:pt>
                <c:pt idx="425">
                  <c:v>40458</c:v>
                </c:pt>
                <c:pt idx="426">
                  <c:v>40459</c:v>
                </c:pt>
                <c:pt idx="427">
                  <c:v>40462</c:v>
                </c:pt>
                <c:pt idx="428">
                  <c:v>40463</c:v>
                </c:pt>
                <c:pt idx="429">
                  <c:v>40464</c:v>
                </c:pt>
                <c:pt idx="430">
                  <c:v>40465</c:v>
                </c:pt>
                <c:pt idx="431">
                  <c:v>40466</c:v>
                </c:pt>
                <c:pt idx="432">
                  <c:v>40469</c:v>
                </c:pt>
                <c:pt idx="433">
                  <c:v>40470</c:v>
                </c:pt>
                <c:pt idx="434">
                  <c:v>40471</c:v>
                </c:pt>
                <c:pt idx="435">
                  <c:v>40472</c:v>
                </c:pt>
                <c:pt idx="436">
                  <c:v>40473</c:v>
                </c:pt>
                <c:pt idx="437">
                  <c:v>40476</c:v>
                </c:pt>
                <c:pt idx="438">
                  <c:v>40477</c:v>
                </c:pt>
                <c:pt idx="439">
                  <c:v>40478</c:v>
                </c:pt>
                <c:pt idx="440">
                  <c:v>40479</c:v>
                </c:pt>
                <c:pt idx="441">
                  <c:v>40480</c:v>
                </c:pt>
                <c:pt idx="442">
                  <c:v>40483</c:v>
                </c:pt>
                <c:pt idx="443">
                  <c:v>40484</c:v>
                </c:pt>
                <c:pt idx="444">
                  <c:v>40485</c:v>
                </c:pt>
                <c:pt idx="445">
                  <c:v>40486</c:v>
                </c:pt>
                <c:pt idx="446">
                  <c:v>40487</c:v>
                </c:pt>
                <c:pt idx="447">
                  <c:v>40490</c:v>
                </c:pt>
                <c:pt idx="448">
                  <c:v>40491</c:v>
                </c:pt>
                <c:pt idx="449">
                  <c:v>40492</c:v>
                </c:pt>
                <c:pt idx="450">
                  <c:v>40493</c:v>
                </c:pt>
                <c:pt idx="451">
                  <c:v>40494</c:v>
                </c:pt>
                <c:pt idx="452">
                  <c:v>40497</c:v>
                </c:pt>
                <c:pt idx="453">
                  <c:v>40498</c:v>
                </c:pt>
                <c:pt idx="454">
                  <c:v>40499</c:v>
                </c:pt>
                <c:pt idx="455">
                  <c:v>40500</c:v>
                </c:pt>
                <c:pt idx="456">
                  <c:v>40501</c:v>
                </c:pt>
                <c:pt idx="457">
                  <c:v>40504</c:v>
                </c:pt>
                <c:pt idx="458">
                  <c:v>40505</c:v>
                </c:pt>
                <c:pt idx="459">
                  <c:v>40506</c:v>
                </c:pt>
                <c:pt idx="460">
                  <c:v>40507</c:v>
                </c:pt>
                <c:pt idx="461">
                  <c:v>40508</c:v>
                </c:pt>
                <c:pt idx="462">
                  <c:v>40511</c:v>
                </c:pt>
                <c:pt idx="463">
                  <c:v>40512</c:v>
                </c:pt>
                <c:pt idx="464">
                  <c:v>40513</c:v>
                </c:pt>
                <c:pt idx="465">
                  <c:v>40514</c:v>
                </c:pt>
                <c:pt idx="466">
                  <c:v>40515</c:v>
                </c:pt>
                <c:pt idx="467">
                  <c:v>40518</c:v>
                </c:pt>
                <c:pt idx="468">
                  <c:v>40519</c:v>
                </c:pt>
                <c:pt idx="469">
                  <c:v>40520</c:v>
                </c:pt>
                <c:pt idx="470">
                  <c:v>40521</c:v>
                </c:pt>
                <c:pt idx="471">
                  <c:v>40522</c:v>
                </c:pt>
                <c:pt idx="472">
                  <c:v>40525</c:v>
                </c:pt>
                <c:pt idx="473">
                  <c:v>40526</c:v>
                </c:pt>
                <c:pt idx="474">
                  <c:v>40527</c:v>
                </c:pt>
                <c:pt idx="475">
                  <c:v>40528</c:v>
                </c:pt>
                <c:pt idx="476">
                  <c:v>40529</c:v>
                </c:pt>
                <c:pt idx="477">
                  <c:v>40532</c:v>
                </c:pt>
                <c:pt idx="478">
                  <c:v>40533</c:v>
                </c:pt>
                <c:pt idx="479">
                  <c:v>40534</c:v>
                </c:pt>
                <c:pt idx="480">
                  <c:v>40535</c:v>
                </c:pt>
                <c:pt idx="481">
                  <c:v>40536</c:v>
                </c:pt>
                <c:pt idx="482">
                  <c:v>40539</c:v>
                </c:pt>
                <c:pt idx="483">
                  <c:v>40540</c:v>
                </c:pt>
                <c:pt idx="484">
                  <c:v>40541</c:v>
                </c:pt>
                <c:pt idx="485">
                  <c:v>40542</c:v>
                </c:pt>
                <c:pt idx="486">
                  <c:v>40543</c:v>
                </c:pt>
                <c:pt idx="487">
                  <c:v>40546</c:v>
                </c:pt>
                <c:pt idx="488">
                  <c:v>40547</c:v>
                </c:pt>
                <c:pt idx="489">
                  <c:v>40548</c:v>
                </c:pt>
                <c:pt idx="490">
                  <c:v>40549</c:v>
                </c:pt>
                <c:pt idx="491">
                  <c:v>40550</c:v>
                </c:pt>
                <c:pt idx="492">
                  <c:v>40553</c:v>
                </c:pt>
                <c:pt idx="493">
                  <c:v>40554</c:v>
                </c:pt>
                <c:pt idx="494">
                  <c:v>40555</c:v>
                </c:pt>
                <c:pt idx="495">
                  <c:v>40556</c:v>
                </c:pt>
                <c:pt idx="496">
                  <c:v>40557</c:v>
                </c:pt>
                <c:pt idx="497">
                  <c:v>40560</c:v>
                </c:pt>
                <c:pt idx="498">
                  <c:v>40561</c:v>
                </c:pt>
                <c:pt idx="499">
                  <c:v>40562</c:v>
                </c:pt>
                <c:pt idx="500">
                  <c:v>40563</c:v>
                </c:pt>
                <c:pt idx="501">
                  <c:v>40564</c:v>
                </c:pt>
                <c:pt idx="502">
                  <c:v>40567</c:v>
                </c:pt>
                <c:pt idx="503">
                  <c:v>40568</c:v>
                </c:pt>
                <c:pt idx="504">
                  <c:v>40569</c:v>
                </c:pt>
                <c:pt idx="505">
                  <c:v>40570</c:v>
                </c:pt>
                <c:pt idx="506">
                  <c:v>40571</c:v>
                </c:pt>
                <c:pt idx="507">
                  <c:v>40574</c:v>
                </c:pt>
                <c:pt idx="508">
                  <c:v>40575</c:v>
                </c:pt>
                <c:pt idx="509">
                  <c:v>40576</c:v>
                </c:pt>
                <c:pt idx="510">
                  <c:v>40577</c:v>
                </c:pt>
                <c:pt idx="511">
                  <c:v>40578</c:v>
                </c:pt>
                <c:pt idx="512">
                  <c:v>40581</c:v>
                </c:pt>
                <c:pt idx="513">
                  <c:v>40582</c:v>
                </c:pt>
                <c:pt idx="514">
                  <c:v>40583</c:v>
                </c:pt>
                <c:pt idx="515">
                  <c:v>40584</c:v>
                </c:pt>
                <c:pt idx="516">
                  <c:v>40585</c:v>
                </c:pt>
                <c:pt idx="517">
                  <c:v>40588</c:v>
                </c:pt>
                <c:pt idx="518">
                  <c:v>40589</c:v>
                </c:pt>
                <c:pt idx="519">
                  <c:v>40590</c:v>
                </c:pt>
                <c:pt idx="520">
                  <c:v>40591</c:v>
                </c:pt>
                <c:pt idx="521">
                  <c:v>40592</c:v>
                </c:pt>
                <c:pt idx="522">
                  <c:v>40595</c:v>
                </c:pt>
                <c:pt idx="523">
                  <c:v>40596</c:v>
                </c:pt>
                <c:pt idx="524">
                  <c:v>40597</c:v>
                </c:pt>
                <c:pt idx="525">
                  <c:v>40598</c:v>
                </c:pt>
                <c:pt idx="526">
                  <c:v>40599</c:v>
                </c:pt>
                <c:pt idx="527">
                  <c:v>40602</c:v>
                </c:pt>
                <c:pt idx="528">
                  <c:v>40603</c:v>
                </c:pt>
                <c:pt idx="529">
                  <c:v>40604</c:v>
                </c:pt>
                <c:pt idx="530">
                  <c:v>40605</c:v>
                </c:pt>
                <c:pt idx="531">
                  <c:v>40606</c:v>
                </c:pt>
                <c:pt idx="532">
                  <c:v>40609</c:v>
                </c:pt>
                <c:pt idx="533">
                  <c:v>40610</c:v>
                </c:pt>
                <c:pt idx="534">
                  <c:v>40611</c:v>
                </c:pt>
                <c:pt idx="535">
                  <c:v>40612</c:v>
                </c:pt>
                <c:pt idx="536">
                  <c:v>40613</c:v>
                </c:pt>
                <c:pt idx="537">
                  <c:v>40616</c:v>
                </c:pt>
                <c:pt idx="538">
                  <c:v>40617</c:v>
                </c:pt>
                <c:pt idx="539">
                  <c:v>40618</c:v>
                </c:pt>
                <c:pt idx="540">
                  <c:v>40619</c:v>
                </c:pt>
                <c:pt idx="541">
                  <c:v>40620</c:v>
                </c:pt>
                <c:pt idx="542">
                  <c:v>40623</c:v>
                </c:pt>
                <c:pt idx="543">
                  <c:v>40624</c:v>
                </c:pt>
                <c:pt idx="544">
                  <c:v>40625</c:v>
                </c:pt>
                <c:pt idx="545">
                  <c:v>40626</c:v>
                </c:pt>
                <c:pt idx="546">
                  <c:v>40627</c:v>
                </c:pt>
                <c:pt idx="547">
                  <c:v>40630</c:v>
                </c:pt>
                <c:pt idx="548">
                  <c:v>40631</c:v>
                </c:pt>
                <c:pt idx="549">
                  <c:v>40632</c:v>
                </c:pt>
                <c:pt idx="550">
                  <c:v>40633</c:v>
                </c:pt>
                <c:pt idx="551">
                  <c:v>40634</c:v>
                </c:pt>
                <c:pt idx="552">
                  <c:v>40637</c:v>
                </c:pt>
                <c:pt idx="553">
                  <c:v>40638</c:v>
                </c:pt>
                <c:pt idx="554">
                  <c:v>40639</c:v>
                </c:pt>
                <c:pt idx="555">
                  <c:v>40640</c:v>
                </c:pt>
                <c:pt idx="556">
                  <c:v>40641</c:v>
                </c:pt>
                <c:pt idx="557">
                  <c:v>40644</c:v>
                </c:pt>
                <c:pt idx="558">
                  <c:v>40645</c:v>
                </c:pt>
                <c:pt idx="559">
                  <c:v>40646</c:v>
                </c:pt>
                <c:pt idx="560">
                  <c:v>40647</c:v>
                </c:pt>
                <c:pt idx="561">
                  <c:v>40648</c:v>
                </c:pt>
                <c:pt idx="562">
                  <c:v>40651</c:v>
                </c:pt>
                <c:pt idx="563">
                  <c:v>40652</c:v>
                </c:pt>
                <c:pt idx="564">
                  <c:v>40653</c:v>
                </c:pt>
                <c:pt idx="565">
                  <c:v>40654</c:v>
                </c:pt>
                <c:pt idx="566">
                  <c:v>40658</c:v>
                </c:pt>
                <c:pt idx="567">
                  <c:v>40659</c:v>
                </c:pt>
                <c:pt idx="568">
                  <c:v>40660</c:v>
                </c:pt>
                <c:pt idx="569">
                  <c:v>40661</c:v>
                </c:pt>
                <c:pt idx="570">
                  <c:v>40662</c:v>
                </c:pt>
                <c:pt idx="571">
                  <c:v>40665</c:v>
                </c:pt>
                <c:pt idx="572">
                  <c:v>40666</c:v>
                </c:pt>
                <c:pt idx="573">
                  <c:v>40667</c:v>
                </c:pt>
                <c:pt idx="574">
                  <c:v>40668</c:v>
                </c:pt>
                <c:pt idx="575">
                  <c:v>40669</c:v>
                </c:pt>
                <c:pt idx="576">
                  <c:v>40672</c:v>
                </c:pt>
                <c:pt idx="577">
                  <c:v>40673</c:v>
                </c:pt>
                <c:pt idx="578">
                  <c:v>40674</c:v>
                </c:pt>
                <c:pt idx="579">
                  <c:v>40675</c:v>
                </c:pt>
                <c:pt idx="580">
                  <c:v>40676</c:v>
                </c:pt>
                <c:pt idx="581">
                  <c:v>40679</c:v>
                </c:pt>
                <c:pt idx="582">
                  <c:v>40680</c:v>
                </c:pt>
                <c:pt idx="583">
                  <c:v>40681</c:v>
                </c:pt>
                <c:pt idx="584">
                  <c:v>40682</c:v>
                </c:pt>
                <c:pt idx="585">
                  <c:v>40683</c:v>
                </c:pt>
                <c:pt idx="586">
                  <c:v>40686</c:v>
                </c:pt>
                <c:pt idx="587">
                  <c:v>40687</c:v>
                </c:pt>
                <c:pt idx="588">
                  <c:v>40688</c:v>
                </c:pt>
                <c:pt idx="589">
                  <c:v>40689</c:v>
                </c:pt>
                <c:pt idx="590">
                  <c:v>40690</c:v>
                </c:pt>
                <c:pt idx="591">
                  <c:v>40693</c:v>
                </c:pt>
                <c:pt idx="592">
                  <c:v>40694</c:v>
                </c:pt>
                <c:pt idx="593">
                  <c:v>40695</c:v>
                </c:pt>
                <c:pt idx="594">
                  <c:v>40696</c:v>
                </c:pt>
                <c:pt idx="595">
                  <c:v>40697</c:v>
                </c:pt>
                <c:pt idx="596">
                  <c:v>40700</c:v>
                </c:pt>
                <c:pt idx="597">
                  <c:v>40701</c:v>
                </c:pt>
                <c:pt idx="598">
                  <c:v>40702</c:v>
                </c:pt>
                <c:pt idx="599">
                  <c:v>40703</c:v>
                </c:pt>
                <c:pt idx="600">
                  <c:v>40704</c:v>
                </c:pt>
                <c:pt idx="601">
                  <c:v>40707</c:v>
                </c:pt>
                <c:pt idx="602">
                  <c:v>40708</c:v>
                </c:pt>
                <c:pt idx="603">
                  <c:v>40709</c:v>
                </c:pt>
                <c:pt idx="604">
                  <c:v>40710</c:v>
                </c:pt>
                <c:pt idx="605">
                  <c:v>40711</c:v>
                </c:pt>
                <c:pt idx="606">
                  <c:v>40714</c:v>
                </c:pt>
                <c:pt idx="607">
                  <c:v>40715</c:v>
                </c:pt>
                <c:pt idx="608">
                  <c:v>40716</c:v>
                </c:pt>
                <c:pt idx="609">
                  <c:v>40717</c:v>
                </c:pt>
                <c:pt idx="610">
                  <c:v>40718</c:v>
                </c:pt>
                <c:pt idx="611">
                  <c:v>40721</c:v>
                </c:pt>
                <c:pt idx="612">
                  <c:v>40722</c:v>
                </c:pt>
                <c:pt idx="613">
                  <c:v>40723</c:v>
                </c:pt>
                <c:pt idx="614">
                  <c:v>40724</c:v>
                </c:pt>
                <c:pt idx="615">
                  <c:v>40725</c:v>
                </c:pt>
                <c:pt idx="616">
                  <c:v>40728</c:v>
                </c:pt>
                <c:pt idx="617">
                  <c:v>40729</c:v>
                </c:pt>
                <c:pt idx="618">
                  <c:v>40730</c:v>
                </c:pt>
                <c:pt idx="619">
                  <c:v>40731</c:v>
                </c:pt>
                <c:pt idx="620">
                  <c:v>40732</c:v>
                </c:pt>
                <c:pt idx="621">
                  <c:v>40735</c:v>
                </c:pt>
                <c:pt idx="622">
                  <c:v>40736</c:v>
                </c:pt>
                <c:pt idx="623">
                  <c:v>40737</c:v>
                </c:pt>
                <c:pt idx="624">
                  <c:v>40738</c:v>
                </c:pt>
                <c:pt idx="625">
                  <c:v>40739</c:v>
                </c:pt>
                <c:pt idx="626">
                  <c:v>40742</c:v>
                </c:pt>
                <c:pt idx="627">
                  <c:v>40743</c:v>
                </c:pt>
                <c:pt idx="628">
                  <c:v>40744</c:v>
                </c:pt>
                <c:pt idx="629">
                  <c:v>40745</c:v>
                </c:pt>
                <c:pt idx="630">
                  <c:v>40746</c:v>
                </c:pt>
                <c:pt idx="631">
                  <c:v>40749</c:v>
                </c:pt>
                <c:pt idx="632">
                  <c:v>40750</c:v>
                </c:pt>
                <c:pt idx="633">
                  <c:v>40751</c:v>
                </c:pt>
                <c:pt idx="634">
                  <c:v>40752</c:v>
                </c:pt>
                <c:pt idx="635">
                  <c:v>40753</c:v>
                </c:pt>
                <c:pt idx="636">
                  <c:v>40756</c:v>
                </c:pt>
                <c:pt idx="637">
                  <c:v>40757</c:v>
                </c:pt>
                <c:pt idx="638">
                  <c:v>40758</c:v>
                </c:pt>
                <c:pt idx="639">
                  <c:v>40759</c:v>
                </c:pt>
                <c:pt idx="640">
                  <c:v>40760</c:v>
                </c:pt>
                <c:pt idx="641">
                  <c:v>40763</c:v>
                </c:pt>
                <c:pt idx="642">
                  <c:v>40764</c:v>
                </c:pt>
                <c:pt idx="643">
                  <c:v>40765</c:v>
                </c:pt>
                <c:pt idx="644">
                  <c:v>40766</c:v>
                </c:pt>
                <c:pt idx="645">
                  <c:v>40767</c:v>
                </c:pt>
                <c:pt idx="646">
                  <c:v>40770</c:v>
                </c:pt>
                <c:pt idx="647">
                  <c:v>40771</c:v>
                </c:pt>
                <c:pt idx="648">
                  <c:v>40772</c:v>
                </c:pt>
                <c:pt idx="649">
                  <c:v>40773</c:v>
                </c:pt>
                <c:pt idx="650">
                  <c:v>40774</c:v>
                </c:pt>
                <c:pt idx="651">
                  <c:v>40777</c:v>
                </c:pt>
                <c:pt idx="652">
                  <c:v>40778</c:v>
                </c:pt>
                <c:pt idx="653">
                  <c:v>40779</c:v>
                </c:pt>
                <c:pt idx="654">
                  <c:v>40780</c:v>
                </c:pt>
                <c:pt idx="655">
                  <c:v>40781</c:v>
                </c:pt>
                <c:pt idx="656">
                  <c:v>40784</c:v>
                </c:pt>
                <c:pt idx="657">
                  <c:v>40785</c:v>
                </c:pt>
                <c:pt idx="658">
                  <c:v>40786</c:v>
                </c:pt>
                <c:pt idx="659">
                  <c:v>40787</c:v>
                </c:pt>
                <c:pt idx="660">
                  <c:v>40788</c:v>
                </c:pt>
                <c:pt idx="661">
                  <c:v>40791</c:v>
                </c:pt>
                <c:pt idx="662">
                  <c:v>40792</c:v>
                </c:pt>
                <c:pt idx="663">
                  <c:v>40793</c:v>
                </c:pt>
                <c:pt idx="664">
                  <c:v>40794</c:v>
                </c:pt>
                <c:pt idx="665">
                  <c:v>40795</c:v>
                </c:pt>
                <c:pt idx="666">
                  <c:v>40798</c:v>
                </c:pt>
                <c:pt idx="667">
                  <c:v>40799</c:v>
                </c:pt>
                <c:pt idx="668">
                  <c:v>40800</c:v>
                </c:pt>
                <c:pt idx="669">
                  <c:v>40801</c:v>
                </c:pt>
                <c:pt idx="670">
                  <c:v>40802</c:v>
                </c:pt>
                <c:pt idx="671">
                  <c:v>40805</c:v>
                </c:pt>
                <c:pt idx="672">
                  <c:v>40806</c:v>
                </c:pt>
                <c:pt idx="673">
                  <c:v>40807</c:v>
                </c:pt>
                <c:pt idx="674">
                  <c:v>40808</c:v>
                </c:pt>
                <c:pt idx="675">
                  <c:v>40809</c:v>
                </c:pt>
                <c:pt idx="676">
                  <c:v>40812</c:v>
                </c:pt>
                <c:pt idx="677">
                  <c:v>40813</c:v>
                </c:pt>
                <c:pt idx="678">
                  <c:v>40814</c:v>
                </c:pt>
                <c:pt idx="679">
                  <c:v>40815</c:v>
                </c:pt>
                <c:pt idx="680">
                  <c:v>40816</c:v>
                </c:pt>
                <c:pt idx="681">
                  <c:v>40819</c:v>
                </c:pt>
                <c:pt idx="682">
                  <c:v>40820</c:v>
                </c:pt>
                <c:pt idx="683">
                  <c:v>40821</c:v>
                </c:pt>
                <c:pt idx="684">
                  <c:v>40822</c:v>
                </c:pt>
                <c:pt idx="685">
                  <c:v>40823</c:v>
                </c:pt>
                <c:pt idx="686">
                  <c:v>40826</c:v>
                </c:pt>
                <c:pt idx="687">
                  <c:v>40827</c:v>
                </c:pt>
                <c:pt idx="688">
                  <c:v>40828</c:v>
                </c:pt>
                <c:pt idx="689">
                  <c:v>40829</c:v>
                </c:pt>
                <c:pt idx="690">
                  <c:v>40830</c:v>
                </c:pt>
                <c:pt idx="691">
                  <c:v>40833</c:v>
                </c:pt>
                <c:pt idx="692">
                  <c:v>40834</c:v>
                </c:pt>
                <c:pt idx="693">
                  <c:v>40835</c:v>
                </c:pt>
                <c:pt idx="694">
                  <c:v>40836</c:v>
                </c:pt>
                <c:pt idx="695">
                  <c:v>40837</c:v>
                </c:pt>
                <c:pt idx="696">
                  <c:v>40840</c:v>
                </c:pt>
                <c:pt idx="697">
                  <c:v>40841</c:v>
                </c:pt>
                <c:pt idx="698">
                  <c:v>40842</c:v>
                </c:pt>
                <c:pt idx="699">
                  <c:v>40843</c:v>
                </c:pt>
                <c:pt idx="700">
                  <c:v>40844</c:v>
                </c:pt>
                <c:pt idx="701">
                  <c:v>40847</c:v>
                </c:pt>
                <c:pt idx="702">
                  <c:v>40848</c:v>
                </c:pt>
                <c:pt idx="703">
                  <c:v>40849</c:v>
                </c:pt>
                <c:pt idx="704">
                  <c:v>40850</c:v>
                </c:pt>
                <c:pt idx="705">
                  <c:v>40851</c:v>
                </c:pt>
                <c:pt idx="706">
                  <c:v>40854</c:v>
                </c:pt>
                <c:pt idx="707">
                  <c:v>40855</c:v>
                </c:pt>
                <c:pt idx="708">
                  <c:v>40856</c:v>
                </c:pt>
                <c:pt idx="709">
                  <c:v>40857</c:v>
                </c:pt>
                <c:pt idx="710">
                  <c:v>40858</c:v>
                </c:pt>
                <c:pt idx="711">
                  <c:v>40861</c:v>
                </c:pt>
                <c:pt idx="712">
                  <c:v>40862</c:v>
                </c:pt>
                <c:pt idx="713">
                  <c:v>40863</c:v>
                </c:pt>
                <c:pt idx="714">
                  <c:v>40864</c:v>
                </c:pt>
                <c:pt idx="715">
                  <c:v>40865</c:v>
                </c:pt>
                <c:pt idx="716">
                  <c:v>40868</c:v>
                </c:pt>
                <c:pt idx="717">
                  <c:v>40869</c:v>
                </c:pt>
                <c:pt idx="718">
                  <c:v>40870</c:v>
                </c:pt>
                <c:pt idx="719">
                  <c:v>40871</c:v>
                </c:pt>
                <c:pt idx="720">
                  <c:v>40872</c:v>
                </c:pt>
                <c:pt idx="721">
                  <c:v>40875</c:v>
                </c:pt>
                <c:pt idx="722">
                  <c:v>40876</c:v>
                </c:pt>
                <c:pt idx="723">
                  <c:v>40877</c:v>
                </c:pt>
                <c:pt idx="724">
                  <c:v>40878</c:v>
                </c:pt>
                <c:pt idx="725">
                  <c:v>40879</c:v>
                </c:pt>
                <c:pt idx="726">
                  <c:v>40882</c:v>
                </c:pt>
                <c:pt idx="727">
                  <c:v>40883</c:v>
                </c:pt>
                <c:pt idx="728">
                  <c:v>40884</c:v>
                </c:pt>
                <c:pt idx="729">
                  <c:v>40885</c:v>
                </c:pt>
                <c:pt idx="730">
                  <c:v>40886</c:v>
                </c:pt>
                <c:pt idx="731">
                  <c:v>40889</c:v>
                </c:pt>
                <c:pt idx="732">
                  <c:v>40890</c:v>
                </c:pt>
                <c:pt idx="733">
                  <c:v>40891</c:v>
                </c:pt>
                <c:pt idx="734">
                  <c:v>40892</c:v>
                </c:pt>
                <c:pt idx="735">
                  <c:v>40893</c:v>
                </c:pt>
                <c:pt idx="736">
                  <c:v>40896</c:v>
                </c:pt>
                <c:pt idx="737">
                  <c:v>40897</c:v>
                </c:pt>
                <c:pt idx="738">
                  <c:v>40898</c:v>
                </c:pt>
                <c:pt idx="739">
                  <c:v>40899</c:v>
                </c:pt>
                <c:pt idx="740">
                  <c:v>40900</c:v>
                </c:pt>
                <c:pt idx="741">
                  <c:v>40904</c:v>
                </c:pt>
                <c:pt idx="742">
                  <c:v>40905</c:v>
                </c:pt>
                <c:pt idx="743">
                  <c:v>40906</c:v>
                </c:pt>
                <c:pt idx="744">
                  <c:v>40907</c:v>
                </c:pt>
                <c:pt idx="745">
                  <c:v>40910</c:v>
                </c:pt>
                <c:pt idx="746">
                  <c:v>40911</c:v>
                </c:pt>
                <c:pt idx="747">
                  <c:v>40912</c:v>
                </c:pt>
                <c:pt idx="748">
                  <c:v>40913</c:v>
                </c:pt>
                <c:pt idx="749">
                  <c:v>40914</c:v>
                </c:pt>
                <c:pt idx="750">
                  <c:v>40917</c:v>
                </c:pt>
                <c:pt idx="751">
                  <c:v>40918</c:v>
                </c:pt>
                <c:pt idx="752">
                  <c:v>40919</c:v>
                </c:pt>
                <c:pt idx="753">
                  <c:v>40920</c:v>
                </c:pt>
                <c:pt idx="754">
                  <c:v>40921</c:v>
                </c:pt>
                <c:pt idx="755">
                  <c:v>40924</c:v>
                </c:pt>
                <c:pt idx="756">
                  <c:v>40925</c:v>
                </c:pt>
                <c:pt idx="757">
                  <c:v>40926</c:v>
                </c:pt>
                <c:pt idx="758">
                  <c:v>40927</c:v>
                </c:pt>
                <c:pt idx="759">
                  <c:v>40928</c:v>
                </c:pt>
                <c:pt idx="760">
                  <c:v>40931</c:v>
                </c:pt>
                <c:pt idx="761">
                  <c:v>40932</c:v>
                </c:pt>
                <c:pt idx="762">
                  <c:v>40933</c:v>
                </c:pt>
                <c:pt idx="763">
                  <c:v>40934</c:v>
                </c:pt>
                <c:pt idx="764">
                  <c:v>40935</c:v>
                </c:pt>
                <c:pt idx="765">
                  <c:v>40938</c:v>
                </c:pt>
                <c:pt idx="766">
                  <c:v>40939</c:v>
                </c:pt>
                <c:pt idx="767">
                  <c:v>40940</c:v>
                </c:pt>
                <c:pt idx="768">
                  <c:v>40941</c:v>
                </c:pt>
                <c:pt idx="769">
                  <c:v>40942</c:v>
                </c:pt>
                <c:pt idx="770">
                  <c:v>40945</c:v>
                </c:pt>
                <c:pt idx="771">
                  <c:v>40946</c:v>
                </c:pt>
                <c:pt idx="772">
                  <c:v>40947</c:v>
                </c:pt>
                <c:pt idx="773">
                  <c:v>40948</c:v>
                </c:pt>
                <c:pt idx="774">
                  <c:v>40949</c:v>
                </c:pt>
                <c:pt idx="775">
                  <c:v>40952</c:v>
                </c:pt>
                <c:pt idx="776">
                  <c:v>40953</c:v>
                </c:pt>
                <c:pt idx="777">
                  <c:v>40954</c:v>
                </c:pt>
                <c:pt idx="778">
                  <c:v>40955</c:v>
                </c:pt>
                <c:pt idx="779">
                  <c:v>40956</c:v>
                </c:pt>
                <c:pt idx="780">
                  <c:v>40959</c:v>
                </c:pt>
                <c:pt idx="781">
                  <c:v>40960</c:v>
                </c:pt>
                <c:pt idx="782">
                  <c:v>40961</c:v>
                </c:pt>
                <c:pt idx="783">
                  <c:v>40962</c:v>
                </c:pt>
                <c:pt idx="784">
                  <c:v>40963</c:v>
                </c:pt>
                <c:pt idx="785">
                  <c:v>40966</c:v>
                </c:pt>
                <c:pt idx="786">
                  <c:v>40967</c:v>
                </c:pt>
                <c:pt idx="787">
                  <c:v>40968</c:v>
                </c:pt>
                <c:pt idx="788">
                  <c:v>40969</c:v>
                </c:pt>
                <c:pt idx="789">
                  <c:v>40970</c:v>
                </c:pt>
                <c:pt idx="790">
                  <c:v>40973</c:v>
                </c:pt>
                <c:pt idx="791">
                  <c:v>40974</c:v>
                </c:pt>
                <c:pt idx="792">
                  <c:v>40975</c:v>
                </c:pt>
                <c:pt idx="793">
                  <c:v>40976</c:v>
                </c:pt>
                <c:pt idx="794">
                  <c:v>40977</c:v>
                </c:pt>
                <c:pt idx="795">
                  <c:v>40980</c:v>
                </c:pt>
                <c:pt idx="796">
                  <c:v>40981</c:v>
                </c:pt>
                <c:pt idx="797">
                  <c:v>40982</c:v>
                </c:pt>
                <c:pt idx="798">
                  <c:v>40983</c:v>
                </c:pt>
                <c:pt idx="799">
                  <c:v>40984</c:v>
                </c:pt>
                <c:pt idx="800">
                  <c:v>40987</c:v>
                </c:pt>
                <c:pt idx="801">
                  <c:v>40988</c:v>
                </c:pt>
                <c:pt idx="802">
                  <c:v>40989</c:v>
                </c:pt>
                <c:pt idx="803">
                  <c:v>40990</c:v>
                </c:pt>
                <c:pt idx="804">
                  <c:v>40991</c:v>
                </c:pt>
                <c:pt idx="805">
                  <c:v>40994</c:v>
                </c:pt>
                <c:pt idx="806">
                  <c:v>40995</c:v>
                </c:pt>
                <c:pt idx="807">
                  <c:v>40996</c:v>
                </c:pt>
                <c:pt idx="808">
                  <c:v>40997</c:v>
                </c:pt>
                <c:pt idx="809">
                  <c:v>40998</c:v>
                </c:pt>
                <c:pt idx="810">
                  <c:v>41001</c:v>
                </c:pt>
                <c:pt idx="811">
                  <c:v>41002</c:v>
                </c:pt>
                <c:pt idx="812">
                  <c:v>41003</c:v>
                </c:pt>
                <c:pt idx="813">
                  <c:v>41004</c:v>
                </c:pt>
                <c:pt idx="814">
                  <c:v>41008</c:v>
                </c:pt>
                <c:pt idx="815">
                  <c:v>41009</c:v>
                </c:pt>
                <c:pt idx="816">
                  <c:v>41010</c:v>
                </c:pt>
                <c:pt idx="817">
                  <c:v>41011</c:v>
                </c:pt>
                <c:pt idx="818">
                  <c:v>41012</c:v>
                </c:pt>
                <c:pt idx="819">
                  <c:v>41015</c:v>
                </c:pt>
                <c:pt idx="820">
                  <c:v>41016</c:v>
                </c:pt>
                <c:pt idx="821">
                  <c:v>41017</c:v>
                </c:pt>
                <c:pt idx="822">
                  <c:v>41018</c:v>
                </c:pt>
                <c:pt idx="823">
                  <c:v>41019</c:v>
                </c:pt>
                <c:pt idx="824">
                  <c:v>41022</c:v>
                </c:pt>
                <c:pt idx="825">
                  <c:v>41023</c:v>
                </c:pt>
                <c:pt idx="826">
                  <c:v>41024</c:v>
                </c:pt>
                <c:pt idx="827">
                  <c:v>41025</c:v>
                </c:pt>
                <c:pt idx="828">
                  <c:v>41026</c:v>
                </c:pt>
                <c:pt idx="829">
                  <c:v>41029</c:v>
                </c:pt>
                <c:pt idx="830">
                  <c:v>41030</c:v>
                </c:pt>
                <c:pt idx="831">
                  <c:v>41031</c:v>
                </c:pt>
                <c:pt idx="832">
                  <c:v>41032</c:v>
                </c:pt>
                <c:pt idx="833">
                  <c:v>41033</c:v>
                </c:pt>
                <c:pt idx="834">
                  <c:v>41036</c:v>
                </c:pt>
                <c:pt idx="835">
                  <c:v>41037</c:v>
                </c:pt>
                <c:pt idx="836">
                  <c:v>41038</c:v>
                </c:pt>
                <c:pt idx="837">
                  <c:v>41039</c:v>
                </c:pt>
                <c:pt idx="838">
                  <c:v>41040</c:v>
                </c:pt>
                <c:pt idx="839">
                  <c:v>41043</c:v>
                </c:pt>
                <c:pt idx="840">
                  <c:v>41044</c:v>
                </c:pt>
                <c:pt idx="841">
                  <c:v>41045</c:v>
                </c:pt>
                <c:pt idx="842">
                  <c:v>41046</c:v>
                </c:pt>
                <c:pt idx="843">
                  <c:v>41047</c:v>
                </c:pt>
                <c:pt idx="844">
                  <c:v>41050</c:v>
                </c:pt>
                <c:pt idx="845">
                  <c:v>41051</c:v>
                </c:pt>
                <c:pt idx="846">
                  <c:v>41052</c:v>
                </c:pt>
                <c:pt idx="847">
                  <c:v>41053</c:v>
                </c:pt>
                <c:pt idx="848">
                  <c:v>41054</c:v>
                </c:pt>
                <c:pt idx="849">
                  <c:v>41057</c:v>
                </c:pt>
                <c:pt idx="850">
                  <c:v>41058</c:v>
                </c:pt>
                <c:pt idx="851">
                  <c:v>41059</c:v>
                </c:pt>
                <c:pt idx="852">
                  <c:v>41060</c:v>
                </c:pt>
                <c:pt idx="853">
                  <c:v>41061</c:v>
                </c:pt>
                <c:pt idx="854">
                  <c:v>41064</c:v>
                </c:pt>
                <c:pt idx="855">
                  <c:v>41065</c:v>
                </c:pt>
                <c:pt idx="856">
                  <c:v>41066</c:v>
                </c:pt>
                <c:pt idx="857">
                  <c:v>41067</c:v>
                </c:pt>
                <c:pt idx="858">
                  <c:v>41068</c:v>
                </c:pt>
                <c:pt idx="859">
                  <c:v>41071</c:v>
                </c:pt>
                <c:pt idx="860">
                  <c:v>41072</c:v>
                </c:pt>
                <c:pt idx="861">
                  <c:v>41073</c:v>
                </c:pt>
                <c:pt idx="862">
                  <c:v>41074</c:v>
                </c:pt>
                <c:pt idx="863">
                  <c:v>41075</c:v>
                </c:pt>
                <c:pt idx="864">
                  <c:v>41078</c:v>
                </c:pt>
                <c:pt idx="865">
                  <c:v>41079</c:v>
                </c:pt>
                <c:pt idx="866">
                  <c:v>41080</c:v>
                </c:pt>
                <c:pt idx="867">
                  <c:v>41081</c:v>
                </c:pt>
                <c:pt idx="868">
                  <c:v>41082</c:v>
                </c:pt>
                <c:pt idx="869">
                  <c:v>41085</c:v>
                </c:pt>
                <c:pt idx="870">
                  <c:v>41086</c:v>
                </c:pt>
                <c:pt idx="871">
                  <c:v>41087</c:v>
                </c:pt>
                <c:pt idx="872">
                  <c:v>41088</c:v>
                </c:pt>
                <c:pt idx="873">
                  <c:v>41089</c:v>
                </c:pt>
                <c:pt idx="874">
                  <c:v>41092</c:v>
                </c:pt>
                <c:pt idx="875">
                  <c:v>41093</c:v>
                </c:pt>
                <c:pt idx="876">
                  <c:v>41094</c:v>
                </c:pt>
                <c:pt idx="877">
                  <c:v>41095</c:v>
                </c:pt>
                <c:pt idx="878">
                  <c:v>41096</c:v>
                </c:pt>
                <c:pt idx="879">
                  <c:v>41099</c:v>
                </c:pt>
                <c:pt idx="880">
                  <c:v>41100</c:v>
                </c:pt>
                <c:pt idx="881">
                  <c:v>41101</c:v>
                </c:pt>
                <c:pt idx="882">
                  <c:v>41102</c:v>
                </c:pt>
                <c:pt idx="883">
                  <c:v>41103</c:v>
                </c:pt>
                <c:pt idx="884">
                  <c:v>41106</c:v>
                </c:pt>
                <c:pt idx="885">
                  <c:v>41107</c:v>
                </c:pt>
                <c:pt idx="886">
                  <c:v>41108</c:v>
                </c:pt>
                <c:pt idx="887">
                  <c:v>41109</c:v>
                </c:pt>
                <c:pt idx="888">
                  <c:v>41110</c:v>
                </c:pt>
                <c:pt idx="889">
                  <c:v>41113</c:v>
                </c:pt>
                <c:pt idx="890">
                  <c:v>41114</c:v>
                </c:pt>
                <c:pt idx="891">
                  <c:v>41115</c:v>
                </c:pt>
                <c:pt idx="892">
                  <c:v>41116</c:v>
                </c:pt>
                <c:pt idx="893">
                  <c:v>41117</c:v>
                </c:pt>
                <c:pt idx="894">
                  <c:v>41120</c:v>
                </c:pt>
                <c:pt idx="895">
                  <c:v>41121</c:v>
                </c:pt>
                <c:pt idx="896">
                  <c:v>41122</c:v>
                </c:pt>
                <c:pt idx="897">
                  <c:v>41123</c:v>
                </c:pt>
                <c:pt idx="898">
                  <c:v>41124</c:v>
                </c:pt>
                <c:pt idx="899">
                  <c:v>41127</c:v>
                </c:pt>
                <c:pt idx="900">
                  <c:v>41128</c:v>
                </c:pt>
                <c:pt idx="901">
                  <c:v>41129</c:v>
                </c:pt>
                <c:pt idx="902">
                  <c:v>41130</c:v>
                </c:pt>
                <c:pt idx="903">
                  <c:v>41131</c:v>
                </c:pt>
                <c:pt idx="904">
                  <c:v>41134</c:v>
                </c:pt>
                <c:pt idx="905">
                  <c:v>41135</c:v>
                </c:pt>
                <c:pt idx="906">
                  <c:v>41136</c:v>
                </c:pt>
                <c:pt idx="907">
                  <c:v>41137</c:v>
                </c:pt>
                <c:pt idx="908">
                  <c:v>41138</c:v>
                </c:pt>
                <c:pt idx="909">
                  <c:v>41141</c:v>
                </c:pt>
                <c:pt idx="910">
                  <c:v>41142</c:v>
                </c:pt>
                <c:pt idx="911">
                  <c:v>41143</c:v>
                </c:pt>
                <c:pt idx="912">
                  <c:v>41144</c:v>
                </c:pt>
                <c:pt idx="913">
                  <c:v>41145</c:v>
                </c:pt>
                <c:pt idx="914">
                  <c:v>41148</c:v>
                </c:pt>
                <c:pt idx="915">
                  <c:v>41149</c:v>
                </c:pt>
                <c:pt idx="916">
                  <c:v>41150</c:v>
                </c:pt>
                <c:pt idx="917">
                  <c:v>41151</c:v>
                </c:pt>
                <c:pt idx="918">
                  <c:v>41152</c:v>
                </c:pt>
                <c:pt idx="919">
                  <c:v>41155</c:v>
                </c:pt>
                <c:pt idx="920">
                  <c:v>41156</c:v>
                </c:pt>
                <c:pt idx="921">
                  <c:v>41157</c:v>
                </c:pt>
                <c:pt idx="922">
                  <c:v>41158</c:v>
                </c:pt>
                <c:pt idx="923">
                  <c:v>41159</c:v>
                </c:pt>
                <c:pt idx="924">
                  <c:v>41162</c:v>
                </c:pt>
                <c:pt idx="925">
                  <c:v>41163</c:v>
                </c:pt>
                <c:pt idx="926">
                  <c:v>41164</c:v>
                </c:pt>
                <c:pt idx="927">
                  <c:v>41165</c:v>
                </c:pt>
                <c:pt idx="928">
                  <c:v>41166</c:v>
                </c:pt>
                <c:pt idx="929">
                  <c:v>41169</c:v>
                </c:pt>
                <c:pt idx="930">
                  <c:v>41170</c:v>
                </c:pt>
                <c:pt idx="931">
                  <c:v>41171</c:v>
                </c:pt>
                <c:pt idx="932">
                  <c:v>41172</c:v>
                </c:pt>
                <c:pt idx="933">
                  <c:v>41173</c:v>
                </c:pt>
                <c:pt idx="934">
                  <c:v>41176</c:v>
                </c:pt>
                <c:pt idx="935">
                  <c:v>41177</c:v>
                </c:pt>
                <c:pt idx="936">
                  <c:v>41178</c:v>
                </c:pt>
                <c:pt idx="937">
                  <c:v>41179</c:v>
                </c:pt>
                <c:pt idx="938">
                  <c:v>41180</c:v>
                </c:pt>
                <c:pt idx="939">
                  <c:v>41183</c:v>
                </c:pt>
                <c:pt idx="940">
                  <c:v>41184</c:v>
                </c:pt>
                <c:pt idx="941">
                  <c:v>41185</c:v>
                </c:pt>
                <c:pt idx="942">
                  <c:v>41186</c:v>
                </c:pt>
                <c:pt idx="943">
                  <c:v>41187</c:v>
                </c:pt>
                <c:pt idx="944">
                  <c:v>41190</c:v>
                </c:pt>
                <c:pt idx="945">
                  <c:v>41191</c:v>
                </c:pt>
                <c:pt idx="946">
                  <c:v>41192</c:v>
                </c:pt>
                <c:pt idx="947">
                  <c:v>41193</c:v>
                </c:pt>
                <c:pt idx="948">
                  <c:v>41194</c:v>
                </c:pt>
                <c:pt idx="949">
                  <c:v>41197</c:v>
                </c:pt>
                <c:pt idx="950">
                  <c:v>41198</c:v>
                </c:pt>
                <c:pt idx="951">
                  <c:v>41199</c:v>
                </c:pt>
                <c:pt idx="952">
                  <c:v>41200</c:v>
                </c:pt>
                <c:pt idx="953">
                  <c:v>41201</c:v>
                </c:pt>
                <c:pt idx="954">
                  <c:v>41204</c:v>
                </c:pt>
                <c:pt idx="955">
                  <c:v>41205</c:v>
                </c:pt>
                <c:pt idx="956">
                  <c:v>41206</c:v>
                </c:pt>
                <c:pt idx="957">
                  <c:v>41207</c:v>
                </c:pt>
                <c:pt idx="958">
                  <c:v>41208</c:v>
                </c:pt>
                <c:pt idx="959">
                  <c:v>41211</c:v>
                </c:pt>
                <c:pt idx="960">
                  <c:v>41212</c:v>
                </c:pt>
                <c:pt idx="961">
                  <c:v>41213</c:v>
                </c:pt>
                <c:pt idx="962">
                  <c:v>41214</c:v>
                </c:pt>
                <c:pt idx="963">
                  <c:v>41215</c:v>
                </c:pt>
                <c:pt idx="964">
                  <c:v>41218</c:v>
                </c:pt>
                <c:pt idx="965">
                  <c:v>41219</c:v>
                </c:pt>
                <c:pt idx="966">
                  <c:v>41220</c:v>
                </c:pt>
                <c:pt idx="967">
                  <c:v>41221</c:v>
                </c:pt>
                <c:pt idx="968">
                  <c:v>41222</c:v>
                </c:pt>
                <c:pt idx="969">
                  <c:v>41225</c:v>
                </c:pt>
                <c:pt idx="970">
                  <c:v>41226</c:v>
                </c:pt>
                <c:pt idx="971">
                  <c:v>41227</c:v>
                </c:pt>
                <c:pt idx="972">
                  <c:v>41228</c:v>
                </c:pt>
                <c:pt idx="973">
                  <c:v>41229</c:v>
                </c:pt>
                <c:pt idx="974">
                  <c:v>41232</c:v>
                </c:pt>
                <c:pt idx="975">
                  <c:v>41233</c:v>
                </c:pt>
                <c:pt idx="976">
                  <c:v>41234</c:v>
                </c:pt>
                <c:pt idx="977">
                  <c:v>41235</c:v>
                </c:pt>
                <c:pt idx="978">
                  <c:v>41236</c:v>
                </c:pt>
                <c:pt idx="979">
                  <c:v>41239</c:v>
                </c:pt>
                <c:pt idx="980">
                  <c:v>41240</c:v>
                </c:pt>
                <c:pt idx="981">
                  <c:v>41241</c:v>
                </c:pt>
                <c:pt idx="982">
                  <c:v>41242</c:v>
                </c:pt>
                <c:pt idx="983">
                  <c:v>41243</c:v>
                </c:pt>
                <c:pt idx="984">
                  <c:v>41246</c:v>
                </c:pt>
                <c:pt idx="985">
                  <c:v>41247</c:v>
                </c:pt>
                <c:pt idx="986">
                  <c:v>41248</c:v>
                </c:pt>
                <c:pt idx="987">
                  <c:v>41249</c:v>
                </c:pt>
                <c:pt idx="988">
                  <c:v>41250</c:v>
                </c:pt>
                <c:pt idx="989">
                  <c:v>41253</c:v>
                </c:pt>
                <c:pt idx="990">
                  <c:v>41254</c:v>
                </c:pt>
                <c:pt idx="991">
                  <c:v>41255</c:v>
                </c:pt>
                <c:pt idx="992">
                  <c:v>41256</c:v>
                </c:pt>
                <c:pt idx="993">
                  <c:v>41257</c:v>
                </c:pt>
                <c:pt idx="994">
                  <c:v>41260</c:v>
                </c:pt>
                <c:pt idx="995">
                  <c:v>41261</c:v>
                </c:pt>
                <c:pt idx="996">
                  <c:v>41262</c:v>
                </c:pt>
                <c:pt idx="997">
                  <c:v>41263</c:v>
                </c:pt>
                <c:pt idx="998">
                  <c:v>41264</c:v>
                </c:pt>
                <c:pt idx="999">
                  <c:v>41267</c:v>
                </c:pt>
                <c:pt idx="1000">
                  <c:v>41269</c:v>
                </c:pt>
                <c:pt idx="1001">
                  <c:v>41270</c:v>
                </c:pt>
                <c:pt idx="1002">
                  <c:v>41271</c:v>
                </c:pt>
                <c:pt idx="1003">
                  <c:v>41274</c:v>
                </c:pt>
                <c:pt idx="1004">
                  <c:v>41276</c:v>
                </c:pt>
                <c:pt idx="1005">
                  <c:v>41277</c:v>
                </c:pt>
                <c:pt idx="1006">
                  <c:v>41278</c:v>
                </c:pt>
                <c:pt idx="1007">
                  <c:v>41281</c:v>
                </c:pt>
                <c:pt idx="1008">
                  <c:v>41282</c:v>
                </c:pt>
                <c:pt idx="1009">
                  <c:v>41283</c:v>
                </c:pt>
                <c:pt idx="1010">
                  <c:v>41284</c:v>
                </c:pt>
                <c:pt idx="1011">
                  <c:v>41285</c:v>
                </c:pt>
                <c:pt idx="1012">
                  <c:v>41288</c:v>
                </c:pt>
                <c:pt idx="1013">
                  <c:v>41289</c:v>
                </c:pt>
                <c:pt idx="1014">
                  <c:v>41290</c:v>
                </c:pt>
                <c:pt idx="1015">
                  <c:v>41291</c:v>
                </c:pt>
                <c:pt idx="1016">
                  <c:v>41292</c:v>
                </c:pt>
                <c:pt idx="1017">
                  <c:v>41295</c:v>
                </c:pt>
                <c:pt idx="1018">
                  <c:v>41296</c:v>
                </c:pt>
                <c:pt idx="1019">
                  <c:v>41297</c:v>
                </c:pt>
                <c:pt idx="1020">
                  <c:v>41298</c:v>
                </c:pt>
                <c:pt idx="1021">
                  <c:v>41299</c:v>
                </c:pt>
                <c:pt idx="1022">
                  <c:v>41302</c:v>
                </c:pt>
                <c:pt idx="1023">
                  <c:v>41303</c:v>
                </c:pt>
                <c:pt idx="1024">
                  <c:v>41304</c:v>
                </c:pt>
                <c:pt idx="1025">
                  <c:v>41305</c:v>
                </c:pt>
                <c:pt idx="1026">
                  <c:v>41306</c:v>
                </c:pt>
                <c:pt idx="1027">
                  <c:v>41309</c:v>
                </c:pt>
                <c:pt idx="1028">
                  <c:v>41310</c:v>
                </c:pt>
                <c:pt idx="1029">
                  <c:v>41311</c:v>
                </c:pt>
                <c:pt idx="1030">
                  <c:v>41312</c:v>
                </c:pt>
                <c:pt idx="1031">
                  <c:v>41313</c:v>
                </c:pt>
                <c:pt idx="1032">
                  <c:v>41316</c:v>
                </c:pt>
                <c:pt idx="1033">
                  <c:v>41317</c:v>
                </c:pt>
                <c:pt idx="1034">
                  <c:v>41318</c:v>
                </c:pt>
                <c:pt idx="1035">
                  <c:v>41319</c:v>
                </c:pt>
                <c:pt idx="1036">
                  <c:v>41320</c:v>
                </c:pt>
                <c:pt idx="1037">
                  <c:v>41323</c:v>
                </c:pt>
                <c:pt idx="1038">
                  <c:v>41324</c:v>
                </c:pt>
                <c:pt idx="1039">
                  <c:v>41325</c:v>
                </c:pt>
                <c:pt idx="1040">
                  <c:v>41326</c:v>
                </c:pt>
                <c:pt idx="1041">
                  <c:v>41327</c:v>
                </c:pt>
                <c:pt idx="1042">
                  <c:v>41330</c:v>
                </c:pt>
                <c:pt idx="1043">
                  <c:v>41331</c:v>
                </c:pt>
                <c:pt idx="1044">
                  <c:v>41332</c:v>
                </c:pt>
                <c:pt idx="1045">
                  <c:v>41333</c:v>
                </c:pt>
                <c:pt idx="1046">
                  <c:v>41334</c:v>
                </c:pt>
                <c:pt idx="1047">
                  <c:v>41337</c:v>
                </c:pt>
                <c:pt idx="1048">
                  <c:v>41338</c:v>
                </c:pt>
                <c:pt idx="1049">
                  <c:v>41339</c:v>
                </c:pt>
                <c:pt idx="1050">
                  <c:v>41340</c:v>
                </c:pt>
                <c:pt idx="1051">
                  <c:v>41341</c:v>
                </c:pt>
                <c:pt idx="1052">
                  <c:v>41344</c:v>
                </c:pt>
                <c:pt idx="1053">
                  <c:v>41345</c:v>
                </c:pt>
                <c:pt idx="1054">
                  <c:v>41346</c:v>
                </c:pt>
                <c:pt idx="1055">
                  <c:v>41347</c:v>
                </c:pt>
                <c:pt idx="1056">
                  <c:v>41348</c:v>
                </c:pt>
                <c:pt idx="1057">
                  <c:v>41351</c:v>
                </c:pt>
                <c:pt idx="1058">
                  <c:v>41352</c:v>
                </c:pt>
                <c:pt idx="1059">
                  <c:v>41353</c:v>
                </c:pt>
                <c:pt idx="1060">
                  <c:v>41354</c:v>
                </c:pt>
                <c:pt idx="1061">
                  <c:v>41355</c:v>
                </c:pt>
                <c:pt idx="1062">
                  <c:v>41358</c:v>
                </c:pt>
                <c:pt idx="1063">
                  <c:v>41359</c:v>
                </c:pt>
                <c:pt idx="1064">
                  <c:v>41360</c:v>
                </c:pt>
                <c:pt idx="1065">
                  <c:v>41361</c:v>
                </c:pt>
                <c:pt idx="1066">
                  <c:v>41365</c:v>
                </c:pt>
                <c:pt idx="1067">
                  <c:v>41366</c:v>
                </c:pt>
                <c:pt idx="1068">
                  <c:v>41367</c:v>
                </c:pt>
                <c:pt idx="1069">
                  <c:v>41368</c:v>
                </c:pt>
                <c:pt idx="1070">
                  <c:v>41369</c:v>
                </c:pt>
                <c:pt idx="1071">
                  <c:v>41372</c:v>
                </c:pt>
                <c:pt idx="1072">
                  <c:v>41373</c:v>
                </c:pt>
                <c:pt idx="1073">
                  <c:v>41374</c:v>
                </c:pt>
                <c:pt idx="1074">
                  <c:v>41375</c:v>
                </c:pt>
                <c:pt idx="1075">
                  <c:v>41376</c:v>
                </c:pt>
                <c:pt idx="1076">
                  <c:v>41379</c:v>
                </c:pt>
                <c:pt idx="1077">
                  <c:v>41380</c:v>
                </c:pt>
                <c:pt idx="1078">
                  <c:v>41381</c:v>
                </c:pt>
                <c:pt idx="1079">
                  <c:v>41382</c:v>
                </c:pt>
                <c:pt idx="1080">
                  <c:v>41383</c:v>
                </c:pt>
                <c:pt idx="1081">
                  <c:v>41386</c:v>
                </c:pt>
                <c:pt idx="1082">
                  <c:v>41387</c:v>
                </c:pt>
                <c:pt idx="1083">
                  <c:v>41388</c:v>
                </c:pt>
                <c:pt idx="1084">
                  <c:v>41389</c:v>
                </c:pt>
                <c:pt idx="1085">
                  <c:v>41390</c:v>
                </c:pt>
                <c:pt idx="1086">
                  <c:v>41393</c:v>
                </c:pt>
                <c:pt idx="1087">
                  <c:v>41394</c:v>
                </c:pt>
                <c:pt idx="1088">
                  <c:v>41395</c:v>
                </c:pt>
                <c:pt idx="1089">
                  <c:v>41396</c:v>
                </c:pt>
                <c:pt idx="1090">
                  <c:v>41397</c:v>
                </c:pt>
                <c:pt idx="1091">
                  <c:v>41400</c:v>
                </c:pt>
                <c:pt idx="1092">
                  <c:v>41401</c:v>
                </c:pt>
                <c:pt idx="1093">
                  <c:v>41402</c:v>
                </c:pt>
                <c:pt idx="1094">
                  <c:v>41403</c:v>
                </c:pt>
                <c:pt idx="1095">
                  <c:v>41404</c:v>
                </c:pt>
                <c:pt idx="1096">
                  <c:v>41407</c:v>
                </c:pt>
                <c:pt idx="1097">
                  <c:v>41408</c:v>
                </c:pt>
                <c:pt idx="1098">
                  <c:v>41409</c:v>
                </c:pt>
                <c:pt idx="1099">
                  <c:v>41410</c:v>
                </c:pt>
                <c:pt idx="1100">
                  <c:v>41411</c:v>
                </c:pt>
                <c:pt idx="1101">
                  <c:v>41414</c:v>
                </c:pt>
                <c:pt idx="1102">
                  <c:v>41415</c:v>
                </c:pt>
                <c:pt idx="1103">
                  <c:v>41416</c:v>
                </c:pt>
                <c:pt idx="1104">
                  <c:v>41417</c:v>
                </c:pt>
                <c:pt idx="1105">
                  <c:v>41418</c:v>
                </c:pt>
                <c:pt idx="1106">
                  <c:v>41421</c:v>
                </c:pt>
                <c:pt idx="1107">
                  <c:v>41422</c:v>
                </c:pt>
                <c:pt idx="1108">
                  <c:v>41423</c:v>
                </c:pt>
                <c:pt idx="1109">
                  <c:v>41424</c:v>
                </c:pt>
                <c:pt idx="1110">
                  <c:v>41425</c:v>
                </c:pt>
                <c:pt idx="1111">
                  <c:v>41428</c:v>
                </c:pt>
                <c:pt idx="1112">
                  <c:v>41429</c:v>
                </c:pt>
                <c:pt idx="1113">
                  <c:v>41430</c:v>
                </c:pt>
                <c:pt idx="1114">
                  <c:v>41431</c:v>
                </c:pt>
                <c:pt idx="1115">
                  <c:v>41432</c:v>
                </c:pt>
                <c:pt idx="1116">
                  <c:v>41435</c:v>
                </c:pt>
                <c:pt idx="1117">
                  <c:v>41436</c:v>
                </c:pt>
                <c:pt idx="1118">
                  <c:v>41437</c:v>
                </c:pt>
                <c:pt idx="1119">
                  <c:v>41438</c:v>
                </c:pt>
                <c:pt idx="1120">
                  <c:v>41439</c:v>
                </c:pt>
                <c:pt idx="1121">
                  <c:v>41442</c:v>
                </c:pt>
                <c:pt idx="1122">
                  <c:v>41443</c:v>
                </c:pt>
                <c:pt idx="1123">
                  <c:v>41444</c:v>
                </c:pt>
                <c:pt idx="1124">
                  <c:v>41445</c:v>
                </c:pt>
                <c:pt idx="1125">
                  <c:v>41446</c:v>
                </c:pt>
                <c:pt idx="1126">
                  <c:v>41449</c:v>
                </c:pt>
                <c:pt idx="1127">
                  <c:v>41450</c:v>
                </c:pt>
                <c:pt idx="1128">
                  <c:v>41451</c:v>
                </c:pt>
                <c:pt idx="1129">
                  <c:v>41452</c:v>
                </c:pt>
                <c:pt idx="1130">
                  <c:v>41453</c:v>
                </c:pt>
                <c:pt idx="1131">
                  <c:v>41456</c:v>
                </c:pt>
                <c:pt idx="1132">
                  <c:v>41457</c:v>
                </c:pt>
                <c:pt idx="1133">
                  <c:v>41458</c:v>
                </c:pt>
                <c:pt idx="1134">
                  <c:v>41459</c:v>
                </c:pt>
                <c:pt idx="1135">
                  <c:v>41460</c:v>
                </c:pt>
                <c:pt idx="1136">
                  <c:v>41463</c:v>
                </c:pt>
                <c:pt idx="1137">
                  <c:v>41464</c:v>
                </c:pt>
                <c:pt idx="1138">
                  <c:v>41465</c:v>
                </c:pt>
                <c:pt idx="1139">
                  <c:v>41466</c:v>
                </c:pt>
                <c:pt idx="1140">
                  <c:v>41467</c:v>
                </c:pt>
                <c:pt idx="1141">
                  <c:v>41470</c:v>
                </c:pt>
                <c:pt idx="1142">
                  <c:v>41471</c:v>
                </c:pt>
                <c:pt idx="1143">
                  <c:v>41472</c:v>
                </c:pt>
                <c:pt idx="1144">
                  <c:v>41473</c:v>
                </c:pt>
                <c:pt idx="1145">
                  <c:v>41474</c:v>
                </c:pt>
                <c:pt idx="1146">
                  <c:v>41477</c:v>
                </c:pt>
                <c:pt idx="1147">
                  <c:v>41478</c:v>
                </c:pt>
                <c:pt idx="1148">
                  <c:v>41479</c:v>
                </c:pt>
                <c:pt idx="1149">
                  <c:v>41480</c:v>
                </c:pt>
                <c:pt idx="1150">
                  <c:v>41481</c:v>
                </c:pt>
                <c:pt idx="1151">
                  <c:v>41484</c:v>
                </c:pt>
                <c:pt idx="1152">
                  <c:v>41485</c:v>
                </c:pt>
                <c:pt idx="1153">
                  <c:v>41486</c:v>
                </c:pt>
                <c:pt idx="1154">
                  <c:v>41487</c:v>
                </c:pt>
                <c:pt idx="1155">
                  <c:v>41488</c:v>
                </c:pt>
                <c:pt idx="1156">
                  <c:v>41491</c:v>
                </c:pt>
                <c:pt idx="1157">
                  <c:v>41492</c:v>
                </c:pt>
                <c:pt idx="1158">
                  <c:v>41493</c:v>
                </c:pt>
                <c:pt idx="1159">
                  <c:v>41494</c:v>
                </c:pt>
                <c:pt idx="1160">
                  <c:v>41495</c:v>
                </c:pt>
                <c:pt idx="1161">
                  <c:v>41498</c:v>
                </c:pt>
                <c:pt idx="1162">
                  <c:v>41499</c:v>
                </c:pt>
                <c:pt idx="1163">
                  <c:v>41500</c:v>
                </c:pt>
                <c:pt idx="1164">
                  <c:v>41501</c:v>
                </c:pt>
                <c:pt idx="1165">
                  <c:v>41502</c:v>
                </c:pt>
                <c:pt idx="1166">
                  <c:v>41505</c:v>
                </c:pt>
                <c:pt idx="1167">
                  <c:v>41506</c:v>
                </c:pt>
                <c:pt idx="1168">
                  <c:v>41507</c:v>
                </c:pt>
                <c:pt idx="1169">
                  <c:v>41508</c:v>
                </c:pt>
                <c:pt idx="1170">
                  <c:v>41509</c:v>
                </c:pt>
                <c:pt idx="1171">
                  <c:v>41512</c:v>
                </c:pt>
                <c:pt idx="1172">
                  <c:v>41513</c:v>
                </c:pt>
                <c:pt idx="1173">
                  <c:v>41514</c:v>
                </c:pt>
                <c:pt idx="1174">
                  <c:v>41515</c:v>
                </c:pt>
                <c:pt idx="1175">
                  <c:v>41516</c:v>
                </c:pt>
                <c:pt idx="1176">
                  <c:v>41519</c:v>
                </c:pt>
                <c:pt idx="1177">
                  <c:v>41520</c:v>
                </c:pt>
                <c:pt idx="1178">
                  <c:v>41521</c:v>
                </c:pt>
                <c:pt idx="1179">
                  <c:v>41522</c:v>
                </c:pt>
                <c:pt idx="1180">
                  <c:v>41523</c:v>
                </c:pt>
                <c:pt idx="1181">
                  <c:v>41526</c:v>
                </c:pt>
                <c:pt idx="1182">
                  <c:v>41527</c:v>
                </c:pt>
                <c:pt idx="1183">
                  <c:v>41528</c:v>
                </c:pt>
                <c:pt idx="1184">
                  <c:v>41529</c:v>
                </c:pt>
                <c:pt idx="1185">
                  <c:v>41530</c:v>
                </c:pt>
                <c:pt idx="1186">
                  <c:v>41533</c:v>
                </c:pt>
                <c:pt idx="1187">
                  <c:v>41534</c:v>
                </c:pt>
                <c:pt idx="1188">
                  <c:v>41535</c:v>
                </c:pt>
                <c:pt idx="1189">
                  <c:v>41536</c:v>
                </c:pt>
                <c:pt idx="1190">
                  <c:v>41537</c:v>
                </c:pt>
                <c:pt idx="1191">
                  <c:v>41540</c:v>
                </c:pt>
                <c:pt idx="1192">
                  <c:v>41541</c:v>
                </c:pt>
                <c:pt idx="1193">
                  <c:v>41542</c:v>
                </c:pt>
                <c:pt idx="1194">
                  <c:v>41543</c:v>
                </c:pt>
                <c:pt idx="1195">
                  <c:v>41544</c:v>
                </c:pt>
                <c:pt idx="1196">
                  <c:v>41547</c:v>
                </c:pt>
                <c:pt idx="1197">
                  <c:v>41548</c:v>
                </c:pt>
                <c:pt idx="1198">
                  <c:v>41549</c:v>
                </c:pt>
                <c:pt idx="1199">
                  <c:v>41550</c:v>
                </c:pt>
                <c:pt idx="1200">
                  <c:v>41551</c:v>
                </c:pt>
                <c:pt idx="1201">
                  <c:v>41554</c:v>
                </c:pt>
                <c:pt idx="1202">
                  <c:v>41555</c:v>
                </c:pt>
                <c:pt idx="1203">
                  <c:v>41556</c:v>
                </c:pt>
                <c:pt idx="1204">
                  <c:v>41557</c:v>
                </c:pt>
                <c:pt idx="1205">
                  <c:v>41558</c:v>
                </c:pt>
                <c:pt idx="1206">
                  <c:v>41561</c:v>
                </c:pt>
                <c:pt idx="1207">
                  <c:v>41562</c:v>
                </c:pt>
                <c:pt idx="1208">
                  <c:v>41563</c:v>
                </c:pt>
                <c:pt idx="1209">
                  <c:v>41564</c:v>
                </c:pt>
                <c:pt idx="1210">
                  <c:v>41565</c:v>
                </c:pt>
                <c:pt idx="1211">
                  <c:v>41568</c:v>
                </c:pt>
                <c:pt idx="1212">
                  <c:v>41569</c:v>
                </c:pt>
                <c:pt idx="1213">
                  <c:v>41570</c:v>
                </c:pt>
                <c:pt idx="1214">
                  <c:v>41571</c:v>
                </c:pt>
                <c:pt idx="1215">
                  <c:v>41572</c:v>
                </c:pt>
                <c:pt idx="1216">
                  <c:v>41575</c:v>
                </c:pt>
                <c:pt idx="1217">
                  <c:v>41576</c:v>
                </c:pt>
                <c:pt idx="1218">
                  <c:v>41577</c:v>
                </c:pt>
                <c:pt idx="1219">
                  <c:v>41578</c:v>
                </c:pt>
                <c:pt idx="1220">
                  <c:v>41579</c:v>
                </c:pt>
                <c:pt idx="1221">
                  <c:v>41582</c:v>
                </c:pt>
                <c:pt idx="1222">
                  <c:v>41583</c:v>
                </c:pt>
                <c:pt idx="1223">
                  <c:v>41584</c:v>
                </c:pt>
                <c:pt idx="1224">
                  <c:v>41585</c:v>
                </c:pt>
                <c:pt idx="1225">
                  <c:v>41586</c:v>
                </c:pt>
                <c:pt idx="1226">
                  <c:v>41589</c:v>
                </c:pt>
                <c:pt idx="1227">
                  <c:v>41590</c:v>
                </c:pt>
                <c:pt idx="1228">
                  <c:v>41591</c:v>
                </c:pt>
                <c:pt idx="1229">
                  <c:v>41592</c:v>
                </c:pt>
                <c:pt idx="1230">
                  <c:v>41593</c:v>
                </c:pt>
                <c:pt idx="1231">
                  <c:v>41596</c:v>
                </c:pt>
                <c:pt idx="1232">
                  <c:v>41597</c:v>
                </c:pt>
                <c:pt idx="1233">
                  <c:v>41598</c:v>
                </c:pt>
                <c:pt idx="1234">
                  <c:v>41599</c:v>
                </c:pt>
                <c:pt idx="1235">
                  <c:v>41600</c:v>
                </c:pt>
                <c:pt idx="1236">
                  <c:v>41603</c:v>
                </c:pt>
                <c:pt idx="1237">
                  <c:v>41604</c:v>
                </c:pt>
                <c:pt idx="1238">
                  <c:v>41605</c:v>
                </c:pt>
                <c:pt idx="1239">
                  <c:v>41606</c:v>
                </c:pt>
                <c:pt idx="1240">
                  <c:v>41607</c:v>
                </c:pt>
                <c:pt idx="1241">
                  <c:v>41610</c:v>
                </c:pt>
                <c:pt idx="1242">
                  <c:v>41611</c:v>
                </c:pt>
                <c:pt idx="1243">
                  <c:v>41612</c:v>
                </c:pt>
                <c:pt idx="1244">
                  <c:v>41613</c:v>
                </c:pt>
                <c:pt idx="1245">
                  <c:v>41614</c:v>
                </c:pt>
                <c:pt idx="1246">
                  <c:v>41617</c:v>
                </c:pt>
                <c:pt idx="1247">
                  <c:v>41618</c:v>
                </c:pt>
                <c:pt idx="1248">
                  <c:v>41619</c:v>
                </c:pt>
                <c:pt idx="1249">
                  <c:v>41620</c:v>
                </c:pt>
                <c:pt idx="1250">
                  <c:v>41621</c:v>
                </c:pt>
                <c:pt idx="1251">
                  <c:v>41624</c:v>
                </c:pt>
                <c:pt idx="1252">
                  <c:v>41625</c:v>
                </c:pt>
                <c:pt idx="1253">
                  <c:v>41626</c:v>
                </c:pt>
                <c:pt idx="1254">
                  <c:v>41627</c:v>
                </c:pt>
                <c:pt idx="1255">
                  <c:v>41628</c:v>
                </c:pt>
                <c:pt idx="1256">
                  <c:v>41631</c:v>
                </c:pt>
                <c:pt idx="1257">
                  <c:v>41632</c:v>
                </c:pt>
                <c:pt idx="1258">
                  <c:v>41634</c:v>
                </c:pt>
                <c:pt idx="1259">
                  <c:v>41635</c:v>
                </c:pt>
                <c:pt idx="1260">
                  <c:v>41638</c:v>
                </c:pt>
                <c:pt idx="1261">
                  <c:v>41639</c:v>
                </c:pt>
                <c:pt idx="1262">
                  <c:v>41641</c:v>
                </c:pt>
                <c:pt idx="1263">
                  <c:v>41642</c:v>
                </c:pt>
                <c:pt idx="1264">
                  <c:v>41645</c:v>
                </c:pt>
                <c:pt idx="1265">
                  <c:v>41646</c:v>
                </c:pt>
                <c:pt idx="1266">
                  <c:v>41647</c:v>
                </c:pt>
                <c:pt idx="1267">
                  <c:v>41648</c:v>
                </c:pt>
                <c:pt idx="1268">
                  <c:v>41649</c:v>
                </c:pt>
                <c:pt idx="1269">
                  <c:v>41652</c:v>
                </c:pt>
                <c:pt idx="1270">
                  <c:v>41653</c:v>
                </c:pt>
                <c:pt idx="1271">
                  <c:v>41654</c:v>
                </c:pt>
                <c:pt idx="1272">
                  <c:v>41655</c:v>
                </c:pt>
                <c:pt idx="1273">
                  <c:v>41656</c:v>
                </c:pt>
                <c:pt idx="1274">
                  <c:v>41659</c:v>
                </c:pt>
                <c:pt idx="1275">
                  <c:v>41660</c:v>
                </c:pt>
                <c:pt idx="1276">
                  <c:v>41661</c:v>
                </c:pt>
                <c:pt idx="1277">
                  <c:v>41662</c:v>
                </c:pt>
                <c:pt idx="1278">
                  <c:v>41663</c:v>
                </c:pt>
                <c:pt idx="1279">
                  <c:v>41666</c:v>
                </c:pt>
                <c:pt idx="1280">
                  <c:v>41667</c:v>
                </c:pt>
                <c:pt idx="1281">
                  <c:v>41668</c:v>
                </c:pt>
                <c:pt idx="1282">
                  <c:v>41669</c:v>
                </c:pt>
                <c:pt idx="1283">
                  <c:v>41670</c:v>
                </c:pt>
                <c:pt idx="1284">
                  <c:v>41673</c:v>
                </c:pt>
                <c:pt idx="1285">
                  <c:v>41674</c:v>
                </c:pt>
                <c:pt idx="1286">
                  <c:v>41675</c:v>
                </c:pt>
                <c:pt idx="1287">
                  <c:v>41676</c:v>
                </c:pt>
                <c:pt idx="1288">
                  <c:v>41677</c:v>
                </c:pt>
                <c:pt idx="1289">
                  <c:v>41680</c:v>
                </c:pt>
                <c:pt idx="1290">
                  <c:v>41681</c:v>
                </c:pt>
                <c:pt idx="1291">
                  <c:v>41682</c:v>
                </c:pt>
                <c:pt idx="1292">
                  <c:v>41683</c:v>
                </c:pt>
                <c:pt idx="1293">
                  <c:v>41684</c:v>
                </c:pt>
                <c:pt idx="1294">
                  <c:v>41687</c:v>
                </c:pt>
                <c:pt idx="1295">
                  <c:v>41688</c:v>
                </c:pt>
                <c:pt idx="1296">
                  <c:v>41689</c:v>
                </c:pt>
                <c:pt idx="1297">
                  <c:v>41690</c:v>
                </c:pt>
                <c:pt idx="1298">
                  <c:v>41691</c:v>
                </c:pt>
                <c:pt idx="1299">
                  <c:v>41694</c:v>
                </c:pt>
                <c:pt idx="1300">
                  <c:v>41695</c:v>
                </c:pt>
                <c:pt idx="1301">
                  <c:v>41696</c:v>
                </c:pt>
                <c:pt idx="1302">
                  <c:v>41697</c:v>
                </c:pt>
                <c:pt idx="1303">
                  <c:v>41698</c:v>
                </c:pt>
                <c:pt idx="1304">
                  <c:v>41701</c:v>
                </c:pt>
                <c:pt idx="1305">
                  <c:v>41702</c:v>
                </c:pt>
                <c:pt idx="1306">
                  <c:v>41703</c:v>
                </c:pt>
                <c:pt idx="1307">
                  <c:v>41704</c:v>
                </c:pt>
                <c:pt idx="1308">
                  <c:v>41705</c:v>
                </c:pt>
                <c:pt idx="1309">
                  <c:v>41708</c:v>
                </c:pt>
                <c:pt idx="1310">
                  <c:v>41709</c:v>
                </c:pt>
                <c:pt idx="1311">
                  <c:v>41710</c:v>
                </c:pt>
                <c:pt idx="1312">
                  <c:v>41711</c:v>
                </c:pt>
                <c:pt idx="1313">
                  <c:v>41712</c:v>
                </c:pt>
                <c:pt idx="1314">
                  <c:v>41715</c:v>
                </c:pt>
                <c:pt idx="1315">
                  <c:v>41716</c:v>
                </c:pt>
                <c:pt idx="1316">
                  <c:v>41717</c:v>
                </c:pt>
                <c:pt idx="1317">
                  <c:v>41718</c:v>
                </c:pt>
                <c:pt idx="1318">
                  <c:v>41719</c:v>
                </c:pt>
                <c:pt idx="1319">
                  <c:v>41722</c:v>
                </c:pt>
                <c:pt idx="1320">
                  <c:v>41723</c:v>
                </c:pt>
                <c:pt idx="1321">
                  <c:v>41724</c:v>
                </c:pt>
                <c:pt idx="1322">
                  <c:v>41725</c:v>
                </c:pt>
                <c:pt idx="1323">
                  <c:v>41726</c:v>
                </c:pt>
                <c:pt idx="1324">
                  <c:v>41729</c:v>
                </c:pt>
                <c:pt idx="1325">
                  <c:v>41730</c:v>
                </c:pt>
                <c:pt idx="1326">
                  <c:v>41731</c:v>
                </c:pt>
                <c:pt idx="1327">
                  <c:v>41732</c:v>
                </c:pt>
                <c:pt idx="1328">
                  <c:v>41733</c:v>
                </c:pt>
                <c:pt idx="1329">
                  <c:v>41736</c:v>
                </c:pt>
                <c:pt idx="1330">
                  <c:v>41737</c:v>
                </c:pt>
                <c:pt idx="1331">
                  <c:v>41738</c:v>
                </c:pt>
                <c:pt idx="1332">
                  <c:v>41739</c:v>
                </c:pt>
                <c:pt idx="1333">
                  <c:v>41740</c:v>
                </c:pt>
                <c:pt idx="1334">
                  <c:v>41743</c:v>
                </c:pt>
                <c:pt idx="1335">
                  <c:v>41744</c:v>
                </c:pt>
                <c:pt idx="1336">
                  <c:v>41745</c:v>
                </c:pt>
                <c:pt idx="1337">
                  <c:v>41746</c:v>
                </c:pt>
                <c:pt idx="1338">
                  <c:v>41750</c:v>
                </c:pt>
                <c:pt idx="1339">
                  <c:v>41751</c:v>
                </c:pt>
                <c:pt idx="1340">
                  <c:v>41752</c:v>
                </c:pt>
                <c:pt idx="1341">
                  <c:v>41753</c:v>
                </c:pt>
                <c:pt idx="1342">
                  <c:v>41754</c:v>
                </c:pt>
                <c:pt idx="1343">
                  <c:v>41757</c:v>
                </c:pt>
                <c:pt idx="1344">
                  <c:v>41758</c:v>
                </c:pt>
                <c:pt idx="1345">
                  <c:v>41759</c:v>
                </c:pt>
                <c:pt idx="1346">
                  <c:v>41760</c:v>
                </c:pt>
                <c:pt idx="1347">
                  <c:v>41761</c:v>
                </c:pt>
                <c:pt idx="1348">
                  <c:v>41764</c:v>
                </c:pt>
                <c:pt idx="1349">
                  <c:v>41765</c:v>
                </c:pt>
                <c:pt idx="1350">
                  <c:v>41766</c:v>
                </c:pt>
                <c:pt idx="1351">
                  <c:v>41767</c:v>
                </c:pt>
                <c:pt idx="1352">
                  <c:v>41768</c:v>
                </c:pt>
                <c:pt idx="1353">
                  <c:v>41771</c:v>
                </c:pt>
                <c:pt idx="1354">
                  <c:v>41772</c:v>
                </c:pt>
                <c:pt idx="1355">
                  <c:v>41773</c:v>
                </c:pt>
                <c:pt idx="1356">
                  <c:v>41774</c:v>
                </c:pt>
                <c:pt idx="1357">
                  <c:v>41775</c:v>
                </c:pt>
                <c:pt idx="1358">
                  <c:v>41778</c:v>
                </c:pt>
                <c:pt idx="1359">
                  <c:v>41779</c:v>
                </c:pt>
                <c:pt idx="1360">
                  <c:v>41780</c:v>
                </c:pt>
                <c:pt idx="1361">
                  <c:v>41781</c:v>
                </c:pt>
                <c:pt idx="1362">
                  <c:v>41782</c:v>
                </c:pt>
                <c:pt idx="1363">
                  <c:v>41785</c:v>
                </c:pt>
                <c:pt idx="1364">
                  <c:v>41786</c:v>
                </c:pt>
                <c:pt idx="1365">
                  <c:v>41787</c:v>
                </c:pt>
                <c:pt idx="1366">
                  <c:v>41788</c:v>
                </c:pt>
                <c:pt idx="1367">
                  <c:v>41789</c:v>
                </c:pt>
                <c:pt idx="1368">
                  <c:v>41792</c:v>
                </c:pt>
                <c:pt idx="1369">
                  <c:v>41793</c:v>
                </c:pt>
                <c:pt idx="1370">
                  <c:v>41794</c:v>
                </c:pt>
                <c:pt idx="1371">
                  <c:v>41795</c:v>
                </c:pt>
                <c:pt idx="1372">
                  <c:v>41796</c:v>
                </c:pt>
                <c:pt idx="1373">
                  <c:v>41799</c:v>
                </c:pt>
                <c:pt idx="1374">
                  <c:v>41800</c:v>
                </c:pt>
                <c:pt idx="1375">
                  <c:v>41801</c:v>
                </c:pt>
                <c:pt idx="1376">
                  <c:v>41802</c:v>
                </c:pt>
                <c:pt idx="1377">
                  <c:v>41803</c:v>
                </c:pt>
                <c:pt idx="1378">
                  <c:v>41806</c:v>
                </c:pt>
                <c:pt idx="1379">
                  <c:v>41807</c:v>
                </c:pt>
                <c:pt idx="1380">
                  <c:v>41808</c:v>
                </c:pt>
                <c:pt idx="1381">
                  <c:v>41809</c:v>
                </c:pt>
                <c:pt idx="1382">
                  <c:v>41810</c:v>
                </c:pt>
                <c:pt idx="1383">
                  <c:v>41813</c:v>
                </c:pt>
                <c:pt idx="1384">
                  <c:v>41814</c:v>
                </c:pt>
                <c:pt idx="1385">
                  <c:v>41815</c:v>
                </c:pt>
                <c:pt idx="1386">
                  <c:v>41816</c:v>
                </c:pt>
                <c:pt idx="1387">
                  <c:v>41817</c:v>
                </c:pt>
                <c:pt idx="1388">
                  <c:v>41820</c:v>
                </c:pt>
                <c:pt idx="1389">
                  <c:v>41821</c:v>
                </c:pt>
                <c:pt idx="1390">
                  <c:v>41822</c:v>
                </c:pt>
                <c:pt idx="1391">
                  <c:v>41823</c:v>
                </c:pt>
                <c:pt idx="1392">
                  <c:v>41824</c:v>
                </c:pt>
                <c:pt idx="1393">
                  <c:v>41827</c:v>
                </c:pt>
                <c:pt idx="1394">
                  <c:v>41828</c:v>
                </c:pt>
                <c:pt idx="1395">
                  <c:v>41829</c:v>
                </c:pt>
                <c:pt idx="1396">
                  <c:v>41830</c:v>
                </c:pt>
                <c:pt idx="1397">
                  <c:v>41831</c:v>
                </c:pt>
                <c:pt idx="1398">
                  <c:v>41834</c:v>
                </c:pt>
                <c:pt idx="1399">
                  <c:v>41835</c:v>
                </c:pt>
                <c:pt idx="1400">
                  <c:v>41836</c:v>
                </c:pt>
                <c:pt idx="1401">
                  <c:v>41837</c:v>
                </c:pt>
                <c:pt idx="1402">
                  <c:v>41838</c:v>
                </c:pt>
                <c:pt idx="1403">
                  <c:v>41841</c:v>
                </c:pt>
                <c:pt idx="1404">
                  <c:v>41842</c:v>
                </c:pt>
                <c:pt idx="1405">
                  <c:v>41843</c:v>
                </c:pt>
                <c:pt idx="1406">
                  <c:v>41844</c:v>
                </c:pt>
                <c:pt idx="1407">
                  <c:v>41845</c:v>
                </c:pt>
                <c:pt idx="1408">
                  <c:v>41848</c:v>
                </c:pt>
                <c:pt idx="1409">
                  <c:v>41849</c:v>
                </c:pt>
                <c:pt idx="1410">
                  <c:v>41850</c:v>
                </c:pt>
                <c:pt idx="1411">
                  <c:v>41851</c:v>
                </c:pt>
                <c:pt idx="1412">
                  <c:v>41852</c:v>
                </c:pt>
                <c:pt idx="1413">
                  <c:v>41855</c:v>
                </c:pt>
                <c:pt idx="1414">
                  <c:v>41856</c:v>
                </c:pt>
                <c:pt idx="1415">
                  <c:v>41857</c:v>
                </c:pt>
                <c:pt idx="1416">
                  <c:v>41858</c:v>
                </c:pt>
                <c:pt idx="1417">
                  <c:v>41859</c:v>
                </c:pt>
                <c:pt idx="1418">
                  <c:v>41862</c:v>
                </c:pt>
                <c:pt idx="1419">
                  <c:v>41863</c:v>
                </c:pt>
                <c:pt idx="1420">
                  <c:v>41864</c:v>
                </c:pt>
                <c:pt idx="1421">
                  <c:v>41865</c:v>
                </c:pt>
                <c:pt idx="1422">
                  <c:v>41866</c:v>
                </c:pt>
                <c:pt idx="1423">
                  <c:v>41869</c:v>
                </c:pt>
                <c:pt idx="1424">
                  <c:v>41870</c:v>
                </c:pt>
                <c:pt idx="1425">
                  <c:v>41871</c:v>
                </c:pt>
                <c:pt idx="1426">
                  <c:v>41872</c:v>
                </c:pt>
                <c:pt idx="1427">
                  <c:v>41873</c:v>
                </c:pt>
                <c:pt idx="1428">
                  <c:v>41876</c:v>
                </c:pt>
                <c:pt idx="1429">
                  <c:v>41877</c:v>
                </c:pt>
                <c:pt idx="1430">
                  <c:v>41878</c:v>
                </c:pt>
                <c:pt idx="1431">
                  <c:v>41879</c:v>
                </c:pt>
                <c:pt idx="1432">
                  <c:v>41880</c:v>
                </c:pt>
                <c:pt idx="1433">
                  <c:v>41883</c:v>
                </c:pt>
                <c:pt idx="1434">
                  <c:v>41884</c:v>
                </c:pt>
                <c:pt idx="1435">
                  <c:v>41885</c:v>
                </c:pt>
                <c:pt idx="1436">
                  <c:v>41886</c:v>
                </c:pt>
                <c:pt idx="1437">
                  <c:v>41887</c:v>
                </c:pt>
                <c:pt idx="1438">
                  <c:v>41890</c:v>
                </c:pt>
                <c:pt idx="1439">
                  <c:v>41891</c:v>
                </c:pt>
                <c:pt idx="1440">
                  <c:v>41892</c:v>
                </c:pt>
                <c:pt idx="1441">
                  <c:v>41893</c:v>
                </c:pt>
                <c:pt idx="1442">
                  <c:v>41894</c:v>
                </c:pt>
                <c:pt idx="1443">
                  <c:v>41897</c:v>
                </c:pt>
                <c:pt idx="1444">
                  <c:v>41898</c:v>
                </c:pt>
                <c:pt idx="1445">
                  <c:v>41899</c:v>
                </c:pt>
                <c:pt idx="1446">
                  <c:v>41900</c:v>
                </c:pt>
                <c:pt idx="1447">
                  <c:v>41901</c:v>
                </c:pt>
                <c:pt idx="1448">
                  <c:v>41904</c:v>
                </c:pt>
                <c:pt idx="1449">
                  <c:v>41905</c:v>
                </c:pt>
                <c:pt idx="1450">
                  <c:v>41906</c:v>
                </c:pt>
                <c:pt idx="1451">
                  <c:v>41907</c:v>
                </c:pt>
                <c:pt idx="1452">
                  <c:v>41908</c:v>
                </c:pt>
                <c:pt idx="1453">
                  <c:v>41911</c:v>
                </c:pt>
                <c:pt idx="1454">
                  <c:v>41912</c:v>
                </c:pt>
                <c:pt idx="1455">
                  <c:v>41913</c:v>
                </c:pt>
                <c:pt idx="1456">
                  <c:v>41914</c:v>
                </c:pt>
                <c:pt idx="1457">
                  <c:v>41915</c:v>
                </c:pt>
                <c:pt idx="1458">
                  <c:v>41918</c:v>
                </c:pt>
                <c:pt idx="1459">
                  <c:v>41919</c:v>
                </c:pt>
                <c:pt idx="1460">
                  <c:v>41920</c:v>
                </c:pt>
                <c:pt idx="1461">
                  <c:v>41921</c:v>
                </c:pt>
                <c:pt idx="1462">
                  <c:v>41922</c:v>
                </c:pt>
                <c:pt idx="1463">
                  <c:v>41925</c:v>
                </c:pt>
                <c:pt idx="1464">
                  <c:v>41926</c:v>
                </c:pt>
                <c:pt idx="1465">
                  <c:v>41927</c:v>
                </c:pt>
                <c:pt idx="1466">
                  <c:v>41928</c:v>
                </c:pt>
                <c:pt idx="1467">
                  <c:v>41929</c:v>
                </c:pt>
                <c:pt idx="1468">
                  <c:v>41932</c:v>
                </c:pt>
                <c:pt idx="1469">
                  <c:v>41933</c:v>
                </c:pt>
                <c:pt idx="1470">
                  <c:v>41934</c:v>
                </c:pt>
                <c:pt idx="1471">
                  <c:v>41935</c:v>
                </c:pt>
                <c:pt idx="1472">
                  <c:v>41936</c:v>
                </c:pt>
                <c:pt idx="1473">
                  <c:v>41939</c:v>
                </c:pt>
                <c:pt idx="1474">
                  <c:v>41940</c:v>
                </c:pt>
                <c:pt idx="1475">
                  <c:v>41941</c:v>
                </c:pt>
                <c:pt idx="1476">
                  <c:v>41942</c:v>
                </c:pt>
                <c:pt idx="1477">
                  <c:v>41943</c:v>
                </c:pt>
                <c:pt idx="1478">
                  <c:v>41946</c:v>
                </c:pt>
                <c:pt idx="1479">
                  <c:v>41947</c:v>
                </c:pt>
                <c:pt idx="1480">
                  <c:v>41948</c:v>
                </c:pt>
                <c:pt idx="1481">
                  <c:v>41949</c:v>
                </c:pt>
                <c:pt idx="1482">
                  <c:v>41950</c:v>
                </c:pt>
                <c:pt idx="1483">
                  <c:v>41953</c:v>
                </c:pt>
                <c:pt idx="1484">
                  <c:v>41954</c:v>
                </c:pt>
                <c:pt idx="1485">
                  <c:v>41955</c:v>
                </c:pt>
                <c:pt idx="1486">
                  <c:v>41956</c:v>
                </c:pt>
                <c:pt idx="1487">
                  <c:v>41957</c:v>
                </c:pt>
                <c:pt idx="1488">
                  <c:v>41960</c:v>
                </c:pt>
                <c:pt idx="1489">
                  <c:v>41961</c:v>
                </c:pt>
                <c:pt idx="1490">
                  <c:v>41962</c:v>
                </c:pt>
                <c:pt idx="1491">
                  <c:v>41963</c:v>
                </c:pt>
                <c:pt idx="1492">
                  <c:v>41964</c:v>
                </c:pt>
                <c:pt idx="1493">
                  <c:v>41967</c:v>
                </c:pt>
                <c:pt idx="1494">
                  <c:v>41968</c:v>
                </c:pt>
                <c:pt idx="1495">
                  <c:v>41969</c:v>
                </c:pt>
                <c:pt idx="1496">
                  <c:v>41970</c:v>
                </c:pt>
                <c:pt idx="1497">
                  <c:v>41971</c:v>
                </c:pt>
                <c:pt idx="1498">
                  <c:v>41974</c:v>
                </c:pt>
                <c:pt idx="1499">
                  <c:v>41975</c:v>
                </c:pt>
                <c:pt idx="1500">
                  <c:v>41976</c:v>
                </c:pt>
                <c:pt idx="1501">
                  <c:v>41977</c:v>
                </c:pt>
                <c:pt idx="1502">
                  <c:v>41978</c:v>
                </c:pt>
                <c:pt idx="1503">
                  <c:v>41981</c:v>
                </c:pt>
                <c:pt idx="1504">
                  <c:v>41982</c:v>
                </c:pt>
                <c:pt idx="1505">
                  <c:v>41983</c:v>
                </c:pt>
                <c:pt idx="1506">
                  <c:v>41984</c:v>
                </c:pt>
                <c:pt idx="1507">
                  <c:v>41985</c:v>
                </c:pt>
                <c:pt idx="1508">
                  <c:v>41988</c:v>
                </c:pt>
                <c:pt idx="1509">
                  <c:v>41989</c:v>
                </c:pt>
                <c:pt idx="1510">
                  <c:v>41990</c:v>
                </c:pt>
                <c:pt idx="1511">
                  <c:v>41991</c:v>
                </c:pt>
                <c:pt idx="1512">
                  <c:v>41992</c:v>
                </c:pt>
                <c:pt idx="1513">
                  <c:v>41995</c:v>
                </c:pt>
                <c:pt idx="1514">
                  <c:v>41996</c:v>
                </c:pt>
                <c:pt idx="1515">
                  <c:v>41997</c:v>
                </c:pt>
                <c:pt idx="1516">
                  <c:v>41999</c:v>
                </c:pt>
                <c:pt idx="1517">
                  <c:v>42002</c:v>
                </c:pt>
                <c:pt idx="1518">
                  <c:v>42003</c:v>
                </c:pt>
                <c:pt idx="1519">
                  <c:v>42004</c:v>
                </c:pt>
                <c:pt idx="1520">
                  <c:v>42006</c:v>
                </c:pt>
                <c:pt idx="1521">
                  <c:v>42009</c:v>
                </c:pt>
                <c:pt idx="1522">
                  <c:v>42010</c:v>
                </c:pt>
                <c:pt idx="1523">
                  <c:v>42011</c:v>
                </c:pt>
                <c:pt idx="1524">
                  <c:v>42012</c:v>
                </c:pt>
                <c:pt idx="1525">
                  <c:v>42013</c:v>
                </c:pt>
                <c:pt idx="1526">
                  <c:v>42016</c:v>
                </c:pt>
                <c:pt idx="1527">
                  <c:v>42017</c:v>
                </c:pt>
                <c:pt idx="1528">
                  <c:v>42018</c:v>
                </c:pt>
                <c:pt idx="1529">
                  <c:v>42019</c:v>
                </c:pt>
                <c:pt idx="1530">
                  <c:v>42020</c:v>
                </c:pt>
                <c:pt idx="1531">
                  <c:v>42023</c:v>
                </c:pt>
                <c:pt idx="1532">
                  <c:v>42024</c:v>
                </c:pt>
                <c:pt idx="1533">
                  <c:v>42025</c:v>
                </c:pt>
                <c:pt idx="1534">
                  <c:v>42026</c:v>
                </c:pt>
                <c:pt idx="1535">
                  <c:v>42027</c:v>
                </c:pt>
                <c:pt idx="1536">
                  <c:v>42030</c:v>
                </c:pt>
                <c:pt idx="1537">
                  <c:v>42031</c:v>
                </c:pt>
                <c:pt idx="1538">
                  <c:v>42032</c:v>
                </c:pt>
                <c:pt idx="1539">
                  <c:v>42033</c:v>
                </c:pt>
                <c:pt idx="1540">
                  <c:v>42034</c:v>
                </c:pt>
                <c:pt idx="1541">
                  <c:v>42037</c:v>
                </c:pt>
                <c:pt idx="1542">
                  <c:v>42038</c:v>
                </c:pt>
                <c:pt idx="1543">
                  <c:v>42039</c:v>
                </c:pt>
                <c:pt idx="1544">
                  <c:v>42040</c:v>
                </c:pt>
                <c:pt idx="1545">
                  <c:v>42041</c:v>
                </c:pt>
                <c:pt idx="1546">
                  <c:v>42044</c:v>
                </c:pt>
                <c:pt idx="1547">
                  <c:v>42045</c:v>
                </c:pt>
                <c:pt idx="1548">
                  <c:v>42046</c:v>
                </c:pt>
                <c:pt idx="1549">
                  <c:v>42047</c:v>
                </c:pt>
                <c:pt idx="1550">
                  <c:v>42048</c:v>
                </c:pt>
                <c:pt idx="1551">
                  <c:v>42051</c:v>
                </c:pt>
                <c:pt idx="1552">
                  <c:v>42052</c:v>
                </c:pt>
                <c:pt idx="1553">
                  <c:v>42053</c:v>
                </c:pt>
                <c:pt idx="1554">
                  <c:v>42054</c:v>
                </c:pt>
                <c:pt idx="1555">
                  <c:v>42055</c:v>
                </c:pt>
                <c:pt idx="1556">
                  <c:v>42058</c:v>
                </c:pt>
                <c:pt idx="1557">
                  <c:v>42059</c:v>
                </c:pt>
                <c:pt idx="1558">
                  <c:v>42060</c:v>
                </c:pt>
                <c:pt idx="1559">
                  <c:v>42061</c:v>
                </c:pt>
                <c:pt idx="1560">
                  <c:v>42062</c:v>
                </c:pt>
                <c:pt idx="1561">
                  <c:v>42065</c:v>
                </c:pt>
                <c:pt idx="1562">
                  <c:v>42066</c:v>
                </c:pt>
                <c:pt idx="1563">
                  <c:v>42067</c:v>
                </c:pt>
                <c:pt idx="1564">
                  <c:v>42068</c:v>
                </c:pt>
                <c:pt idx="1565">
                  <c:v>42069</c:v>
                </c:pt>
                <c:pt idx="1566">
                  <c:v>42072</c:v>
                </c:pt>
                <c:pt idx="1567">
                  <c:v>42073</c:v>
                </c:pt>
                <c:pt idx="1568">
                  <c:v>42074</c:v>
                </c:pt>
                <c:pt idx="1569">
                  <c:v>42075</c:v>
                </c:pt>
                <c:pt idx="1570">
                  <c:v>42076</c:v>
                </c:pt>
                <c:pt idx="1571">
                  <c:v>42079</c:v>
                </c:pt>
                <c:pt idx="1572">
                  <c:v>42080</c:v>
                </c:pt>
                <c:pt idx="1573">
                  <c:v>42081</c:v>
                </c:pt>
                <c:pt idx="1574">
                  <c:v>42082</c:v>
                </c:pt>
                <c:pt idx="1575">
                  <c:v>42083</c:v>
                </c:pt>
                <c:pt idx="1576">
                  <c:v>42086</c:v>
                </c:pt>
                <c:pt idx="1577">
                  <c:v>42087</c:v>
                </c:pt>
                <c:pt idx="1578">
                  <c:v>42088</c:v>
                </c:pt>
                <c:pt idx="1579">
                  <c:v>42089</c:v>
                </c:pt>
                <c:pt idx="1580">
                  <c:v>42090</c:v>
                </c:pt>
                <c:pt idx="1581">
                  <c:v>42093</c:v>
                </c:pt>
                <c:pt idx="1582">
                  <c:v>42094</c:v>
                </c:pt>
                <c:pt idx="1583">
                  <c:v>42095</c:v>
                </c:pt>
                <c:pt idx="1584">
                  <c:v>42096</c:v>
                </c:pt>
                <c:pt idx="1585">
                  <c:v>42100</c:v>
                </c:pt>
                <c:pt idx="1586">
                  <c:v>42101</c:v>
                </c:pt>
                <c:pt idx="1587">
                  <c:v>42102</c:v>
                </c:pt>
                <c:pt idx="1588">
                  <c:v>42103</c:v>
                </c:pt>
                <c:pt idx="1589">
                  <c:v>42104</c:v>
                </c:pt>
                <c:pt idx="1590">
                  <c:v>42107</c:v>
                </c:pt>
                <c:pt idx="1591">
                  <c:v>42108</c:v>
                </c:pt>
                <c:pt idx="1592">
                  <c:v>42109</c:v>
                </c:pt>
                <c:pt idx="1593">
                  <c:v>42110</c:v>
                </c:pt>
                <c:pt idx="1594">
                  <c:v>42111</c:v>
                </c:pt>
                <c:pt idx="1595">
                  <c:v>42114</c:v>
                </c:pt>
                <c:pt idx="1596">
                  <c:v>42115</c:v>
                </c:pt>
                <c:pt idx="1597">
                  <c:v>42116</c:v>
                </c:pt>
                <c:pt idx="1598">
                  <c:v>42117</c:v>
                </c:pt>
                <c:pt idx="1599">
                  <c:v>42118</c:v>
                </c:pt>
                <c:pt idx="1600">
                  <c:v>42121</c:v>
                </c:pt>
                <c:pt idx="1601">
                  <c:v>42122</c:v>
                </c:pt>
                <c:pt idx="1602">
                  <c:v>42123</c:v>
                </c:pt>
                <c:pt idx="1603">
                  <c:v>42124</c:v>
                </c:pt>
                <c:pt idx="1604">
                  <c:v>42125</c:v>
                </c:pt>
                <c:pt idx="1605">
                  <c:v>42128</c:v>
                </c:pt>
                <c:pt idx="1606">
                  <c:v>42129</c:v>
                </c:pt>
                <c:pt idx="1607">
                  <c:v>42130</c:v>
                </c:pt>
                <c:pt idx="1608">
                  <c:v>42131</c:v>
                </c:pt>
                <c:pt idx="1609">
                  <c:v>42132</c:v>
                </c:pt>
                <c:pt idx="1610">
                  <c:v>42135</c:v>
                </c:pt>
                <c:pt idx="1611">
                  <c:v>42136</c:v>
                </c:pt>
                <c:pt idx="1612">
                  <c:v>42137</c:v>
                </c:pt>
                <c:pt idx="1613">
                  <c:v>42138</c:v>
                </c:pt>
                <c:pt idx="1614">
                  <c:v>42139</c:v>
                </c:pt>
                <c:pt idx="1615">
                  <c:v>42142</c:v>
                </c:pt>
                <c:pt idx="1616">
                  <c:v>42143</c:v>
                </c:pt>
                <c:pt idx="1617">
                  <c:v>42144</c:v>
                </c:pt>
                <c:pt idx="1618">
                  <c:v>42145</c:v>
                </c:pt>
                <c:pt idx="1619">
                  <c:v>42146</c:v>
                </c:pt>
                <c:pt idx="1620">
                  <c:v>42149</c:v>
                </c:pt>
                <c:pt idx="1621">
                  <c:v>42150</c:v>
                </c:pt>
                <c:pt idx="1622">
                  <c:v>42151</c:v>
                </c:pt>
                <c:pt idx="1623">
                  <c:v>42152</c:v>
                </c:pt>
                <c:pt idx="1624">
                  <c:v>42153</c:v>
                </c:pt>
                <c:pt idx="1625">
                  <c:v>42156</c:v>
                </c:pt>
                <c:pt idx="1626">
                  <c:v>42157</c:v>
                </c:pt>
                <c:pt idx="1627">
                  <c:v>42158</c:v>
                </c:pt>
                <c:pt idx="1628">
                  <c:v>42159</c:v>
                </c:pt>
                <c:pt idx="1629">
                  <c:v>42160</c:v>
                </c:pt>
                <c:pt idx="1630">
                  <c:v>42163</c:v>
                </c:pt>
                <c:pt idx="1631">
                  <c:v>42164</c:v>
                </c:pt>
                <c:pt idx="1632">
                  <c:v>42165</c:v>
                </c:pt>
                <c:pt idx="1633">
                  <c:v>42166</c:v>
                </c:pt>
                <c:pt idx="1634">
                  <c:v>42167</c:v>
                </c:pt>
                <c:pt idx="1635">
                  <c:v>42170</c:v>
                </c:pt>
                <c:pt idx="1636">
                  <c:v>42171</c:v>
                </c:pt>
                <c:pt idx="1637">
                  <c:v>42172</c:v>
                </c:pt>
                <c:pt idx="1638">
                  <c:v>42173</c:v>
                </c:pt>
                <c:pt idx="1639">
                  <c:v>42174</c:v>
                </c:pt>
                <c:pt idx="1640">
                  <c:v>42177</c:v>
                </c:pt>
                <c:pt idx="1641">
                  <c:v>42178</c:v>
                </c:pt>
                <c:pt idx="1642">
                  <c:v>42179</c:v>
                </c:pt>
                <c:pt idx="1643">
                  <c:v>42180</c:v>
                </c:pt>
                <c:pt idx="1644">
                  <c:v>42181</c:v>
                </c:pt>
                <c:pt idx="1645">
                  <c:v>42184</c:v>
                </c:pt>
                <c:pt idx="1646">
                  <c:v>42185</c:v>
                </c:pt>
                <c:pt idx="1647">
                  <c:v>42186</c:v>
                </c:pt>
                <c:pt idx="1648">
                  <c:v>42187</c:v>
                </c:pt>
                <c:pt idx="1649">
                  <c:v>42188</c:v>
                </c:pt>
                <c:pt idx="1650">
                  <c:v>42191</c:v>
                </c:pt>
                <c:pt idx="1651">
                  <c:v>42192</c:v>
                </c:pt>
                <c:pt idx="1652">
                  <c:v>42193</c:v>
                </c:pt>
                <c:pt idx="1653">
                  <c:v>42194</c:v>
                </c:pt>
                <c:pt idx="1654">
                  <c:v>42195</c:v>
                </c:pt>
                <c:pt idx="1655">
                  <c:v>42198</c:v>
                </c:pt>
                <c:pt idx="1656">
                  <c:v>42199</c:v>
                </c:pt>
                <c:pt idx="1657">
                  <c:v>42200</c:v>
                </c:pt>
                <c:pt idx="1658">
                  <c:v>42201</c:v>
                </c:pt>
                <c:pt idx="1659">
                  <c:v>42202</c:v>
                </c:pt>
                <c:pt idx="1660">
                  <c:v>42205</c:v>
                </c:pt>
                <c:pt idx="1661">
                  <c:v>42206</c:v>
                </c:pt>
                <c:pt idx="1662">
                  <c:v>42207</c:v>
                </c:pt>
                <c:pt idx="1663">
                  <c:v>42208</c:v>
                </c:pt>
                <c:pt idx="1664">
                  <c:v>42209</c:v>
                </c:pt>
                <c:pt idx="1665">
                  <c:v>42212</c:v>
                </c:pt>
                <c:pt idx="1666">
                  <c:v>42213</c:v>
                </c:pt>
                <c:pt idx="1667">
                  <c:v>42214</c:v>
                </c:pt>
                <c:pt idx="1668">
                  <c:v>42215</c:v>
                </c:pt>
                <c:pt idx="1669">
                  <c:v>42216</c:v>
                </c:pt>
                <c:pt idx="1670">
                  <c:v>42219</c:v>
                </c:pt>
                <c:pt idx="1671">
                  <c:v>42220</c:v>
                </c:pt>
                <c:pt idx="1672">
                  <c:v>42221</c:v>
                </c:pt>
                <c:pt idx="1673">
                  <c:v>42222</c:v>
                </c:pt>
                <c:pt idx="1674">
                  <c:v>42223</c:v>
                </c:pt>
                <c:pt idx="1675">
                  <c:v>42226</c:v>
                </c:pt>
                <c:pt idx="1676">
                  <c:v>42227</c:v>
                </c:pt>
                <c:pt idx="1677">
                  <c:v>42228</c:v>
                </c:pt>
                <c:pt idx="1678">
                  <c:v>42229</c:v>
                </c:pt>
                <c:pt idx="1679">
                  <c:v>42230</c:v>
                </c:pt>
                <c:pt idx="1680">
                  <c:v>42233</c:v>
                </c:pt>
                <c:pt idx="1681">
                  <c:v>42234</c:v>
                </c:pt>
                <c:pt idx="1682">
                  <c:v>42235</c:v>
                </c:pt>
                <c:pt idx="1683">
                  <c:v>42236</c:v>
                </c:pt>
                <c:pt idx="1684">
                  <c:v>42237</c:v>
                </c:pt>
                <c:pt idx="1685">
                  <c:v>42240</c:v>
                </c:pt>
                <c:pt idx="1686">
                  <c:v>42241</c:v>
                </c:pt>
                <c:pt idx="1687">
                  <c:v>42242</c:v>
                </c:pt>
                <c:pt idx="1688">
                  <c:v>42243</c:v>
                </c:pt>
                <c:pt idx="1689">
                  <c:v>42244</c:v>
                </c:pt>
                <c:pt idx="1690">
                  <c:v>42247</c:v>
                </c:pt>
                <c:pt idx="1691">
                  <c:v>42248</c:v>
                </c:pt>
                <c:pt idx="1692">
                  <c:v>42249</c:v>
                </c:pt>
                <c:pt idx="1693">
                  <c:v>42250</c:v>
                </c:pt>
                <c:pt idx="1694">
                  <c:v>42251</c:v>
                </c:pt>
                <c:pt idx="1695">
                  <c:v>42254</c:v>
                </c:pt>
                <c:pt idx="1696">
                  <c:v>42255</c:v>
                </c:pt>
                <c:pt idx="1697">
                  <c:v>42256</c:v>
                </c:pt>
                <c:pt idx="1698">
                  <c:v>42257</c:v>
                </c:pt>
                <c:pt idx="1699">
                  <c:v>42258</c:v>
                </c:pt>
                <c:pt idx="1700">
                  <c:v>42261</c:v>
                </c:pt>
                <c:pt idx="1701">
                  <c:v>42262</c:v>
                </c:pt>
                <c:pt idx="1702">
                  <c:v>42263</c:v>
                </c:pt>
                <c:pt idx="1703">
                  <c:v>42264</c:v>
                </c:pt>
                <c:pt idx="1704">
                  <c:v>42265</c:v>
                </c:pt>
                <c:pt idx="1705">
                  <c:v>42268</c:v>
                </c:pt>
                <c:pt idx="1706">
                  <c:v>42269</c:v>
                </c:pt>
                <c:pt idx="1707">
                  <c:v>42270</c:v>
                </c:pt>
                <c:pt idx="1708">
                  <c:v>42271</c:v>
                </c:pt>
                <c:pt idx="1709">
                  <c:v>42272</c:v>
                </c:pt>
                <c:pt idx="1710">
                  <c:v>42275</c:v>
                </c:pt>
                <c:pt idx="1711">
                  <c:v>42276</c:v>
                </c:pt>
                <c:pt idx="1712">
                  <c:v>42277</c:v>
                </c:pt>
                <c:pt idx="1713">
                  <c:v>42278</c:v>
                </c:pt>
                <c:pt idx="1714">
                  <c:v>42279</c:v>
                </c:pt>
                <c:pt idx="1715">
                  <c:v>42282</c:v>
                </c:pt>
                <c:pt idx="1716">
                  <c:v>42283</c:v>
                </c:pt>
                <c:pt idx="1717">
                  <c:v>42284</c:v>
                </c:pt>
                <c:pt idx="1718">
                  <c:v>42285</c:v>
                </c:pt>
                <c:pt idx="1719">
                  <c:v>42286</c:v>
                </c:pt>
                <c:pt idx="1720">
                  <c:v>42289</c:v>
                </c:pt>
                <c:pt idx="1721">
                  <c:v>42290</c:v>
                </c:pt>
                <c:pt idx="1722">
                  <c:v>42291</c:v>
                </c:pt>
                <c:pt idx="1723">
                  <c:v>42292</c:v>
                </c:pt>
                <c:pt idx="1724">
                  <c:v>42293</c:v>
                </c:pt>
                <c:pt idx="1725">
                  <c:v>42296</c:v>
                </c:pt>
                <c:pt idx="1726">
                  <c:v>42297</c:v>
                </c:pt>
                <c:pt idx="1727">
                  <c:v>42298</c:v>
                </c:pt>
                <c:pt idx="1728">
                  <c:v>42299</c:v>
                </c:pt>
                <c:pt idx="1729">
                  <c:v>42300</c:v>
                </c:pt>
                <c:pt idx="1730">
                  <c:v>42303</c:v>
                </c:pt>
                <c:pt idx="1731">
                  <c:v>42304</c:v>
                </c:pt>
                <c:pt idx="1732">
                  <c:v>42305</c:v>
                </c:pt>
                <c:pt idx="1733">
                  <c:v>42306</c:v>
                </c:pt>
                <c:pt idx="1734">
                  <c:v>42307</c:v>
                </c:pt>
                <c:pt idx="1735">
                  <c:v>42310</c:v>
                </c:pt>
                <c:pt idx="1736">
                  <c:v>42311</c:v>
                </c:pt>
                <c:pt idx="1737">
                  <c:v>42312</c:v>
                </c:pt>
                <c:pt idx="1738">
                  <c:v>42313</c:v>
                </c:pt>
                <c:pt idx="1739">
                  <c:v>42314</c:v>
                </c:pt>
                <c:pt idx="1740">
                  <c:v>42317</c:v>
                </c:pt>
                <c:pt idx="1741">
                  <c:v>42318</c:v>
                </c:pt>
                <c:pt idx="1742">
                  <c:v>42319</c:v>
                </c:pt>
                <c:pt idx="1743">
                  <c:v>42320</c:v>
                </c:pt>
                <c:pt idx="1744">
                  <c:v>42321</c:v>
                </c:pt>
                <c:pt idx="1745">
                  <c:v>42324</c:v>
                </c:pt>
                <c:pt idx="1746">
                  <c:v>42325</c:v>
                </c:pt>
                <c:pt idx="1747">
                  <c:v>42326</c:v>
                </c:pt>
                <c:pt idx="1748">
                  <c:v>42327</c:v>
                </c:pt>
                <c:pt idx="1749">
                  <c:v>42328</c:v>
                </c:pt>
                <c:pt idx="1750">
                  <c:v>42331</c:v>
                </c:pt>
                <c:pt idx="1751">
                  <c:v>42332</c:v>
                </c:pt>
                <c:pt idx="1752">
                  <c:v>42333</c:v>
                </c:pt>
                <c:pt idx="1753">
                  <c:v>42334</c:v>
                </c:pt>
                <c:pt idx="1754">
                  <c:v>42335</c:v>
                </c:pt>
                <c:pt idx="1755">
                  <c:v>42338</c:v>
                </c:pt>
                <c:pt idx="1756">
                  <c:v>42339</c:v>
                </c:pt>
                <c:pt idx="1757">
                  <c:v>42340</c:v>
                </c:pt>
                <c:pt idx="1758">
                  <c:v>42341</c:v>
                </c:pt>
                <c:pt idx="1759">
                  <c:v>42342</c:v>
                </c:pt>
                <c:pt idx="1760">
                  <c:v>42345</c:v>
                </c:pt>
                <c:pt idx="1761">
                  <c:v>42346</c:v>
                </c:pt>
                <c:pt idx="1762">
                  <c:v>42347</c:v>
                </c:pt>
                <c:pt idx="1763">
                  <c:v>42348</c:v>
                </c:pt>
                <c:pt idx="1764">
                  <c:v>42349</c:v>
                </c:pt>
                <c:pt idx="1765">
                  <c:v>42352</c:v>
                </c:pt>
                <c:pt idx="1766">
                  <c:v>42353</c:v>
                </c:pt>
                <c:pt idx="1767">
                  <c:v>42354</c:v>
                </c:pt>
                <c:pt idx="1768">
                  <c:v>42355</c:v>
                </c:pt>
                <c:pt idx="1769">
                  <c:v>42356</c:v>
                </c:pt>
                <c:pt idx="1770">
                  <c:v>42359</c:v>
                </c:pt>
                <c:pt idx="1771">
                  <c:v>42360</c:v>
                </c:pt>
                <c:pt idx="1772">
                  <c:v>42361</c:v>
                </c:pt>
                <c:pt idx="1773">
                  <c:v>42362</c:v>
                </c:pt>
                <c:pt idx="1774">
                  <c:v>42366</c:v>
                </c:pt>
                <c:pt idx="1775">
                  <c:v>42367</c:v>
                </c:pt>
                <c:pt idx="1776">
                  <c:v>42368</c:v>
                </c:pt>
                <c:pt idx="1777">
                  <c:v>42369</c:v>
                </c:pt>
                <c:pt idx="1778">
                  <c:v>42373</c:v>
                </c:pt>
                <c:pt idx="1779">
                  <c:v>42374</c:v>
                </c:pt>
                <c:pt idx="1780">
                  <c:v>42375</c:v>
                </c:pt>
                <c:pt idx="1781">
                  <c:v>42376</c:v>
                </c:pt>
                <c:pt idx="1782">
                  <c:v>42377</c:v>
                </c:pt>
                <c:pt idx="1783">
                  <c:v>42380</c:v>
                </c:pt>
                <c:pt idx="1784">
                  <c:v>42381</c:v>
                </c:pt>
                <c:pt idx="1785">
                  <c:v>42382</c:v>
                </c:pt>
                <c:pt idx="1786">
                  <c:v>42383</c:v>
                </c:pt>
                <c:pt idx="1787">
                  <c:v>42384</c:v>
                </c:pt>
                <c:pt idx="1788">
                  <c:v>42387</c:v>
                </c:pt>
                <c:pt idx="1789">
                  <c:v>42388</c:v>
                </c:pt>
                <c:pt idx="1790">
                  <c:v>42389</c:v>
                </c:pt>
                <c:pt idx="1791">
                  <c:v>42390</c:v>
                </c:pt>
                <c:pt idx="1792">
                  <c:v>42391</c:v>
                </c:pt>
                <c:pt idx="1793">
                  <c:v>42394</c:v>
                </c:pt>
                <c:pt idx="1794">
                  <c:v>42395</c:v>
                </c:pt>
                <c:pt idx="1795">
                  <c:v>42396</c:v>
                </c:pt>
                <c:pt idx="1796">
                  <c:v>42397</c:v>
                </c:pt>
                <c:pt idx="1797">
                  <c:v>42398</c:v>
                </c:pt>
                <c:pt idx="1798">
                  <c:v>42401</c:v>
                </c:pt>
                <c:pt idx="1799">
                  <c:v>42402</c:v>
                </c:pt>
                <c:pt idx="1800">
                  <c:v>42403</c:v>
                </c:pt>
                <c:pt idx="1801">
                  <c:v>42404</c:v>
                </c:pt>
                <c:pt idx="1802">
                  <c:v>42405</c:v>
                </c:pt>
                <c:pt idx="1803">
                  <c:v>42408</c:v>
                </c:pt>
                <c:pt idx="1804">
                  <c:v>42409</c:v>
                </c:pt>
                <c:pt idx="1805">
                  <c:v>42410</c:v>
                </c:pt>
                <c:pt idx="1806">
                  <c:v>42411</c:v>
                </c:pt>
                <c:pt idx="1807">
                  <c:v>42412</c:v>
                </c:pt>
                <c:pt idx="1808">
                  <c:v>42415</c:v>
                </c:pt>
                <c:pt idx="1809">
                  <c:v>42416</c:v>
                </c:pt>
                <c:pt idx="1810">
                  <c:v>42417</c:v>
                </c:pt>
                <c:pt idx="1811">
                  <c:v>42418</c:v>
                </c:pt>
                <c:pt idx="1812">
                  <c:v>42419</c:v>
                </c:pt>
                <c:pt idx="1813">
                  <c:v>42422</c:v>
                </c:pt>
                <c:pt idx="1814">
                  <c:v>42423</c:v>
                </c:pt>
                <c:pt idx="1815">
                  <c:v>42424</c:v>
                </c:pt>
                <c:pt idx="1816">
                  <c:v>42425</c:v>
                </c:pt>
                <c:pt idx="1817">
                  <c:v>42426</c:v>
                </c:pt>
                <c:pt idx="1818">
                  <c:v>42429</c:v>
                </c:pt>
                <c:pt idx="1819">
                  <c:v>42430</c:v>
                </c:pt>
                <c:pt idx="1820">
                  <c:v>42431</c:v>
                </c:pt>
                <c:pt idx="1821">
                  <c:v>42432</c:v>
                </c:pt>
                <c:pt idx="1822">
                  <c:v>42433</c:v>
                </c:pt>
              </c:numCache>
            </c:numRef>
          </c:cat>
          <c:val>
            <c:numRef>
              <c:f>'C:\Users\Valay\Downloads\[Charts (26).xls]1 - Chart Data'!$D$2:$D$1824</c:f>
              <c:numCache>
                <c:formatCode>General</c:formatCode>
                <c:ptCount val="1823"/>
                <c:pt idx="0">
                  <c:v>100</c:v>
                </c:pt>
                <c:pt idx="1">
                  <c:v>100</c:v>
                </c:pt>
                <c:pt idx="2">
                  <c:v>98.16163087004</c:v>
                </c:pt>
                <c:pt idx="3">
                  <c:v>98.653076082999604</c:v>
                </c:pt>
                <c:pt idx="4">
                  <c:v>99.126319621405102</c:v>
                </c:pt>
                <c:pt idx="5">
                  <c:v>98.343647615580593</c:v>
                </c:pt>
                <c:pt idx="6">
                  <c:v>97.196942118674897</c:v>
                </c:pt>
                <c:pt idx="7">
                  <c:v>99.635966508918798</c:v>
                </c:pt>
                <c:pt idx="8">
                  <c:v>97.597378958864198</c:v>
                </c:pt>
                <c:pt idx="9">
                  <c:v>92.064069894430204</c:v>
                </c:pt>
                <c:pt idx="10">
                  <c:v>86.166727338915095</c:v>
                </c:pt>
                <c:pt idx="11">
                  <c:v>85.620677102293399</c:v>
                </c:pt>
                <c:pt idx="12">
                  <c:v>83.400072806698205</c:v>
                </c:pt>
                <c:pt idx="13">
                  <c:v>85.875500546050205</c:v>
                </c:pt>
                <c:pt idx="14">
                  <c:v>83.800509646887505</c:v>
                </c:pt>
                <c:pt idx="15">
                  <c:v>85.347651983982502</c:v>
                </c:pt>
                <c:pt idx="16">
                  <c:v>84.910811794685102</c:v>
                </c:pt>
                <c:pt idx="17">
                  <c:v>85.511467054969003</c:v>
                </c:pt>
                <c:pt idx="18">
                  <c:v>80.942846741900198</c:v>
                </c:pt>
                <c:pt idx="19">
                  <c:v>84.910811794685102</c:v>
                </c:pt>
                <c:pt idx="20">
                  <c:v>85.274845285766204</c:v>
                </c:pt>
                <c:pt idx="21">
                  <c:v>87.095012741172098</c:v>
                </c:pt>
                <c:pt idx="22">
                  <c:v>89.443028758645696</c:v>
                </c:pt>
                <c:pt idx="23">
                  <c:v>88.514743356388706</c:v>
                </c:pt>
                <c:pt idx="24">
                  <c:v>86.512559155442304</c:v>
                </c:pt>
                <c:pt idx="25">
                  <c:v>86.530760829996296</c:v>
                </c:pt>
                <c:pt idx="26">
                  <c:v>88.751365125591505</c:v>
                </c:pt>
                <c:pt idx="27">
                  <c:v>84.564979978157893</c:v>
                </c:pt>
                <c:pt idx="28">
                  <c:v>83.782307972333399</c:v>
                </c:pt>
                <c:pt idx="29">
                  <c:v>84.546778303603901</c:v>
                </c:pt>
                <c:pt idx="30">
                  <c:v>84.819803421914798</c:v>
                </c:pt>
                <c:pt idx="31">
                  <c:v>87.167819439388396</c:v>
                </c:pt>
                <c:pt idx="32">
                  <c:v>86.8219876228613</c:v>
                </c:pt>
                <c:pt idx="33">
                  <c:v>85.001820167455406</c:v>
                </c:pt>
                <c:pt idx="34">
                  <c:v>82.599199126319604</c:v>
                </c:pt>
                <c:pt idx="35">
                  <c:v>80.305788132508098</c:v>
                </c:pt>
                <c:pt idx="36">
                  <c:v>78.922460866399703</c:v>
                </c:pt>
                <c:pt idx="37">
                  <c:v>78.121587186021102</c:v>
                </c:pt>
                <c:pt idx="38">
                  <c:v>79.486712777575505</c:v>
                </c:pt>
                <c:pt idx="39">
                  <c:v>80.141973061521597</c:v>
                </c:pt>
                <c:pt idx="40">
                  <c:v>80.779031670913696</c:v>
                </c:pt>
                <c:pt idx="41">
                  <c:v>81.379686931197597</c:v>
                </c:pt>
                <c:pt idx="42">
                  <c:v>77.648343647615505</c:v>
                </c:pt>
                <c:pt idx="43">
                  <c:v>77.702948671277696</c:v>
                </c:pt>
                <c:pt idx="44">
                  <c:v>79.887149617764805</c:v>
                </c:pt>
                <c:pt idx="45">
                  <c:v>80.251183108846007</c:v>
                </c:pt>
                <c:pt idx="46">
                  <c:v>80.760829996359604</c:v>
                </c:pt>
                <c:pt idx="47">
                  <c:v>77.357116854750601</c:v>
                </c:pt>
                <c:pt idx="48">
                  <c:v>78.922460866399703</c:v>
                </c:pt>
                <c:pt idx="49">
                  <c:v>78.431015653440099</c:v>
                </c:pt>
                <c:pt idx="50">
                  <c:v>78.558427375318502</c:v>
                </c:pt>
                <c:pt idx="51">
                  <c:v>78.285402257007604</c:v>
                </c:pt>
                <c:pt idx="52">
                  <c:v>77.575536949399293</c:v>
                </c:pt>
                <c:pt idx="53">
                  <c:v>76.174008008736806</c:v>
                </c:pt>
                <c:pt idx="54">
                  <c:v>75.573352748452805</c:v>
                </c:pt>
                <c:pt idx="55">
                  <c:v>78.5948307244266</c:v>
                </c:pt>
                <c:pt idx="56">
                  <c:v>79.595922824899802</c:v>
                </c:pt>
                <c:pt idx="57">
                  <c:v>78.139788860575095</c:v>
                </c:pt>
                <c:pt idx="58">
                  <c:v>81.215871860211095</c:v>
                </c:pt>
                <c:pt idx="59">
                  <c:v>81.780123771386897</c:v>
                </c:pt>
                <c:pt idx="60">
                  <c:v>81.670913724062601</c:v>
                </c:pt>
                <c:pt idx="61">
                  <c:v>82.653804149981696</c:v>
                </c:pt>
                <c:pt idx="62">
                  <c:v>82.817619220968297</c:v>
                </c:pt>
                <c:pt idx="63">
                  <c:v>81.234073534765102</c:v>
                </c:pt>
                <c:pt idx="64">
                  <c:v>78.849654168183406</c:v>
                </c:pt>
                <c:pt idx="65">
                  <c:v>78.631234073534699</c:v>
                </c:pt>
                <c:pt idx="66">
                  <c:v>78.048780487804805</c:v>
                </c:pt>
                <c:pt idx="67">
                  <c:v>78.412813978886007</c:v>
                </c:pt>
                <c:pt idx="68">
                  <c:v>78.849654168183406</c:v>
                </c:pt>
                <c:pt idx="69">
                  <c:v>79.978157990535095</c:v>
                </c:pt>
                <c:pt idx="70">
                  <c:v>79.978157990535095</c:v>
                </c:pt>
                <c:pt idx="71">
                  <c:v>81.124863487440805</c:v>
                </c:pt>
                <c:pt idx="72">
                  <c:v>80.797233345467703</c:v>
                </c:pt>
                <c:pt idx="73">
                  <c:v>81.179468511102996</c:v>
                </c:pt>
                <c:pt idx="74">
                  <c:v>82.016745540589696</c:v>
                </c:pt>
                <c:pt idx="75">
                  <c:v>81.871132144157201</c:v>
                </c:pt>
                <c:pt idx="76">
                  <c:v>82.180560611576198</c:v>
                </c:pt>
                <c:pt idx="77">
                  <c:v>82.125955587914007</c:v>
                </c:pt>
                <c:pt idx="78">
                  <c:v>81.452493629413894</c:v>
                </c:pt>
                <c:pt idx="79">
                  <c:v>81.871132144157201</c:v>
                </c:pt>
                <c:pt idx="80">
                  <c:v>81.416090280305696</c:v>
                </c:pt>
                <c:pt idx="81">
                  <c:v>80.724426647251505</c:v>
                </c:pt>
                <c:pt idx="82">
                  <c:v>80.360393156170304</c:v>
                </c:pt>
                <c:pt idx="83">
                  <c:v>81.106661812886699</c:v>
                </c:pt>
                <c:pt idx="84">
                  <c:v>82.672005824535802</c:v>
                </c:pt>
                <c:pt idx="85">
                  <c:v>81.416090280305696</c:v>
                </c:pt>
                <c:pt idx="86">
                  <c:v>81.416090280305696</c:v>
                </c:pt>
                <c:pt idx="87">
                  <c:v>83.582089552238799</c:v>
                </c:pt>
                <c:pt idx="88">
                  <c:v>86.749180924645003</c:v>
                </c:pt>
                <c:pt idx="89">
                  <c:v>86.603567528212494</c:v>
                </c:pt>
                <c:pt idx="90">
                  <c:v>85.020021842009399</c:v>
                </c:pt>
                <c:pt idx="91">
                  <c:v>85.293046960320297</c:v>
                </c:pt>
                <c:pt idx="92">
                  <c:v>85.529668729523095</c:v>
                </c:pt>
                <c:pt idx="93">
                  <c:v>87.404441208591095</c:v>
                </c:pt>
                <c:pt idx="94">
                  <c:v>86.330542409901696</c:v>
                </c:pt>
                <c:pt idx="95">
                  <c:v>87.040407717510007</c:v>
                </c:pt>
                <c:pt idx="96">
                  <c:v>85.620677102293399</c:v>
                </c:pt>
                <c:pt idx="97">
                  <c:v>84.892610120130996</c:v>
                </c:pt>
                <c:pt idx="98">
                  <c:v>84.237349836184904</c:v>
                </c:pt>
                <c:pt idx="99">
                  <c:v>84.237349836184904</c:v>
                </c:pt>
                <c:pt idx="100">
                  <c:v>83.727702948671194</c:v>
                </c:pt>
                <c:pt idx="101">
                  <c:v>82.526392428103307</c:v>
                </c:pt>
                <c:pt idx="102">
                  <c:v>84.291954859847095</c:v>
                </c:pt>
                <c:pt idx="103">
                  <c:v>83.600291226792805</c:v>
                </c:pt>
                <c:pt idx="104">
                  <c:v>82.653804149981696</c:v>
                </c:pt>
                <c:pt idx="105">
                  <c:v>84.000728066982106</c:v>
                </c:pt>
                <c:pt idx="106">
                  <c:v>84.619585001820099</c:v>
                </c:pt>
                <c:pt idx="107">
                  <c:v>82.417182380778996</c:v>
                </c:pt>
                <c:pt idx="108">
                  <c:v>81.798325445941003</c:v>
                </c:pt>
                <c:pt idx="109">
                  <c:v>80.942846741900198</c:v>
                </c:pt>
                <c:pt idx="110">
                  <c:v>81.925737167819406</c:v>
                </c:pt>
                <c:pt idx="111">
                  <c:v>81.9075354932653</c:v>
                </c:pt>
                <c:pt idx="112">
                  <c:v>80.487804878048706</c:v>
                </c:pt>
                <c:pt idx="113">
                  <c:v>79.796141244994502</c:v>
                </c:pt>
                <c:pt idx="114">
                  <c:v>81.925737167819406</c:v>
                </c:pt>
                <c:pt idx="115">
                  <c:v>81.962140516927505</c:v>
                </c:pt>
                <c:pt idx="116">
                  <c:v>82.690207499089894</c:v>
                </c:pt>
                <c:pt idx="117">
                  <c:v>83.163451037495406</c:v>
                </c:pt>
                <c:pt idx="118">
                  <c:v>83.181652712049498</c:v>
                </c:pt>
                <c:pt idx="119">
                  <c:v>81.889333818711293</c:v>
                </c:pt>
                <c:pt idx="120">
                  <c:v>81.579905351292297</c:v>
                </c:pt>
                <c:pt idx="121">
                  <c:v>80.633418274481201</c:v>
                </c:pt>
                <c:pt idx="122">
                  <c:v>80.087368037859406</c:v>
                </c:pt>
                <c:pt idx="123">
                  <c:v>79.413906079359293</c:v>
                </c:pt>
                <c:pt idx="124">
                  <c:v>79.796141244994502</c:v>
                </c:pt>
                <c:pt idx="125">
                  <c:v>81.033855114670502</c:v>
                </c:pt>
                <c:pt idx="126">
                  <c:v>81.361485256643604</c:v>
                </c:pt>
                <c:pt idx="127">
                  <c:v>80.105569712413498</c:v>
                </c:pt>
                <c:pt idx="128">
                  <c:v>80.6698216235893</c:v>
                </c:pt>
                <c:pt idx="129">
                  <c:v>80.742628321805597</c:v>
                </c:pt>
                <c:pt idx="130">
                  <c:v>81.470695303967901</c:v>
                </c:pt>
                <c:pt idx="131">
                  <c:v>80.688023298143406</c:v>
                </c:pt>
                <c:pt idx="132">
                  <c:v>82.216963960684296</c:v>
                </c:pt>
                <c:pt idx="133">
                  <c:v>82.417182380778996</c:v>
                </c:pt>
                <c:pt idx="134">
                  <c:v>82.617400800873597</c:v>
                </c:pt>
                <c:pt idx="135">
                  <c:v>83.873316345103703</c:v>
                </c:pt>
                <c:pt idx="136">
                  <c:v>83.582089552238799</c:v>
                </c:pt>
                <c:pt idx="137">
                  <c:v>83.855114670549597</c:v>
                </c:pt>
                <c:pt idx="138">
                  <c:v>84.838005096468805</c:v>
                </c:pt>
                <c:pt idx="139">
                  <c:v>83.582089552238799</c:v>
                </c:pt>
                <c:pt idx="140">
                  <c:v>82.326174008008707</c:v>
                </c:pt>
                <c:pt idx="141">
                  <c:v>82.125955587914007</c:v>
                </c:pt>
                <c:pt idx="142">
                  <c:v>81.9075354932653</c:v>
                </c:pt>
                <c:pt idx="143">
                  <c:v>82.016745540589696</c:v>
                </c:pt>
                <c:pt idx="144">
                  <c:v>83.054240990170996</c:v>
                </c:pt>
                <c:pt idx="145">
                  <c:v>83.054240990170996</c:v>
                </c:pt>
                <c:pt idx="146">
                  <c:v>83.563887877684706</c:v>
                </c:pt>
                <c:pt idx="147">
                  <c:v>84.382963232617399</c:v>
                </c:pt>
                <c:pt idx="148">
                  <c:v>85.311248634874403</c:v>
                </c:pt>
                <c:pt idx="149">
                  <c:v>85.238441936658106</c:v>
                </c:pt>
                <c:pt idx="150">
                  <c:v>86.148525664361102</c:v>
                </c:pt>
                <c:pt idx="151">
                  <c:v>85.711685475063703</c:v>
                </c:pt>
                <c:pt idx="152">
                  <c:v>85.038223516563505</c:v>
                </c:pt>
                <c:pt idx="153">
                  <c:v>84.382963232617399</c:v>
                </c:pt>
                <c:pt idx="154">
                  <c:v>83.673097925009102</c:v>
                </c:pt>
                <c:pt idx="155">
                  <c:v>84.674190025482304</c:v>
                </c:pt>
                <c:pt idx="156">
                  <c:v>85.056425191117498</c:v>
                </c:pt>
                <c:pt idx="157">
                  <c:v>83.964324717874007</c:v>
                </c:pt>
                <c:pt idx="158">
                  <c:v>85.438660356752806</c:v>
                </c:pt>
                <c:pt idx="159">
                  <c:v>86.148525664361102</c:v>
                </c:pt>
                <c:pt idx="160">
                  <c:v>88.423734983618402</c:v>
                </c:pt>
                <c:pt idx="161">
                  <c:v>89.370222060429498</c:v>
                </c:pt>
                <c:pt idx="162">
                  <c:v>90.043684018929696</c:v>
                </c:pt>
                <c:pt idx="163">
                  <c:v>88.605751729158996</c:v>
                </c:pt>
                <c:pt idx="164">
                  <c:v>90.717145977429894</c:v>
                </c:pt>
                <c:pt idx="165">
                  <c:v>91.609028030578799</c:v>
                </c:pt>
                <c:pt idx="166">
                  <c:v>91.336002912267901</c:v>
                </c:pt>
                <c:pt idx="167">
                  <c:v>91.081179468511095</c:v>
                </c:pt>
                <c:pt idx="168">
                  <c:v>91.208591190389498</c:v>
                </c:pt>
                <c:pt idx="169">
                  <c:v>91.153986166727293</c:v>
                </c:pt>
                <c:pt idx="170">
                  <c:v>91.008372770294798</c:v>
                </c:pt>
                <c:pt idx="171">
                  <c:v>90.371314160902799</c:v>
                </c:pt>
                <c:pt idx="172">
                  <c:v>93.192573716781894</c:v>
                </c:pt>
                <c:pt idx="173">
                  <c:v>94.484892610120099</c:v>
                </c:pt>
                <c:pt idx="174">
                  <c:v>93.6112122315253</c:v>
                </c:pt>
                <c:pt idx="175">
                  <c:v>95.067346195850007</c:v>
                </c:pt>
                <c:pt idx="176">
                  <c:v>94.393884237349795</c:v>
                </c:pt>
                <c:pt idx="177">
                  <c:v>93.101565344011604</c:v>
                </c:pt>
                <c:pt idx="178">
                  <c:v>94.958136148525597</c:v>
                </c:pt>
                <c:pt idx="179">
                  <c:v>93.392792136876494</c:v>
                </c:pt>
                <c:pt idx="180">
                  <c:v>92.628321805606106</c:v>
                </c:pt>
                <c:pt idx="181">
                  <c:v>93.228977065890007</c:v>
                </c:pt>
                <c:pt idx="182">
                  <c:v>92.864943574808805</c:v>
                </c:pt>
                <c:pt idx="183">
                  <c:v>92.573716781943901</c:v>
                </c:pt>
                <c:pt idx="184">
                  <c:v>92.045868219876198</c:v>
                </c:pt>
                <c:pt idx="185">
                  <c:v>92.664725154714205</c:v>
                </c:pt>
                <c:pt idx="186">
                  <c:v>91.791044776119406</c:v>
                </c:pt>
                <c:pt idx="187">
                  <c:v>92.664725154714205</c:v>
                </c:pt>
                <c:pt idx="188">
                  <c:v>93.957044048052396</c:v>
                </c:pt>
                <c:pt idx="189">
                  <c:v>93.793228977065795</c:v>
                </c:pt>
                <c:pt idx="190">
                  <c:v>95.2857662904987</c:v>
                </c:pt>
                <c:pt idx="191">
                  <c:v>96.104841645431307</c:v>
                </c:pt>
                <c:pt idx="192">
                  <c:v>96.942118674918007</c:v>
                </c:pt>
                <c:pt idx="193">
                  <c:v>96.887513651255901</c:v>
                </c:pt>
                <c:pt idx="194">
                  <c:v>96.377866763742205</c:v>
                </c:pt>
                <c:pt idx="195">
                  <c:v>97.615580633418205</c:v>
                </c:pt>
                <c:pt idx="196">
                  <c:v>97.033127047688296</c:v>
                </c:pt>
                <c:pt idx="197">
                  <c:v>96.796505278485597</c:v>
                </c:pt>
                <c:pt idx="198">
                  <c:v>96.396068438296297</c:v>
                </c:pt>
                <c:pt idx="199">
                  <c:v>97.633782307972297</c:v>
                </c:pt>
                <c:pt idx="200">
                  <c:v>96.705496905715293</c:v>
                </c:pt>
                <c:pt idx="201">
                  <c:v>98.725882781215802</c:v>
                </c:pt>
                <c:pt idx="202">
                  <c:v>99.035311248634798</c:v>
                </c:pt>
                <c:pt idx="203">
                  <c:v>99.035311248634798</c:v>
                </c:pt>
                <c:pt idx="204">
                  <c:v>98.434655988350897</c:v>
                </c:pt>
                <c:pt idx="205">
                  <c:v>99.180924645067293</c:v>
                </c:pt>
                <c:pt idx="206">
                  <c:v>99.162722970513201</c:v>
                </c:pt>
                <c:pt idx="207">
                  <c:v>99.089916272297003</c:v>
                </c:pt>
                <c:pt idx="208">
                  <c:v>98.725882781215802</c:v>
                </c:pt>
                <c:pt idx="209">
                  <c:v>97.888605751729102</c:v>
                </c:pt>
                <c:pt idx="210">
                  <c:v>97.670185657080395</c:v>
                </c:pt>
                <c:pt idx="211">
                  <c:v>96.905715325809894</c:v>
                </c:pt>
                <c:pt idx="212">
                  <c:v>97.579177284310106</c:v>
                </c:pt>
                <c:pt idx="213">
                  <c:v>98.416454313796805</c:v>
                </c:pt>
                <c:pt idx="214">
                  <c:v>97.870404077175095</c:v>
                </c:pt>
                <c:pt idx="215">
                  <c:v>97.888605751729102</c:v>
                </c:pt>
                <c:pt idx="216">
                  <c:v>98.270840917364296</c:v>
                </c:pt>
                <c:pt idx="217">
                  <c:v>98.070622497269696</c:v>
                </c:pt>
                <c:pt idx="218">
                  <c:v>97.524572260647901</c:v>
                </c:pt>
                <c:pt idx="219">
                  <c:v>97.087732071350501</c:v>
                </c:pt>
                <c:pt idx="220">
                  <c:v>98.143429195485894</c:v>
                </c:pt>
                <c:pt idx="221">
                  <c:v>98.507462686567095</c:v>
                </c:pt>
                <c:pt idx="222">
                  <c:v>98.452857662904904</c:v>
                </c:pt>
                <c:pt idx="223">
                  <c:v>98.5620677102293</c:v>
                </c:pt>
                <c:pt idx="224">
                  <c:v>99.253731343283505</c:v>
                </c:pt>
                <c:pt idx="225">
                  <c:v>98.762286130323901</c:v>
                </c:pt>
                <c:pt idx="226">
                  <c:v>99.271933017837597</c:v>
                </c:pt>
                <c:pt idx="227">
                  <c:v>98.270840917364296</c:v>
                </c:pt>
                <c:pt idx="228">
                  <c:v>99.126319621405102</c:v>
                </c:pt>
                <c:pt idx="229">
                  <c:v>98.325445941026501</c:v>
                </c:pt>
                <c:pt idx="230">
                  <c:v>98.871496177648297</c:v>
                </c:pt>
                <c:pt idx="231">
                  <c:v>99.690571532580904</c:v>
                </c:pt>
                <c:pt idx="232">
                  <c:v>100.200218420094</c:v>
                </c:pt>
                <c:pt idx="233">
                  <c:v>100.709865307608</c:v>
                </c:pt>
                <c:pt idx="234">
                  <c:v>100.41863851474299</c:v>
                </c:pt>
                <c:pt idx="235">
                  <c:v>100.637058609392</c:v>
                </c:pt>
                <c:pt idx="236">
                  <c:v>100.746268656716</c:v>
                </c:pt>
                <c:pt idx="237">
                  <c:v>101.001092100473</c:v>
                </c:pt>
                <c:pt idx="238">
                  <c:v>101.001092100473</c:v>
                </c:pt>
                <c:pt idx="239">
                  <c:v>102.29341099381099</c:v>
                </c:pt>
                <c:pt idx="240">
                  <c:v>102.36621769202701</c:v>
                </c:pt>
                <c:pt idx="241">
                  <c:v>101.12850382235101</c:v>
                </c:pt>
                <c:pt idx="242">
                  <c:v>99.217327994175406</c:v>
                </c:pt>
                <c:pt idx="243">
                  <c:v>99.563159810702501</c:v>
                </c:pt>
                <c:pt idx="244">
                  <c:v>99.162722970513201</c:v>
                </c:pt>
                <c:pt idx="245">
                  <c:v>98.107025846377795</c:v>
                </c:pt>
                <c:pt idx="246">
                  <c:v>98.198034219148099</c:v>
                </c:pt>
                <c:pt idx="247">
                  <c:v>96.359665089188198</c:v>
                </c:pt>
                <c:pt idx="248">
                  <c:v>97.087732071350501</c:v>
                </c:pt>
                <c:pt idx="249">
                  <c:v>99.089916272297003</c:v>
                </c:pt>
                <c:pt idx="250">
                  <c:v>99.472151437932197</c:v>
                </c:pt>
                <c:pt idx="251">
                  <c:v>97.9614124499453</c:v>
                </c:pt>
                <c:pt idx="252">
                  <c:v>98.234437568256197</c:v>
                </c:pt>
                <c:pt idx="253">
                  <c:v>97.105933745904593</c:v>
                </c:pt>
                <c:pt idx="254">
                  <c:v>97.105933745904593</c:v>
                </c:pt>
                <c:pt idx="255">
                  <c:v>96.942118674918007</c:v>
                </c:pt>
                <c:pt idx="256">
                  <c:v>97.451765562431703</c:v>
                </c:pt>
                <c:pt idx="257">
                  <c:v>98.16163087004</c:v>
                </c:pt>
                <c:pt idx="258">
                  <c:v>98.16163087004</c:v>
                </c:pt>
                <c:pt idx="259">
                  <c:v>99.362941390607901</c:v>
                </c:pt>
                <c:pt idx="260">
                  <c:v>99.654168183472805</c:v>
                </c:pt>
                <c:pt idx="261">
                  <c:v>100.05460502366201</c:v>
                </c:pt>
                <c:pt idx="262">
                  <c:v>98.980706224972593</c:v>
                </c:pt>
                <c:pt idx="263">
                  <c:v>99.017109574080806</c:v>
                </c:pt>
                <c:pt idx="264">
                  <c:v>98.234437568256197</c:v>
                </c:pt>
                <c:pt idx="265">
                  <c:v>98.889697852202403</c:v>
                </c:pt>
                <c:pt idx="266">
                  <c:v>98.507462686567095</c:v>
                </c:pt>
                <c:pt idx="267">
                  <c:v>98.798689479432099</c:v>
                </c:pt>
                <c:pt idx="268">
                  <c:v>98.816891153986106</c:v>
                </c:pt>
                <c:pt idx="269">
                  <c:v>99.344739716053795</c:v>
                </c:pt>
                <c:pt idx="270">
                  <c:v>98.434655988350897</c:v>
                </c:pt>
                <c:pt idx="271">
                  <c:v>98.434655988350897</c:v>
                </c:pt>
                <c:pt idx="272">
                  <c:v>98.871496177648297</c:v>
                </c:pt>
                <c:pt idx="273">
                  <c:v>99.053512923188904</c:v>
                </c:pt>
                <c:pt idx="274">
                  <c:v>99.745176556243095</c:v>
                </c:pt>
                <c:pt idx="275">
                  <c:v>100.163815070986</c:v>
                </c:pt>
                <c:pt idx="276">
                  <c:v>101.09210047324299</c:v>
                </c:pt>
                <c:pt idx="277">
                  <c:v>99.235529668729498</c:v>
                </c:pt>
                <c:pt idx="278">
                  <c:v>99.745176556243095</c:v>
                </c:pt>
                <c:pt idx="279">
                  <c:v>99.526756461594402</c:v>
                </c:pt>
                <c:pt idx="280">
                  <c:v>99.199126319621399</c:v>
                </c:pt>
                <c:pt idx="281">
                  <c:v>97.870404077175095</c:v>
                </c:pt>
                <c:pt idx="282">
                  <c:v>97.306152165999194</c:v>
                </c:pt>
                <c:pt idx="283">
                  <c:v>98.052420822715604</c:v>
                </c:pt>
                <c:pt idx="284">
                  <c:v>98.907899526756395</c:v>
                </c:pt>
                <c:pt idx="285">
                  <c:v>98.052420822715604</c:v>
                </c:pt>
                <c:pt idx="286">
                  <c:v>97.415362213323604</c:v>
                </c:pt>
                <c:pt idx="287">
                  <c:v>96.286858390971901</c:v>
                </c:pt>
                <c:pt idx="288">
                  <c:v>96.687295231161201</c:v>
                </c:pt>
                <c:pt idx="289">
                  <c:v>95.576993083363604</c:v>
                </c:pt>
                <c:pt idx="290">
                  <c:v>95.8864215507826</c:v>
                </c:pt>
                <c:pt idx="291">
                  <c:v>96.396068438296297</c:v>
                </c:pt>
                <c:pt idx="292">
                  <c:v>96.341463414634106</c:v>
                </c:pt>
                <c:pt idx="293">
                  <c:v>96.177648343647604</c:v>
                </c:pt>
                <c:pt idx="294">
                  <c:v>95.558791408809597</c:v>
                </c:pt>
                <c:pt idx="295">
                  <c:v>95.158354568620297</c:v>
                </c:pt>
                <c:pt idx="296">
                  <c:v>95.977429923552904</c:v>
                </c:pt>
                <c:pt idx="297">
                  <c:v>95.868219876228594</c:v>
                </c:pt>
                <c:pt idx="298">
                  <c:v>95.158354568620297</c:v>
                </c:pt>
                <c:pt idx="299">
                  <c:v>95.212959592282402</c:v>
                </c:pt>
                <c:pt idx="300">
                  <c:v>95.303967965052706</c:v>
                </c:pt>
                <c:pt idx="301">
                  <c:v>95.121951219512098</c:v>
                </c:pt>
                <c:pt idx="302">
                  <c:v>96.305060065526007</c:v>
                </c:pt>
                <c:pt idx="303">
                  <c:v>96.578085183836905</c:v>
                </c:pt>
                <c:pt idx="304">
                  <c:v>94.2482708409173</c:v>
                </c:pt>
                <c:pt idx="305">
                  <c:v>93.046960320349399</c:v>
                </c:pt>
                <c:pt idx="306">
                  <c:v>93.192573716781894</c:v>
                </c:pt>
                <c:pt idx="307">
                  <c:v>91.681834728794996</c:v>
                </c:pt>
                <c:pt idx="308">
                  <c:v>90.589734255551505</c:v>
                </c:pt>
                <c:pt idx="309">
                  <c:v>91.499817983254403</c:v>
                </c:pt>
                <c:pt idx="310">
                  <c:v>92.373498361849201</c:v>
                </c:pt>
                <c:pt idx="311">
                  <c:v>93.119767018565696</c:v>
                </c:pt>
                <c:pt idx="312">
                  <c:v>92.591918456497893</c:v>
                </c:pt>
                <c:pt idx="313">
                  <c:v>91.354204586821893</c:v>
                </c:pt>
                <c:pt idx="314">
                  <c:v>91.281397888605696</c:v>
                </c:pt>
                <c:pt idx="315">
                  <c:v>89.188205314888904</c:v>
                </c:pt>
                <c:pt idx="316">
                  <c:v>88.678558427375293</c:v>
                </c:pt>
                <c:pt idx="317">
                  <c:v>90.444120859118996</c:v>
                </c:pt>
                <c:pt idx="318">
                  <c:v>89.916272297051293</c:v>
                </c:pt>
                <c:pt idx="319">
                  <c:v>89.461230433199802</c:v>
                </c:pt>
                <c:pt idx="320">
                  <c:v>88.478340007280593</c:v>
                </c:pt>
                <c:pt idx="321">
                  <c:v>88.278121587186007</c:v>
                </c:pt>
                <c:pt idx="322">
                  <c:v>88.150709865307604</c:v>
                </c:pt>
                <c:pt idx="323">
                  <c:v>87.4590462322533</c:v>
                </c:pt>
                <c:pt idx="324">
                  <c:v>87.2588278121587</c:v>
                </c:pt>
                <c:pt idx="325">
                  <c:v>84.601383327266106</c:v>
                </c:pt>
                <c:pt idx="326">
                  <c:v>85.438660356752806</c:v>
                </c:pt>
                <c:pt idx="327">
                  <c:v>86.567164179104395</c:v>
                </c:pt>
                <c:pt idx="328">
                  <c:v>85.966508918820495</c:v>
                </c:pt>
                <c:pt idx="329">
                  <c:v>85.857298871496099</c:v>
                </c:pt>
                <c:pt idx="330">
                  <c:v>87.131416090280297</c:v>
                </c:pt>
                <c:pt idx="331">
                  <c:v>86.567164179104395</c:v>
                </c:pt>
                <c:pt idx="332">
                  <c:v>86.567164179104395</c:v>
                </c:pt>
                <c:pt idx="333">
                  <c:v>85.438660356752806</c:v>
                </c:pt>
                <c:pt idx="334">
                  <c:v>86.421550782672</c:v>
                </c:pt>
                <c:pt idx="335">
                  <c:v>86.876592646523406</c:v>
                </c:pt>
                <c:pt idx="336">
                  <c:v>84.692391700036396</c:v>
                </c:pt>
                <c:pt idx="337">
                  <c:v>84.146341463414601</c:v>
                </c:pt>
                <c:pt idx="338">
                  <c:v>84.291954859847095</c:v>
                </c:pt>
                <c:pt idx="339">
                  <c:v>83.472879504914403</c:v>
                </c:pt>
                <c:pt idx="340">
                  <c:v>85.911903895158304</c:v>
                </c:pt>
                <c:pt idx="341">
                  <c:v>85.911903895158304</c:v>
                </c:pt>
                <c:pt idx="342">
                  <c:v>86.148525664361102</c:v>
                </c:pt>
                <c:pt idx="343">
                  <c:v>87.677466326902007</c:v>
                </c:pt>
                <c:pt idx="344">
                  <c:v>88.805970149253696</c:v>
                </c:pt>
                <c:pt idx="345">
                  <c:v>88.514743356388706</c:v>
                </c:pt>
                <c:pt idx="346">
                  <c:v>88.769566800145597</c:v>
                </c:pt>
                <c:pt idx="347">
                  <c:v>87.914088096104805</c:v>
                </c:pt>
                <c:pt idx="348">
                  <c:v>87.349836184929003</c:v>
                </c:pt>
                <c:pt idx="349">
                  <c:v>86.567164179104395</c:v>
                </c:pt>
                <c:pt idx="350">
                  <c:v>86.385147433563802</c:v>
                </c:pt>
                <c:pt idx="351">
                  <c:v>85.893702220604197</c:v>
                </c:pt>
                <c:pt idx="352">
                  <c:v>85.875500546050205</c:v>
                </c:pt>
                <c:pt idx="353">
                  <c:v>84.910811794685102</c:v>
                </c:pt>
                <c:pt idx="354">
                  <c:v>85.147433563887802</c:v>
                </c:pt>
                <c:pt idx="355">
                  <c:v>84.564979978157893</c:v>
                </c:pt>
                <c:pt idx="356">
                  <c:v>84.564979978157893</c:v>
                </c:pt>
                <c:pt idx="357">
                  <c:v>84.564979978157893</c:v>
                </c:pt>
                <c:pt idx="358">
                  <c:v>84.9836184929013</c:v>
                </c:pt>
                <c:pt idx="359">
                  <c:v>86.840189297415293</c:v>
                </c:pt>
                <c:pt idx="360">
                  <c:v>87.550054605023604</c:v>
                </c:pt>
                <c:pt idx="361">
                  <c:v>87.422642883145201</c:v>
                </c:pt>
                <c:pt idx="362">
                  <c:v>87.040407717510007</c:v>
                </c:pt>
                <c:pt idx="363">
                  <c:v>86.767382599199095</c:v>
                </c:pt>
                <c:pt idx="364">
                  <c:v>87.095012741172098</c:v>
                </c:pt>
                <c:pt idx="365">
                  <c:v>87.404441208591095</c:v>
                </c:pt>
                <c:pt idx="366">
                  <c:v>85.675282125955505</c:v>
                </c:pt>
                <c:pt idx="367">
                  <c:v>86.294139060793498</c:v>
                </c:pt>
                <c:pt idx="368">
                  <c:v>86.403349108117894</c:v>
                </c:pt>
                <c:pt idx="369">
                  <c:v>88.605751729158996</c:v>
                </c:pt>
                <c:pt idx="370">
                  <c:v>89.206406989442996</c:v>
                </c:pt>
                <c:pt idx="371">
                  <c:v>89.060793593010501</c:v>
                </c:pt>
                <c:pt idx="372">
                  <c:v>89.625045504186303</c:v>
                </c:pt>
                <c:pt idx="373">
                  <c:v>89.679650527848494</c:v>
                </c:pt>
                <c:pt idx="374">
                  <c:v>89.588642155078205</c:v>
                </c:pt>
                <c:pt idx="375">
                  <c:v>89.151801965780805</c:v>
                </c:pt>
                <c:pt idx="376">
                  <c:v>89.333818711321399</c:v>
                </c:pt>
                <c:pt idx="377">
                  <c:v>90.698944302875802</c:v>
                </c:pt>
                <c:pt idx="378">
                  <c:v>91.008372770294798</c:v>
                </c:pt>
                <c:pt idx="379">
                  <c:v>91.336002912267901</c:v>
                </c:pt>
                <c:pt idx="380">
                  <c:v>90.971969421186699</c:v>
                </c:pt>
                <c:pt idx="381">
                  <c:v>92.045868219876198</c:v>
                </c:pt>
                <c:pt idx="382">
                  <c:v>92.610120131052</c:v>
                </c:pt>
                <c:pt idx="383">
                  <c:v>93.684018929741498</c:v>
                </c:pt>
                <c:pt idx="384">
                  <c:v>91.718238077903095</c:v>
                </c:pt>
                <c:pt idx="385">
                  <c:v>91.718238077903095</c:v>
                </c:pt>
                <c:pt idx="386">
                  <c:v>91.117582817619194</c:v>
                </c:pt>
                <c:pt idx="387">
                  <c:v>91.627229705132805</c:v>
                </c:pt>
                <c:pt idx="388">
                  <c:v>92.264288314524904</c:v>
                </c:pt>
                <c:pt idx="389">
                  <c:v>91.427011285038205</c:v>
                </c:pt>
                <c:pt idx="390">
                  <c:v>89.770658900618798</c:v>
                </c:pt>
                <c:pt idx="391">
                  <c:v>89.807062249726897</c:v>
                </c:pt>
                <c:pt idx="392">
                  <c:v>90.607935930105498</c:v>
                </c:pt>
                <c:pt idx="393">
                  <c:v>90.061885693483802</c:v>
                </c:pt>
                <c:pt idx="394">
                  <c:v>90.680742628321795</c:v>
                </c:pt>
                <c:pt idx="395">
                  <c:v>90.098289042591901</c:v>
                </c:pt>
                <c:pt idx="396">
                  <c:v>90.717145977429894</c:v>
                </c:pt>
                <c:pt idx="397">
                  <c:v>90.080087368037795</c:v>
                </c:pt>
                <c:pt idx="398">
                  <c:v>89.807062249726897</c:v>
                </c:pt>
                <c:pt idx="399">
                  <c:v>91.499817983254403</c:v>
                </c:pt>
                <c:pt idx="400">
                  <c:v>92.118674918092395</c:v>
                </c:pt>
                <c:pt idx="401">
                  <c:v>92.355296687295194</c:v>
                </c:pt>
                <c:pt idx="402">
                  <c:v>92.355296687295194</c:v>
                </c:pt>
                <c:pt idx="403">
                  <c:v>91.900254823443703</c:v>
                </c:pt>
                <c:pt idx="404">
                  <c:v>91.827448125227505</c:v>
                </c:pt>
                <c:pt idx="405">
                  <c:v>92.992355296687194</c:v>
                </c:pt>
                <c:pt idx="406">
                  <c:v>93.811430651619901</c:v>
                </c:pt>
                <c:pt idx="407">
                  <c:v>93.647615580633399</c:v>
                </c:pt>
                <c:pt idx="408">
                  <c:v>93.574808882417102</c:v>
                </c:pt>
                <c:pt idx="409">
                  <c:v>94.029850746268593</c:v>
                </c:pt>
                <c:pt idx="410">
                  <c:v>93.938842373498304</c:v>
                </c:pt>
                <c:pt idx="411">
                  <c:v>93.993447397160494</c:v>
                </c:pt>
                <c:pt idx="412">
                  <c:v>95.121951219512098</c:v>
                </c:pt>
                <c:pt idx="413">
                  <c:v>94.921732799417498</c:v>
                </c:pt>
                <c:pt idx="414">
                  <c:v>94.630506006552594</c:v>
                </c:pt>
                <c:pt idx="415">
                  <c:v>93.920640698944297</c:v>
                </c:pt>
                <c:pt idx="416">
                  <c:v>94.539497633782304</c:v>
                </c:pt>
                <c:pt idx="417">
                  <c:v>94.830724426647194</c:v>
                </c:pt>
                <c:pt idx="418">
                  <c:v>95.340371314160905</c:v>
                </c:pt>
                <c:pt idx="419">
                  <c:v>95.540589734255505</c:v>
                </c:pt>
                <c:pt idx="420">
                  <c:v>95.085547870404</c:v>
                </c:pt>
                <c:pt idx="421">
                  <c:v>95.704404805242007</c:v>
                </c:pt>
                <c:pt idx="422">
                  <c:v>95.576993083363604</c:v>
                </c:pt>
                <c:pt idx="423">
                  <c:v>96.614488532945003</c:v>
                </c:pt>
                <c:pt idx="424">
                  <c:v>96.432471787404396</c:v>
                </c:pt>
                <c:pt idx="425">
                  <c:v>95.704404805242007</c:v>
                </c:pt>
                <c:pt idx="426">
                  <c:v>96.123043319985399</c:v>
                </c:pt>
                <c:pt idx="427">
                  <c:v>96.123043319985399</c:v>
                </c:pt>
                <c:pt idx="428">
                  <c:v>97.397160538769498</c:v>
                </c:pt>
                <c:pt idx="429">
                  <c:v>96.796505278485597</c:v>
                </c:pt>
                <c:pt idx="430">
                  <c:v>96.851110302147703</c:v>
                </c:pt>
                <c:pt idx="431">
                  <c:v>96.778303603931505</c:v>
                </c:pt>
                <c:pt idx="432">
                  <c:v>97.688387331634502</c:v>
                </c:pt>
                <c:pt idx="433">
                  <c:v>96.232253367309696</c:v>
                </c:pt>
                <c:pt idx="434">
                  <c:v>95.413178012377102</c:v>
                </c:pt>
                <c:pt idx="435">
                  <c:v>96.177648343647604</c:v>
                </c:pt>
                <c:pt idx="436">
                  <c:v>95.668001456133894</c:v>
                </c:pt>
                <c:pt idx="437">
                  <c:v>95.576993083363604</c:v>
                </c:pt>
                <c:pt idx="438">
                  <c:v>95.904623225336707</c:v>
                </c:pt>
                <c:pt idx="439">
                  <c:v>93.993447397160494</c:v>
                </c:pt>
                <c:pt idx="440">
                  <c:v>94.193665817255095</c:v>
                </c:pt>
                <c:pt idx="441">
                  <c:v>93.4109938114306</c:v>
                </c:pt>
                <c:pt idx="442">
                  <c:v>92.100473243538403</c:v>
                </c:pt>
                <c:pt idx="443">
                  <c:v>92.610120131052</c:v>
                </c:pt>
                <c:pt idx="444">
                  <c:v>92.901346923917004</c:v>
                </c:pt>
                <c:pt idx="445">
                  <c:v>92.610120131052</c:v>
                </c:pt>
                <c:pt idx="446">
                  <c:v>92.682926829268197</c:v>
                </c:pt>
                <c:pt idx="447">
                  <c:v>91.827448125227505</c:v>
                </c:pt>
                <c:pt idx="448">
                  <c:v>91.099381143065102</c:v>
                </c:pt>
                <c:pt idx="449">
                  <c:v>91.317801237713795</c:v>
                </c:pt>
                <c:pt idx="450">
                  <c:v>90.607935930105498</c:v>
                </c:pt>
                <c:pt idx="451">
                  <c:v>88.423734983618402</c:v>
                </c:pt>
                <c:pt idx="452">
                  <c:v>87.659264652348</c:v>
                </c:pt>
                <c:pt idx="453">
                  <c:v>86.749180924645003</c:v>
                </c:pt>
                <c:pt idx="454">
                  <c:v>87.004004368401795</c:v>
                </c:pt>
                <c:pt idx="455">
                  <c:v>86.676374226428806</c:v>
                </c:pt>
                <c:pt idx="456">
                  <c:v>86.275937386239505</c:v>
                </c:pt>
                <c:pt idx="457">
                  <c:v>86.002912267928593</c:v>
                </c:pt>
                <c:pt idx="458">
                  <c:v>85.456862031306798</c:v>
                </c:pt>
                <c:pt idx="459">
                  <c:v>85.475063705860904</c:v>
                </c:pt>
                <c:pt idx="460">
                  <c:v>85.475063705860904</c:v>
                </c:pt>
                <c:pt idx="461">
                  <c:v>85.183836912995901</c:v>
                </c:pt>
                <c:pt idx="462">
                  <c:v>84.619585001820099</c:v>
                </c:pt>
                <c:pt idx="463">
                  <c:v>84.655988350928197</c:v>
                </c:pt>
                <c:pt idx="464">
                  <c:v>85.566072078631194</c:v>
                </c:pt>
                <c:pt idx="465">
                  <c:v>86.658172551874699</c:v>
                </c:pt>
                <c:pt idx="466">
                  <c:v>86.2213323625773</c:v>
                </c:pt>
                <c:pt idx="467">
                  <c:v>85.402257007644707</c:v>
                </c:pt>
                <c:pt idx="468">
                  <c:v>85.347651983982502</c:v>
                </c:pt>
                <c:pt idx="469">
                  <c:v>85.056425191117498</c:v>
                </c:pt>
                <c:pt idx="470">
                  <c:v>85.784492173279901</c:v>
                </c:pt>
                <c:pt idx="471">
                  <c:v>86.676374226428806</c:v>
                </c:pt>
                <c:pt idx="472">
                  <c:v>86.421550782672</c:v>
                </c:pt>
                <c:pt idx="473">
                  <c:v>87.4590462322533</c:v>
                </c:pt>
                <c:pt idx="474">
                  <c:v>87.586457954131703</c:v>
                </c:pt>
                <c:pt idx="475">
                  <c:v>88.387331634510304</c:v>
                </c:pt>
                <c:pt idx="476">
                  <c:v>88.0597014925373</c:v>
                </c:pt>
                <c:pt idx="477">
                  <c:v>87.8594830724426</c:v>
                </c:pt>
                <c:pt idx="478">
                  <c:v>87.368037859482996</c:v>
                </c:pt>
                <c:pt idx="479">
                  <c:v>87.076811066618106</c:v>
                </c:pt>
                <c:pt idx="480">
                  <c:v>87.022206042955901</c:v>
                </c:pt>
                <c:pt idx="481">
                  <c:v>87.022206042955901</c:v>
                </c:pt>
                <c:pt idx="482">
                  <c:v>86.239534037131406</c:v>
                </c:pt>
                <c:pt idx="483">
                  <c:v>86.257735711685399</c:v>
                </c:pt>
                <c:pt idx="484">
                  <c:v>86.312340735347604</c:v>
                </c:pt>
                <c:pt idx="485">
                  <c:v>86.585365853658502</c:v>
                </c:pt>
                <c:pt idx="486">
                  <c:v>87.204222788496494</c:v>
                </c:pt>
                <c:pt idx="487">
                  <c:v>87.040407717510007</c:v>
                </c:pt>
                <c:pt idx="488">
                  <c:v>87.8594830724426</c:v>
                </c:pt>
                <c:pt idx="489">
                  <c:v>87.8594830724426</c:v>
                </c:pt>
                <c:pt idx="490">
                  <c:v>87.677466326902007</c:v>
                </c:pt>
                <c:pt idx="491">
                  <c:v>88.041499817983194</c:v>
                </c:pt>
                <c:pt idx="492">
                  <c:v>87.2588278121587</c:v>
                </c:pt>
                <c:pt idx="493">
                  <c:v>87.076811066618106</c:v>
                </c:pt>
                <c:pt idx="494">
                  <c:v>86.603567528212494</c:v>
                </c:pt>
                <c:pt idx="495">
                  <c:v>86.2213323625773</c:v>
                </c:pt>
                <c:pt idx="496">
                  <c:v>85.347651983982502</c:v>
                </c:pt>
                <c:pt idx="497">
                  <c:v>85.347651983982502</c:v>
                </c:pt>
                <c:pt idx="498">
                  <c:v>85.911903895158304</c:v>
                </c:pt>
                <c:pt idx="499">
                  <c:v>86.148525664361102</c:v>
                </c:pt>
                <c:pt idx="500">
                  <c:v>87.295231161266798</c:v>
                </c:pt>
                <c:pt idx="501">
                  <c:v>87.222424463050601</c:v>
                </c:pt>
                <c:pt idx="502">
                  <c:v>87.677466326902007</c:v>
                </c:pt>
                <c:pt idx="503">
                  <c:v>87.295231161266798</c:v>
                </c:pt>
                <c:pt idx="504">
                  <c:v>85.092828540225696</c:v>
                </c:pt>
                <c:pt idx="505">
                  <c:v>84.419366581725498</c:v>
                </c:pt>
                <c:pt idx="506">
                  <c:v>82.799417546414205</c:v>
                </c:pt>
                <c:pt idx="507">
                  <c:v>82.198762286130304</c:v>
                </c:pt>
                <c:pt idx="508">
                  <c:v>82.326174008008707</c:v>
                </c:pt>
                <c:pt idx="509">
                  <c:v>83.236257735711604</c:v>
                </c:pt>
                <c:pt idx="510">
                  <c:v>83.727702948671194</c:v>
                </c:pt>
                <c:pt idx="511">
                  <c:v>83.946123043319901</c:v>
                </c:pt>
                <c:pt idx="512">
                  <c:v>83.163451037495406</c:v>
                </c:pt>
                <c:pt idx="513">
                  <c:v>83.017837641062897</c:v>
                </c:pt>
                <c:pt idx="514">
                  <c:v>82.890425919184494</c:v>
                </c:pt>
                <c:pt idx="515">
                  <c:v>82.799417546414205</c:v>
                </c:pt>
                <c:pt idx="516">
                  <c:v>82.926829268292593</c:v>
                </c:pt>
                <c:pt idx="517">
                  <c:v>83.691299599563095</c:v>
                </c:pt>
                <c:pt idx="518">
                  <c:v>85.092828540225696</c:v>
                </c:pt>
                <c:pt idx="519">
                  <c:v>84.200946487076806</c:v>
                </c:pt>
                <c:pt idx="520">
                  <c:v>84.310156534401102</c:v>
                </c:pt>
                <c:pt idx="521">
                  <c:v>85.329450309428395</c:v>
                </c:pt>
                <c:pt idx="522">
                  <c:v>85.329450309428395</c:v>
                </c:pt>
                <c:pt idx="523">
                  <c:v>85.493265380414897</c:v>
                </c:pt>
                <c:pt idx="524">
                  <c:v>84.583181652712</c:v>
                </c:pt>
                <c:pt idx="525">
                  <c:v>85.911903895158304</c:v>
                </c:pt>
                <c:pt idx="526">
                  <c:v>86.712777575536904</c:v>
                </c:pt>
                <c:pt idx="527">
                  <c:v>87.550054605023604</c:v>
                </c:pt>
                <c:pt idx="528">
                  <c:v>86.457954131780099</c:v>
                </c:pt>
                <c:pt idx="529">
                  <c:v>86.785584273753102</c:v>
                </c:pt>
                <c:pt idx="530">
                  <c:v>88.005096468875095</c:v>
                </c:pt>
                <c:pt idx="531">
                  <c:v>88.623953403713102</c:v>
                </c:pt>
                <c:pt idx="532">
                  <c:v>88.278121587186007</c:v>
                </c:pt>
                <c:pt idx="533">
                  <c:v>88.642155078267194</c:v>
                </c:pt>
                <c:pt idx="534">
                  <c:v>89.315617036767307</c:v>
                </c:pt>
                <c:pt idx="535">
                  <c:v>88.278121587186007</c:v>
                </c:pt>
                <c:pt idx="536">
                  <c:v>88.205314888969696</c:v>
                </c:pt>
                <c:pt idx="537">
                  <c:v>87.768474699672296</c:v>
                </c:pt>
                <c:pt idx="538">
                  <c:v>86.730979250090996</c:v>
                </c:pt>
                <c:pt idx="539">
                  <c:v>85.020021842009399</c:v>
                </c:pt>
                <c:pt idx="540">
                  <c:v>86.0211139424827</c:v>
                </c:pt>
                <c:pt idx="541">
                  <c:v>87.204222788496494</c:v>
                </c:pt>
                <c:pt idx="542">
                  <c:v>87.422642883145201</c:v>
                </c:pt>
                <c:pt idx="543">
                  <c:v>87.295231161266798</c:v>
                </c:pt>
                <c:pt idx="544">
                  <c:v>87.349836184929003</c:v>
                </c:pt>
                <c:pt idx="545">
                  <c:v>87.568256279577696</c:v>
                </c:pt>
                <c:pt idx="546">
                  <c:v>87.422642883145201</c:v>
                </c:pt>
                <c:pt idx="547">
                  <c:v>87.513651255915505</c:v>
                </c:pt>
                <c:pt idx="548">
                  <c:v>88.0597014925373</c:v>
                </c:pt>
                <c:pt idx="549">
                  <c:v>89.115398616672707</c:v>
                </c:pt>
                <c:pt idx="550">
                  <c:v>89.279213687659194</c:v>
                </c:pt>
                <c:pt idx="551">
                  <c:v>89.861667273389102</c:v>
                </c:pt>
                <c:pt idx="552">
                  <c:v>91.463414634146304</c:v>
                </c:pt>
                <c:pt idx="553">
                  <c:v>90.990171095740806</c:v>
                </c:pt>
                <c:pt idx="554">
                  <c:v>92.246086639970798</c:v>
                </c:pt>
                <c:pt idx="555">
                  <c:v>91.900254823443703</c:v>
                </c:pt>
                <c:pt idx="556">
                  <c:v>91.900254823443703</c:v>
                </c:pt>
                <c:pt idx="557">
                  <c:v>92.664725154714205</c:v>
                </c:pt>
                <c:pt idx="558">
                  <c:v>92.883145249362897</c:v>
                </c:pt>
                <c:pt idx="559">
                  <c:v>91.827448125227505</c:v>
                </c:pt>
                <c:pt idx="560">
                  <c:v>92.828540225700706</c:v>
                </c:pt>
                <c:pt idx="561">
                  <c:v>94.466690935566007</c:v>
                </c:pt>
                <c:pt idx="562">
                  <c:v>93.338187113214403</c:v>
                </c:pt>
                <c:pt idx="563">
                  <c:v>92.992355296687194</c:v>
                </c:pt>
                <c:pt idx="564">
                  <c:v>92.464506734619505</c:v>
                </c:pt>
                <c:pt idx="565">
                  <c:v>94.284674190025399</c:v>
                </c:pt>
                <c:pt idx="566">
                  <c:v>93.4109938114306</c:v>
                </c:pt>
                <c:pt idx="567">
                  <c:v>94.230069166363293</c:v>
                </c:pt>
                <c:pt idx="568">
                  <c:v>94.976337823079703</c:v>
                </c:pt>
                <c:pt idx="569">
                  <c:v>95.176556243174304</c:v>
                </c:pt>
                <c:pt idx="570">
                  <c:v>94.721514379322798</c:v>
                </c:pt>
                <c:pt idx="571">
                  <c:v>95.722606479796099</c:v>
                </c:pt>
                <c:pt idx="572">
                  <c:v>96.195850018201597</c:v>
                </c:pt>
                <c:pt idx="573">
                  <c:v>96.359665089188198</c:v>
                </c:pt>
                <c:pt idx="574">
                  <c:v>95.686203130688</c:v>
                </c:pt>
                <c:pt idx="575">
                  <c:v>95.595194757917696</c:v>
                </c:pt>
                <c:pt idx="576">
                  <c:v>95.850018201674501</c:v>
                </c:pt>
                <c:pt idx="577">
                  <c:v>96.177648343647604</c:v>
                </c:pt>
                <c:pt idx="578">
                  <c:v>96.559883509282798</c:v>
                </c:pt>
                <c:pt idx="579">
                  <c:v>97.433563887877597</c:v>
                </c:pt>
                <c:pt idx="580">
                  <c:v>97.360757189661399</c:v>
                </c:pt>
                <c:pt idx="581">
                  <c:v>98.289042591918403</c:v>
                </c:pt>
                <c:pt idx="582">
                  <c:v>97.378958864215505</c:v>
                </c:pt>
                <c:pt idx="583">
                  <c:v>97.9614124499453</c:v>
                </c:pt>
                <c:pt idx="584">
                  <c:v>97.233345467782996</c:v>
                </c:pt>
                <c:pt idx="585">
                  <c:v>97.397160538769498</c:v>
                </c:pt>
                <c:pt idx="586">
                  <c:v>96.923917000364</c:v>
                </c:pt>
                <c:pt idx="587">
                  <c:v>97.069530396796495</c:v>
                </c:pt>
                <c:pt idx="588">
                  <c:v>96.414270112850303</c:v>
                </c:pt>
                <c:pt idx="589">
                  <c:v>94.903531124863406</c:v>
                </c:pt>
                <c:pt idx="590">
                  <c:v>93.829632326174007</c:v>
                </c:pt>
                <c:pt idx="591">
                  <c:v>93.829632326174007</c:v>
                </c:pt>
                <c:pt idx="592">
                  <c:v>95.103749544958106</c:v>
                </c:pt>
                <c:pt idx="593">
                  <c:v>94.503094284674106</c:v>
                </c:pt>
                <c:pt idx="594">
                  <c:v>93.283582089552198</c:v>
                </c:pt>
                <c:pt idx="595">
                  <c:v>92.974153622133201</c:v>
                </c:pt>
                <c:pt idx="596">
                  <c:v>92.864943574808805</c:v>
                </c:pt>
                <c:pt idx="597">
                  <c:v>93.520203858754996</c:v>
                </c:pt>
                <c:pt idx="598">
                  <c:v>93.793228977065795</c:v>
                </c:pt>
                <c:pt idx="599">
                  <c:v>93.793228977065795</c:v>
                </c:pt>
                <c:pt idx="600">
                  <c:v>92.646523480160099</c:v>
                </c:pt>
                <c:pt idx="601">
                  <c:v>93.556607207863095</c:v>
                </c:pt>
                <c:pt idx="602">
                  <c:v>93.356388787768395</c:v>
                </c:pt>
                <c:pt idx="603">
                  <c:v>93.392792136876494</c:v>
                </c:pt>
                <c:pt idx="604">
                  <c:v>93.392792136876494</c:v>
                </c:pt>
                <c:pt idx="605">
                  <c:v>94.066254095376706</c:v>
                </c:pt>
                <c:pt idx="606">
                  <c:v>94.685111030214699</c:v>
                </c:pt>
                <c:pt idx="607">
                  <c:v>95.121951219512098</c:v>
                </c:pt>
                <c:pt idx="608">
                  <c:v>94.794321077539095</c:v>
                </c:pt>
                <c:pt idx="609">
                  <c:v>94.503094284674106</c:v>
                </c:pt>
                <c:pt idx="610">
                  <c:v>94.193665817255095</c:v>
                </c:pt>
                <c:pt idx="611">
                  <c:v>94.466690935566007</c:v>
                </c:pt>
                <c:pt idx="612">
                  <c:v>95.103749544958106</c:v>
                </c:pt>
                <c:pt idx="613">
                  <c:v>94.939934473971604</c:v>
                </c:pt>
                <c:pt idx="614">
                  <c:v>95.777211503458304</c:v>
                </c:pt>
                <c:pt idx="615">
                  <c:v>96.650891882053102</c:v>
                </c:pt>
                <c:pt idx="616">
                  <c:v>96.650891882053102</c:v>
                </c:pt>
                <c:pt idx="617">
                  <c:v>96.760101929377498</c:v>
                </c:pt>
                <c:pt idx="618">
                  <c:v>96.978522024026205</c:v>
                </c:pt>
                <c:pt idx="619">
                  <c:v>97.451765562431703</c:v>
                </c:pt>
                <c:pt idx="620">
                  <c:v>97.069530396796495</c:v>
                </c:pt>
                <c:pt idx="621">
                  <c:v>96.796505278485597</c:v>
                </c:pt>
                <c:pt idx="622">
                  <c:v>96.996723698580197</c:v>
                </c:pt>
                <c:pt idx="623">
                  <c:v>96.050236621769201</c:v>
                </c:pt>
                <c:pt idx="624">
                  <c:v>96.760101929377498</c:v>
                </c:pt>
                <c:pt idx="625">
                  <c:v>96.541681834728706</c:v>
                </c:pt>
                <c:pt idx="626">
                  <c:v>95.631598107025795</c:v>
                </c:pt>
                <c:pt idx="627">
                  <c:v>96.268656716417894</c:v>
                </c:pt>
                <c:pt idx="628">
                  <c:v>95.376774663269003</c:v>
                </c:pt>
                <c:pt idx="629">
                  <c:v>96.195850018201597</c:v>
                </c:pt>
                <c:pt idx="630">
                  <c:v>96.377866763742205</c:v>
                </c:pt>
                <c:pt idx="631">
                  <c:v>95.704404805242007</c:v>
                </c:pt>
                <c:pt idx="632">
                  <c:v>94.976337823079703</c:v>
                </c:pt>
                <c:pt idx="633">
                  <c:v>94.339279213687604</c:v>
                </c:pt>
                <c:pt idx="634">
                  <c:v>93.957044048052396</c:v>
                </c:pt>
                <c:pt idx="635">
                  <c:v>93.4109938114306</c:v>
                </c:pt>
                <c:pt idx="636">
                  <c:v>91.863851474335604</c:v>
                </c:pt>
                <c:pt idx="637">
                  <c:v>91.372406261376</c:v>
                </c:pt>
                <c:pt idx="638">
                  <c:v>91.536221332362501</c:v>
                </c:pt>
                <c:pt idx="639">
                  <c:v>88.769566800145597</c:v>
                </c:pt>
                <c:pt idx="640">
                  <c:v>91.427011285038205</c:v>
                </c:pt>
                <c:pt idx="641">
                  <c:v>87.477247906807406</c:v>
                </c:pt>
                <c:pt idx="642">
                  <c:v>88.387331634510304</c:v>
                </c:pt>
                <c:pt idx="643">
                  <c:v>85.347651983982502</c:v>
                </c:pt>
                <c:pt idx="644">
                  <c:v>89.879868947943194</c:v>
                </c:pt>
                <c:pt idx="645">
                  <c:v>90.3349108117946</c:v>
                </c:pt>
                <c:pt idx="646">
                  <c:v>90.844557699308297</c:v>
                </c:pt>
                <c:pt idx="647">
                  <c:v>91.135784492173201</c:v>
                </c:pt>
                <c:pt idx="648">
                  <c:v>91.281397888605696</c:v>
                </c:pt>
                <c:pt idx="649">
                  <c:v>88.951583545686205</c:v>
                </c:pt>
                <c:pt idx="650">
                  <c:v>89.333818711321399</c:v>
                </c:pt>
                <c:pt idx="651">
                  <c:v>89.879868947943194</c:v>
                </c:pt>
                <c:pt idx="652">
                  <c:v>91.936658172551802</c:v>
                </c:pt>
                <c:pt idx="653">
                  <c:v>93.028758645795406</c:v>
                </c:pt>
                <c:pt idx="654">
                  <c:v>90.899162722970502</c:v>
                </c:pt>
                <c:pt idx="655">
                  <c:v>91.281397888605696</c:v>
                </c:pt>
                <c:pt idx="656">
                  <c:v>93.210775391336</c:v>
                </c:pt>
                <c:pt idx="657">
                  <c:v>94.175464142701102</c:v>
                </c:pt>
                <c:pt idx="658">
                  <c:v>95.576993083363604</c:v>
                </c:pt>
                <c:pt idx="659">
                  <c:v>94.539497633782304</c:v>
                </c:pt>
                <c:pt idx="660">
                  <c:v>92.901346923917004</c:v>
                </c:pt>
                <c:pt idx="661">
                  <c:v>92.901346923917004</c:v>
                </c:pt>
                <c:pt idx="662">
                  <c:v>93.356388787768395</c:v>
                </c:pt>
                <c:pt idx="663">
                  <c:v>95.194757917728396</c:v>
                </c:pt>
                <c:pt idx="664">
                  <c:v>93.629413906079293</c:v>
                </c:pt>
                <c:pt idx="665">
                  <c:v>91.791044776119406</c:v>
                </c:pt>
                <c:pt idx="666">
                  <c:v>91.936658172551802</c:v>
                </c:pt>
                <c:pt idx="667">
                  <c:v>92.064069894430204</c:v>
                </c:pt>
                <c:pt idx="668">
                  <c:v>92.682926829268197</c:v>
                </c:pt>
                <c:pt idx="669">
                  <c:v>93.356388787768395</c:v>
                </c:pt>
                <c:pt idx="670">
                  <c:v>94.958136148525597</c:v>
                </c:pt>
                <c:pt idx="671">
                  <c:v>94.630506006552594</c:v>
                </c:pt>
                <c:pt idx="672">
                  <c:v>96.050236621769201</c:v>
                </c:pt>
                <c:pt idx="673">
                  <c:v>94.175464142701102</c:v>
                </c:pt>
                <c:pt idx="674">
                  <c:v>92.264288314524904</c:v>
                </c:pt>
                <c:pt idx="675">
                  <c:v>92.755733527484495</c:v>
                </c:pt>
                <c:pt idx="676">
                  <c:v>92.373498361849201</c:v>
                </c:pt>
                <c:pt idx="677">
                  <c:v>93.192573716781894</c:v>
                </c:pt>
                <c:pt idx="678">
                  <c:v>92.664725154714205</c:v>
                </c:pt>
                <c:pt idx="679">
                  <c:v>94.375682562795703</c:v>
                </c:pt>
                <c:pt idx="680">
                  <c:v>93.083363669457498</c:v>
                </c:pt>
                <c:pt idx="681">
                  <c:v>91.281397888605696</c:v>
                </c:pt>
                <c:pt idx="682">
                  <c:v>91.918456497997795</c:v>
                </c:pt>
                <c:pt idx="683">
                  <c:v>93.028758645795406</c:v>
                </c:pt>
                <c:pt idx="684">
                  <c:v>93.156170367673795</c:v>
                </c:pt>
                <c:pt idx="685">
                  <c:v>93.793228977065795</c:v>
                </c:pt>
                <c:pt idx="686">
                  <c:v>95.777211503458304</c:v>
                </c:pt>
                <c:pt idx="687">
                  <c:v>95.922824899890699</c:v>
                </c:pt>
                <c:pt idx="688">
                  <c:v>95.249362941390601</c:v>
                </c:pt>
                <c:pt idx="689">
                  <c:v>94.921732799417498</c:v>
                </c:pt>
                <c:pt idx="690">
                  <c:v>95.977429923552904</c:v>
                </c:pt>
                <c:pt idx="691">
                  <c:v>94.721514379322798</c:v>
                </c:pt>
                <c:pt idx="692">
                  <c:v>95.449581361485201</c:v>
                </c:pt>
                <c:pt idx="693">
                  <c:v>96.923917000364</c:v>
                </c:pt>
                <c:pt idx="694">
                  <c:v>98.380050964688706</c:v>
                </c:pt>
                <c:pt idx="695">
                  <c:v>98.034219148161597</c:v>
                </c:pt>
                <c:pt idx="696">
                  <c:v>97.287950491445201</c:v>
                </c:pt>
                <c:pt idx="697">
                  <c:v>96.450673461958502</c:v>
                </c:pt>
                <c:pt idx="698">
                  <c:v>97.651983982526303</c:v>
                </c:pt>
                <c:pt idx="699">
                  <c:v>98.525664361121201</c:v>
                </c:pt>
                <c:pt idx="700">
                  <c:v>98.689479432107703</c:v>
                </c:pt>
                <c:pt idx="701">
                  <c:v>98.052420822715604</c:v>
                </c:pt>
                <c:pt idx="702">
                  <c:v>96.032034947215095</c:v>
                </c:pt>
                <c:pt idx="703">
                  <c:v>96.250455041863802</c:v>
                </c:pt>
                <c:pt idx="704">
                  <c:v>97.997815799053498</c:v>
                </c:pt>
                <c:pt idx="705">
                  <c:v>97.069530396796495</c:v>
                </c:pt>
                <c:pt idx="706">
                  <c:v>97.615580633418205</c:v>
                </c:pt>
                <c:pt idx="707">
                  <c:v>98.762286130323901</c:v>
                </c:pt>
                <c:pt idx="708">
                  <c:v>96.359665089188198</c:v>
                </c:pt>
                <c:pt idx="709">
                  <c:v>98.198034219148099</c:v>
                </c:pt>
                <c:pt idx="710">
                  <c:v>99.253731343283505</c:v>
                </c:pt>
                <c:pt idx="711">
                  <c:v>98.725882781215802</c:v>
                </c:pt>
                <c:pt idx="712">
                  <c:v>99.199126319621399</c:v>
                </c:pt>
                <c:pt idx="713">
                  <c:v>97.870404077175095</c:v>
                </c:pt>
                <c:pt idx="714">
                  <c:v>97.215143793228904</c:v>
                </c:pt>
                <c:pt idx="715">
                  <c:v>97.415362213323604</c:v>
                </c:pt>
                <c:pt idx="716">
                  <c:v>96.050236621769201</c:v>
                </c:pt>
                <c:pt idx="717">
                  <c:v>95.904623225336707</c:v>
                </c:pt>
                <c:pt idx="718">
                  <c:v>95.2857662904987</c:v>
                </c:pt>
                <c:pt idx="719">
                  <c:v>95.2857662904987</c:v>
                </c:pt>
                <c:pt idx="720">
                  <c:v>94.739716053876904</c:v>
                </c:pt>
                <c:pt idx="721">
                  <c:v>96.832908627593696</c:v>
                </c:pt>
                <c:pt idx="722">
                  <c:v>96.559883509282798</c:v>
                </c:pt>
                <c:pt idx="723">
                  <c:v>99.290134692391703</c:v>
                </c:pt>
                <c:pt idx="724">
                  <c:v>99.235529668729498</c:v>
                </c:pt>
                <c:pt idx="725">
                  <c:v>98.5620677102293</c:v>
                </c:pt>
                <c:pt idx="726">
                  <c:v>98.853294503094205</c:v>
                </c:pt>
                <c:pt idx="727">
                  <c:v>99.271933017837597</c:v>
                </c:pt>
                <c:pt idx="728">
                  <c:v>99.563159810702501</c:v>
                </c:pt>
                <c:pt idx="729">
                  <c:v>98.616672733891505</c:v>
                </c:pt>
                <c:pt idx="730">
                  <c:v>99.326538041499802</c:v>
                </c:pt>
                <c:pt idx="731">
                  <c:v>98.780487804878007</c:v>
                </c:pt>
                <c:pt idx="732">
                  <c:v>98.926101201310502</c:v>
                </c:pt>
                <c:pt idx="733">
                  <c:v>98.707681106661795</c:v>
                </c:pt>
                <c:pt idx="734">
                  <c:v>99.908991627229696</c:v>
                </c:pt>
                <c:pt idx="735">
                  <c:v>99.908991627229696</c:v>
                </c:pt>
                <c:pt idx="736">
                  <c:v>98.926101201310502</c:v>
                </c:pt>
                <c:pt idx="737">
                  <c:v>99.854386603567505</c:v>
                </c:pt>
                <c:pt idx="738">
                  <c:v>100.910083727702</c:v>
                </c:pt>
                <c:pt idx="739">
                  <c:v>101.29231889333801</c:v>
                </c:pt>
                <c:pt idx="740">
                  <c:v>101.96578085183801</c:v>
                </c:pt>
                <c:pt idx="741">
                  <c:v>102.348016017473</c:v>
                </c:pt>
                <c:pt idx="742">
                  <c:v>101.619949035311</c:v>
                </c:pt>
                <c:pt idx="743">
                  <c:v>102.53003276301401</c:v>
                </c:pt>
                <c:pt idx="744">
                  <c:v>102.348016017473</c:v>
                </c:pt>
                <c:pt idx="745">
                  <c:v>102.348016017473</c:v>
                </c:pt>
                <c:pt idx="746">
                  <c:v>103.239898070622</c:v>
                </c:pt>
                <c:pt idx="747">
                  <c:v>102.839461230433</c:v>
                </c:pt>
                <c:pt idx="748">
                  <c:v>102.60283946123</c:v>
                </c:pt>
                <c:pt idx="749">
                  <c:v>101.674554058973</c:v>
                </c:pt>
                <c:pt idx="750">
                  <c:v>101.65635238441899</c:v>
                </c:pt>
                <c:pt idx="751">
                  <c:v>102.129595922824</c:v>
                </c:pt>
                <c:pt idx="752">
                  <c:v>100.873680378594</c:v>
                </c:pt>
                <c:pt idx="753">
                  <c:v>100.400436840189</c:v>
                </c:pt>
                <c:pt idx="754">
                  <c:v>100.891882053148</c:v>
                </c:pt>
                <c:pt idx="755">
                  <c:v>100.891882053148</c:v>
                </c:pt>
                <c:pt idx="756">
                  <c:v>101.401528940662</c:v>
                </c:pt>
                <c:pt idx="757">
                  <c:v>100.76447033127</c:v>
                </c:pt>
                <c:pt idx="758">
                  <c:v>100.891882053148</c:v>
                </c:pt>
                <c:pt idx="759">
                  <c:v>101.492537313432</c:v>
                </c:pt>
                <c:pt idx="760">
                  <c:v>101.419730615216</c:v>
                </c:pt>
                <c:pt idx="761">
                  <c:v>101.89297415362201</c:v>
                </c:pt>
                <c:pt idx="762">
                  <c:v>100.52784856206701</c:v>
                </c:pt>
                <c:pt idx="763">
                  <c:v>99.872588278121498</c:v>
                </c:pt>
                <c:pt idx="764">
                  <c:v>100.145613396432</c:v>
                </c:pt>
                <c:pt idx="765">
                  <c:v>99.144521295959194</c:v>
                </c:pt>
                <c:pt idx="766">
                  <c:v>98.5620677102293</c:v>
                </c:pt>
                <c:pt idx="767">
                  <c:v>98.762286130323901</c:v>
                </c:pt>
                <c:pt idx="768">
                  <c:v>99.108117946851095</c:v>
                </c:pt>
                <c:pt idx="769">
                  <c:v>100.109210047324</c:v>
                </c:pt>
                <c:pt idx="770">
                  <c:v>100.819075354932</c:v>
                </c:pt>
                <c:pt idx="771">
                  <c:v>101.401528940662</c:v>
                </c:pt>
                <c:pt idx="772">
                  <c:v>101.146705496905</c:v>
                </c:pt>
                <c:pt idx="773">
                  <c:v>100.582453585729</c:v>
                </c:pt>
                <c:pt idx="774">
                  <c:v>100.309428467419</c:v>
                </c:pt>
                <c:pt idx="775">
                  <c:v>100.400436840189</c:v>
                </c:pt>
                <c:pt idx="776">
                  <c:v>100.254823443756</c:v>
                </c:pt>
                <c:pt idx="777">
                  <c:v>100.946487076811</c:v>
                </c:pt>
                <c:pt idx="778">
                  <c:v>101.65635238441899</c:v>
                </c:pt>
                <c:pt idx="779">
                  <c:v>102.584637786676</c:v>
                </c:pt>
                <c:pt idx="780">
                  <c:v>102.584637786676</c:v>
                </c:pt>
                <c:pt idx="781">
                  <c:v>102.220604295595</c:v>
                </c:pt>
                <c:pt idx="782">
                  <c:v>102.348016017473</c:v>
                </c:pt>
                <c:pt idx="783">
                  <c:v>102.457226064797</c:v>
                </c:pt>
                <c:pt idx="784">
                  <c:v>103.20349472151401</c:v>
                </c:pt>
                <c:pt idx="785">
                  <c:v>103.021477975973</c:v>
                </c:pt>
                <c:pt idx="786">
                  <c:v>103.822351656352</c:v>
                </c:pt>
                <c:pt idx="787">
                  <c:v>103.03967965052701</c:v>
                </c:pt>
                <c:pt idx="788">
                  <c:v>104.33199854386601</c:v>
                </c:pt>
                <c:pt idx="789">
                  <c:v>104.459410265744</c:v>
                </c:pt>
                <c:pt idx="790">
                  <c:v>104.259191845649</c:v>
                </c:pt>
                <c:pt idx="791">
                  <c:v>102.56643611212201</c:v>
                </c:pt>
                <c:pt idx="792">
                  <c:v>102.40262104113501</c:v>
                </c:pt>
                <c:pt idx="793">
                  <c:v>104.641427011285</c:v>
                </c:pt>
                <c:pt idx="794">
                  <c:v>105.47870404077101</c:v>
                </c:pt>
                <c:pt idx="795">
                  <c:v>105.988350928285</c:v>
                </c:pt>
                <c:pt idx="796">
                  <c:v>107.262468147069</c:v>
                </c:pt>
                <c:pt idx="797">
                  <c:v>107.371678194393</c:v>
                </c:pt>
                <c:pt idx="798">
                  <c:v>107.590098289042</c:v>
                </c:pt>
                <c:pt idx="799">
                  <c:v>108.154350200218</c:v>
                </c:pt>
                <c:pt idx="800">
                  <c:v>109.610484164543</c:v>
                </c:pt>
                <c:pt idx="801">
                  <c:v>109.938114306516</c:v>
                </c:pt>
                <c:pt idx="802">
                  <c:v>109.91991263196201</c:v>
                </c:pt>
                <c:pt idx="803">
                  <c:v>109.410265744448</c:v>
                </c:pt>
                <c:pt idx="804">
                  <c:v>109.938114306516</c:v>
                </c:pt>
                <c:pt idx="805">
                  <c:v>111.012013105205</c:v>
                </c:pt>
                <c:pt idx="806">
                  <c:v>111.63087004004301</c:v>
                </c:pt>
                <c:pt idx="807">
                  <c:v>111.248634874408</c:v>
                </c:pt>
                <c:pt idx="808">
                  <c:v>110.99381143065099</c:v>
                </c:pt>
                <c:pt idx="809">
                  <c:v>111.55806334182699</c:v>
                </c:pt>
                <c:pt idx="810">
                  <c:v>111.467054969057</c:v>
                </c:pt>
                <c:pt idx="811">
                  <c:v>111.285038223516</c:v>
                </c:pt>
                <c:pt idx="812">
                  <c:v>111.867491809246</c:v>
                </c:pt>
                <c:pt idx="813">
                  <c:v>111.576265016381</c:v>
                </c:pt>
                <c:pt idx="814">
                  <c:v>110.975609756097</c:v>
                </c:pt>
                <c:pt idx="815">
                  <c:v>109.46487076811</c:v>
                </c:pt>
                <c:pt idx="816">
                  <c:v>108.59119038951501</c:v>
                </c:pt>
                <c:pt idx="817">
                  <c:v>108.70040043684</c:v>
                </c:pt>
                <c:pt idx="818">
                  <c:v>108.463778667637</c:v>
                </c:pt>
                <c:pt idx="819">
                  <c:v>108.937022206042</c:v>
                </c:pt>
                <c:pt idx="820">
                  <c:v>109.99271933017801</c:v>
                </c:pt>
                <c:pt idx="821">
                  <c:v>110.04732435384</c:v>
                </c:pt>
                <c:pt idx="822">
                  <c:v>108.31816527120399</c:v>
                </c:pt>
                <c:pt idx="823">
                  <c:v>108.991627229705</c:v>
                </c:pt>
                <c:pt idx="824">
                  <c:v>108.973425555151</c:v>
                </c:pt>
                <c:pt idx="825">
                  <c:v>110.5387695668</c:v>
                </c:pt>
                <c:pt idx="826">
                  <c:v>112.12231525300299</c:v>
                </c:pt>
                <c:pt idx="827">
                  <c:v>112.595558791408</c:v>
                </c:pt>
                <c:pt idx="828">
                  <c:v>112.83218056061099</c:v>
                </c:pt>
                <c:pt idx="829">
                  <c:v>112.959592282489</c:v>
                </c:pt>
                <c:pt idx="830">
                  <c:v>113.26902074990799</c:v>
                </c:pt>
                <c:pt idx="831">
                  <c:v>114.03349108117899</c:v>
                </c:pt>
                <c:pt idx="832">
                  <c:v>114.761558063341</c:v>
                </c:pt>
                <c:pt idx="833">
                  <c:v>113.59665089188201</c:v>
                </c:pt>
                <c:pt idx="834">
                  <c:v>113.778667637422</c:v>
                </c:pt>
                <c:pt idx="835">
                  <c:v>113.942482708409</c:v>
                </c:pt>
                <c:pt idx="836">
                  <c:v>111.448853294503</c:v>
                </c:pt>
                <c:pt idx="837">
                  <c:v>113.250819075354</c:v>
                </c:pt>
                <c:pt idx="838">
                  <c:v>112.923188933381</c:v>
                </c:pt>
                <c:pt idx="839">
                  <c:v>112.26792864943501</c:v>
                </c:pt>
                <c:pt idx="840">
                  <c:v>112.65016381507</c:v>
                </c:pt>
                <c:pt idx="841">
                  <c:v>113.851474335638</c:v>
                </c:pt>
                <c:pt idx="842">
                  <c:v>113.26902074990799</c:v>
                </c:pt>
                <c:pt idx="843">
                  <c:v>112.067710229341</c:v>
                </c:pt>
                <c:pt idx="844">
                  <c:v>112.504550418638</c:v>
                </c:pt>
                <c:pt idx="845">
                  <c:v>112.83218056061099</c:v>
                </c:pt>
                <c:pt idx="846">
                  <c:v>111.70367673825901</c:v>
                </c:pt>
                <c:pt idx="847">
                  <c:v>113.614852566436</c:v>
                </c:pt>
                <c:pt idx="848">
                  <c:v>113.305424099017</c:v>
                </c:pt>
                <c:pt idx="849">
                  <c:v>113.305424099017</c:v>
                </c:pt>
                <c:pt idx="850">
                  <c:v>113.105205678922</c:v>
                </c:pt>
                <c:pt idx="851">
                  <c:v>112.46814706953</c:v>
                </c:pt>
                <c:pt idx="852">
                  <c:v>112.46814706953</c:v>
                </c:pt>
                <c:pt idx="853">
                  <c:v>110.156534401164</c:v>
                </c:pt>
                <c:pt idx="854">
                  <c:v>109.610484164543</c:v>
                </c:pt>
                <c:pt idx="855">
                  <c:v>109.75609756097499</c:v>
                </c:pt>
                <c:pt idx="856">
                  <c:v>111.10302147797501</c:v>
                </c:pt>
                <c:pt idx="857">
                  <c:v>111.39424827084</c:v>
                </c:pt>
                <c:pt idx="858">
                  <c:v>112.63196214051599</c:v>
                </c:pt>
                <c:pt idx="859">
                  <c:v>111.958500182016</c:v>
                </c:pt>
                <c:pt idx="860">
                  <c:v>112.777575536949</c:v>
                </c:pt>
                <c:pt idx="861">
                  <c:v>111.958500182016</c:v>
                </c:pt>
                <c:pt idx="862">
                  <c:v>113.105205678922</c:v>
                </c:pt>
                <c:pt idx="863">
                  <c:v>113.760465962868</c:v>
                </c:pt>
                <c:pt idx="864">
                  <c:v>114.124499453949</c:v>
                </c:pt>
                <c:pt idx="865">
                  <c:v>114.433927921368</c:v>
                </c:pt>
                <c:pt idx="866">
                  <c:v>114.342919548598</c:v>
                </c:pt>
                <c:pt idx="867">
                  <c:v>113.287222424463</c:v>
                </c:pt>
                <c:pt idx="868">
                  <c:v>113.43283582089499</c:v>
                </c:pt>
                <c:pt idx="869">
                  <c:v>113.06880232981401</c:v>
                </c:pt>
                <c:pt idx="870">
                  <c:v>113.487440844557</c:v>
                </c:pt>
                <c:pt idx="871">
                  <c:v>114.433927921368</c:v>
                </c:pt>
                <c:pt idx="872">
                  <c:v>114.506734619585</c:v>
                </c:pt>
                <c:pt idx="873">
                  <c:v>117.34619585001801</c:v>
                </c:pt>
                <c:pt idx="874">
                  <c:v>117.637422642883</c:v>
                </c:pt>
                <c:pt idx="875">
                  <c:v>118.001456133964</c:v>
                </c:pt>
                <c:pt idx="876">
                  <c:v>118.001456133964</c:v>
                </c:pt>
                <c:pt idx="877">
                  <c:v>117.85584273753101</c:v>
                </c:pt>
                <c:pt idx="878">
                  <c:v>117.85584273753101</c:v>
                </c:pt>
                <c:pt idx="879">
                  <c:v>119.42118674917999</c:v>
                </c:pt>
                <c:pt idx="880">
                  <c:v>119.530396796505</c:v>
                </c:pt>
                <c:pt idx="881">
                  <c:v>118.638514743356</c:v>
                </c:pt>
                <c:pt idx="882">
                  <c:v>118.54750637058601</c:v>
                </c:pt>
                <c:pt idx="883">
                  <c:v>119.12995995631501</c:v>
                </c:pt>
                <c:pt idx="884">
                  <c:v>119.18456497997801</c:v>
                </c:pt>
                <c:pt idx="885">
                  <c:v>120.96832908627501</c:v>
                </c:pt>
                <c:pt idx="886">
                  <c:v>120.00364033491</c:v>
                </c:pt>
                <c:pt idx="887">
                  <c:v>119.767018565708</c:v>
                </c:pt>
                <c:pt idx="888">
                  <c:v>118.42009464870701</c:v>
                </c:pt>
                <c:pt idx="889">
                  <c:v>117.655624317437</c:v>
                </c:pt>
                <c:pt idx="890">
                  <c:v>116.381507098653</c:v>
                </c:pt>
                <c:pt idx="891">
                  <c:v>116.70913724062601</c:v>
                </c:pt>
                <c:pt idx="892">
                  <c:v>117.673825991991</c:v>
                </c:pt>
                <c:pt idx="893">
                  <c:v>120.840917364397</c:v>
                </c:pt>
                <c:pt idx="894">
                  <c:v>121.223152530032</c:v>
                </c:pt>
                <c:pt idx="895">
                  <c:v>120.695303967965</c:v>
                </c:pt>
                <c:pt idx="896">
                  <c:v>120.313068802329</c:v>
                </c:pt>
                <c:pt idx="897">
                  <c:v>120.749908991627</c:v>
                </c:pt>
                <c:pt idx="898">
                  <c:v>121.204950855478</c:v>
                </c:pt>
                <c:pt idx="899">
                  <c:v>120.804514015289</c:v>
                </c:pt>
                <c:pt idx="900">
                  <c:v>120.18565708045099</c:v>
                </c:pt>
                <c:pt idx="901">
                  <c:v>119.949035311248</c:v>
                </c:pt>
                <c:pt idx="902">
                  <c:v>119.62140516927499</c:v>
                </c:pt>
                <c:pt idx="903">
                  <c:v>120.33127047688301</c:v>
                </c:pt>
                <c:pt idx="904">
                  <c:v>120.112850382235</c:v>
                </c:pt>
                <c:pt idx="905">
                  <c:v>120.440480524208</c:v>
                </c:pt>
                <c:pt idx="906">
                  <c:v>120.89552238805901</c:v>
                </c:pt>
                <c:pt idx="907">
                  <c:v>120.913724062613</c:v>
                </c:pt>
                <c:pt idx="908">
                  <c:v>119.985438660356</c:v>
                </c:pt>
                <c:pt idx="909">
                  <c:v>119.639606843829</c:v>
                </c:pt>
                <c:pt idx="910">
                  <c:v>118.856934838005</c:v>
                </c:pt>
                <c:pt idx="911">
                  <c:v>119.293775027302</c:v>
                </c:pt>
                <c:pt idx="912">
                  <c:v>118.91153986166699</c:v>
                </c:pt>
                <c:pt idx="913">
                  <c:v>119.839825263924</c:v>
                </c:pt>
                <c:pt idx="914">
                  <c:v>119.62140516927499</c:v>
                </c:pt>
                <c:pt idx="915">
                  <c:v>119.639606843829</c:v>
                </c:pt>
                <c:pt idx="916">
                  <c:v>119.42118674917999</c:v>
                </c:pt>
                <c:pt idx="917">
                  <c:v>119.038951583545</c:v>
                </c:pt>
                <c:pt idx="918">
                  <c:v>119.293775027302</c:v>
                </c:pt>
                <c:pt idx="919">
                  <c:v>119.293775027302</c:v>
                </c:pt>
                <c:pt idx="920">
                  <c:v>119.14816163087001</c:v>
                </c:pt>
                <c:pt idx="921">
                  <c:v>119.676010192937</c:v>
                </c:pt>
                <c:pt idx="922">
                  <c:v>121.805606115762</c:v>
                </c:pt>
                <c:pt idx="923">
                  <c:v>121.38696760101899</c:v>
                </c:pt>
                <c:pt idx="924">
                  <c:v>122.29705132872201</c:v>
                </c:pt>
                <c:pt idx="925">
                  <c:v>122.551874772479</c:v>
                </c:pt>
                <c:pt idx="926">
                  <c:v>123.480160174736</c:v>
                </c:pt>
                <c:pt idx="927">
                  <c:v>126.082999635966</c:v>
                </c:pt>
                <c:pt idx="928">
                  <c:v>124.26283218056</c:v>
                </c:pt>
                <c:pt idx="929">
                  <c:v>125.80997451765499</c:v>
                </c:pt>
                <c:pt idx="930">
                  <c:v>125.42773935202</c:v>
                </c:pt>
                <c:pt idx="931">
                  <c:v>126.228613032398</c:v>
                </c:pt>
                <c:pt idx="932">
                  <c:v>127.15689843465501</c:v>
                </c:pt>
                <c:pt idx="933">
                  <c:v>126.720058245358</c:v>
                </c:pt>
                <c:pt idx="934">
                  <c:v>126.701856570804</c:v>
                </c:pt>
                <c:pt idx="935">
                  <c:v>126.629049872588</c:v>
                </c:pt>
                <c:pt idx="936">
                  <c:v>125.93738623953401</c:v>
                </c:pt>
                <c:pt idx="937">
                  <c:v>126.174008008736</c:v>
                </c:pt>
                <c:pt idx="938">
                  <c:v>124.790680742628</c:v>
                </c:pt>
                <c:pt idx="939">
                  <c:v>125.73716781943899</c:v>
                </c:pt>
                <c:pt idx="940">
                  <c:v>124.75427739352</c:v>
                </c:pt>
                <c:pt idx="941">
                  <c:v>127.102293410993</c:v>
                </c:pt>
                <c:pt idx="942">
                  <c:v>128.831452493629</c:v>
                </c:pt>
                <c:pt idx="943">
                  <c:v>130.342191481616</c:v>
                </c:pt>
                <c:pt idx="944">
                  <c:v>129.81434291954801</c:v>
                </c:pt>
                <c:pt idx="945">
                  <c:v>129.04987258827799</c:v>
                </c:pt>
                <c:pt idx="946">
                  <c:v>128.08518383691199</c:v>
                </c:pt>
                <c:pt idx="947">
                  <c:v>126.356024754277</c:v>
                </c:pt>
                <c:pt idx="948">
                  <c:v>126.10120131052</c:v>
                </c:pt>
                <c:pt idx="949">
                  <c:v>131.143065161994</c:v>
                </c:pt>
                <c:pt idx="950">
                  <c:v>131.28867855842699</c:v>
                </c:pt>
                <c:pt idx="951">
                  <c:v>125.664361121223</c:v>
                </c:pt>
                <c:pt idx="952">
                  <c:v>121.29595922824799</c:v>
                </c:pt>
                <c:pt idx="953">
                  <c:v>120.4040771751</c:v>
                </c:pt>
                <c:pt idx="954">
                  <c:v>119.78522024026201</c:v>
                </c:pt>
                <c:pt idx="955">
                  <c:v>118.966144885329</c:v>
                </c:pt>
                <c:pt idx="956">
                  <c:v>119.33017837641</c:v>
                </c:pt>
                <c:pt idx="957">
                  <c:v>119.73061521659901</c:v>
                </c:pt>
                <c:pt idx="958">
                  <c:v>119.18456497997801</c:v>
                </c:pt>
                <c:pt idx="959">
                  <c:v>119.18456497997801</c:v>
                </c:pt>
                <c:pt idx="960">
                  <c:v>119.18456497997801</c:v>
                </c:pt>
                <c:pt idx="961">
                  <c:v>119.22096832908601</c:v>
                </c:pt>
                <c:pt idx="962">
                  <c:v>119.12995995631501</c:v>
                </c:pt>
                <c:pt idx="963">
                  <c:v>118.238077903167</c:v>
                </c:pt>
                <c:pt idx="964">
                  <c:v>118.38369129959899</c:v>
                </c:pt>
                <c:pt idx="965">
                  <c:v>117.98325445941001</c:v>
                </c:pt>
                <c:pt idx="966">
                  <c:v>117.437204222788</c:v>
                </c:pt>
                <c:pt idx="967">
                  <c:v>115.54423006916601</c:v>
                </c:pt>
                <c:pt idx="968">
                  <c:v>118.01965780851801</c:v>
                </c:pt>
                <c:pt idx="969">
                  <c:v>118.07426283218</c:v>
                </c:pt>
                <c:pt idx="970">
                  <c:v>117.728431015653</c:v>
                </c:pt>
                <c:pt idx="971">
                  <c:v>116.01747360757101</c:v>
                </c:pt>
                <c:pt idx="972">
                  <c:v>115.034583181652</c:v>
                </c:pt>
                <c:pt idx="973">
                  <c:v>114.452129595922</c:v>
                </c:pt>
                <c:pt idx="974">
                  <c:v>114.524936294139</c:v>
                </c:pt>
                <c:pt idx="975">
                  <c:v>114.816163087004</c:v>
                </c:pt>
                <c:pt idx="976">
                  <c:v>115.27120495085499</c:v>
                </c:pt>
                <c:pt idx="977">
                  <c:v>115.27120495085499</c:v>
                </c:pt>
                <c:pt idx="978">
                  <c:v>117.34619585001801</c:v>
                </c:pt>
                <c:pt idx="979">
                  <c:v>117.14597742992299</c:v>
                </c:pt>
                <c:pt idx="980">
                  <c:v>116.599927193301</c:v>
                </c:pt>
                <c:pt idx="981">
                  <c:v>117.528212595558</c:v>
                </c:pt>
                <c:pt idx="982">
                  <c:v>118.45649799781501</c:v>
                </c:pt>
                <c:pt idx="983">
                  <c:v>118.31088460138299</c:v>
                </c:pt>
                <c:pt idx="984">
                  <c:v>117.018565708045</c:v>
                </c:pt>
                <c:pt idx="985">
                  <c:v>117.200582453585</c:v>
                </c:pt>
                <c:pt idx="986">
                  <c:v>117.473607571896</c:v>
                </c:pt>
                <c:pt idx="987">
                  <c:v>117.546414270112</c:v>
                </c:pt>
                <c:pt idx="988">
                  <c:v>119.275573352748</c:v>
                </c:pt>
                <c:pt idx="989">
                  <c:v>118.91153986166699</c:v>
                </c:pt>
                <c:pt idx="990">
                  <c:v>120.440480524208</c:v>
                </c:pt>
                <c:pt idx="991">
                  <c:v>120.14925373134299</c:v>
                </c:pt>
                <c:pt idx="992">
                  <c:v>118.893338187113</c:v>
                </c:pt>
                <c:pt idx="993">
                  <c:v>118.94794321077499</c:v>
                </c:pt>
                <c:pt idx="994">
                  <c:v>118.674918092464</c:v>
                </c:pt>
                <c:pt idx="995">
                  <c:v>120.00364033491</c:v>
                </c:pt>
                <c:pt idx="996">
                  <c:v>118.929741536221</c:v>
                </c:pt>
                <c:pt idx="997">
                  <c:v>119.311976701856</c:v>
                </c:pt>
                <c:pt idx="998">
                  <c:v>120.22206042955899</c:v>
                </c:pt>
                <c:pt idx="999">
                  <c:v>119.166363305424</c:v>
                </c:pt>
                <c:pt idx="1000">
                  <c:v>118.42009464870701</c:v>
                </c:pt>
                <c:pt idx="1001">
                  <c:v>118.401892974153</c:v>
                </c:pt>
                <c:pt idx="1002">
                  <c:v>117.25518747724701</c:v>
                </c:pt>
                <c:pt idx="1003">
                  <c:v>119.22096832908601</c:v>
                </c:pt>
                <c:pt idx="1004">
                  <c:v>58.336366945759003</c:v>
                </c:pt>
                <c:pt idx="1005">
                  <c:v>60.556971241354198</c:v>
                </c:pt>
                <c:pt idx="1006">
                  <c:v>60.192937750273003</c:v>
                </c:pt>
                <c:pt idx="1007">
                  <c:v>60.684382963232601</c:v>
                </c:pt>
                <c:pt idx="1008">
                  <c:v>60.7025846377866</c:v>
                </c:pt>
                <c:pt idx="1009">
                  <c:v>61.103021477975901</c:v>
                </c:pt>
                <c:pt idx="1010">
                  <c:v>61.612668365489597</c:v>
                </c:pt>
                <c:pt idx="1011">
                  <c:v>60.738987986894699</c:v>
                </c:pt>
                <c:pt idx="1012">
                  <c:v>60.720786312340699</c:v>
                </c:pt>
                <c:pt idx="1013">
                  <c:v>60.101929377502699</c:v>
                </c:pt>
                <c:pt idx="1014">
                  <c:v>59.519475791772798</c:v>
                </c:pt>
                <c:pt idx="1015">
                  <c:v>59.6650891882053</c:v>
                </c:pt>
                <c:pt idx="1016">
                  <c:v>59.592282489989003</c:v>
                </c:pt>
                <c:pt idx="1017">
                  <c:v>59.592282489989003</c:v>
                </c:pt>
                <c:pt idx="1018">
                  <c:v>59.883509282854</c:v>
                </c:pt>
                <c:pt idx="1019">
                  <c:v>59.719694211867399</c:v>
                </c:pt>
                <c:pt idx="1020">
                  <c:v>59.701492537313399</c:v>
                </c:pt>
                <c:pt idx="1021">
                  <c:v>59.6832908627593</c:v>
                </c:pt>
                <c:pt idx="1022">
                  <c:v>60.065526028394601</c:v>
                </c:pt>
                <c:pt idx="1023">
                  <c:v>60.666181288678501</c:v>
                </c:pt>
                <c:pt idx="1024">
                  <c:v>60.465962868583901</c:v>
                </c:pt>
                <c:pt idx="1025">
                  <c:v>61.667273389151802</c:v>
                </c:pt>
                <c:pt idx="1026">
                  <c:v>61.649071714597703</c:v>
                </c:pt>
                <c:pt idx="1027">
                  <c:v>60.975609756097498</c:v>
                </c:pt>
                <c:pt idx="1028">
                  <c:v>61.594466690935498</c:v>
                </c:pt>
                <c:pt idx="1029">
                  <c:v>62.067710229341003</c:v>
                </c:pt>
                <c:pt idx="1030">
                  <c:v>62.595558791408799</c:v>
                </c:pt>
                <c:pt idx="1031">
                  <c:v>62.631962140516897</c:v>
                </c:pt>
                <c:pt idx="1032">
                  <c:v>62.358937022206</c:v>
                </c:pt>
                <c:pt idx="1033">
                  <c:v>62.431743720422197</c:v>
                </c:pt>
                <c:pt idx="1034">
                  <c:v>62.722970513287201</c:v>
                </c:pt>
                <c:pt idx="1035">
                  <c:v>63.159810702584601</c:v>
                </c:pt>
                <c:pt idx="1036">
                  <c:v>63.851474335638798</c:v>
                </c:pt>
                <c:pt idx="1037">
                  <c:v>63.851474335638798</c:v>
                </c:pt>
                <c:pt idx="1038">
                  <c:v>63.3782307972333</c:v>
                </c:pt>
                <c:pt idx="1039">
                  <c:v>62.832180560611498</c:v>
                </c:pt>
                <c:pt idx="1040">
                  <c:v>62.358937022206</c:v>
                </c:pt>
                <c:pt idx="1041">
                  <c:v>62.886785584273703</c:v>
                </c:pt>
                <c:pt idx="1042">
                  <c:v>62.377138696760099</c:v>
                </c:pt>
                <c:pt idx="1043">
                  <c:v>61.994903531124798</c:v>
                </c:pt>
                <c:pt idx="1044">
                  <c:v>62.358937022206</c:v>
                </c:pt>
                <c:pt idx="1045">
                  <c:v>61.503458318165201</c:v>
                </c:pt>
                <c:pt idx="1046">
                  <c:v>61.157626501638099</c:v>
                </c:pt>
                <c:pt idx="1047">
                  <c:v>62.449945394976297</c:v>
                </c:pt>
                <c:pt idx="1048">
                  <c:v>63.105205678922403</c:v>
                </c:pt>
                <c:pt idx="1049">
                  <c:v>62.377138696760099</c:v>
                </c:pt>
                <c:pt idx="1050">
                  <c:v>62.668365489625003</c:v>
                </c:pt>
                <c:pt idx="1051">
                  <c:v>63.123407353476502</c:v>
                </c:pt>
                <c:pt idx="1052">
                  <c:v>63.578449217327901</c:v>
                </c:pt>
                <c:pt idx="1053">
                  <c:v>63.669457590098197</c:v>
                </c:pt>
                <c:pt idx="1054">
                  <c:v>63.724062613760402</c:v>
                </c:pt>
                <c:pt idx="1055">
                  <c:v>63.960684382963201</c:v>
                </c:pt>
                <c:pt idx="1056">
                  <c:v>62.1405169275573</c:v>
                </c:pt>
                <c:pt idx="1057">
                  <c:v>60.9028030578813</c:v>
                </c:pt>
                <c:pt idx="1058">
                  <c:v>61.048416454313703</c:v>
                </c:pt>
                <c:pt idx="1059">
                  <c:v>61.5398616672733</c:v>
                </c:pt>
                <c:pt idx="1060">
                  <c:v>60.939206406989399</c:v>
                </c:pt>
                <c:pt idx="1061">
                  <c:v>61.3214415726246</c:v>
                </c:pt>
                <c:pt idx="1062">
                  <c:v>61.5216599927193</c:v>
                </c:pt>
                <c:pt idx="1063">
                  <c:v>62.522752093192501</c:v>
                </c:pt>
                <c:pt idx="1064">
                  <c:v>62.995995631598099</c:v>
                </c:pt>
                <c:pt idx="1065">
                  <c:v>64.288314524936197</c:v>
                </c:pt>
                <c:pt idx="1066">
                  <c:v>64.270112850382205</c:v>
                </c:pt>
                <c:pt idx="1067">
                  <c:v>65.744448489261003</c:v>
                </c:pt>
                <c:pt idx="1068">
                  <c:v>66.108481980342106</c:v>
                </c:pt>
                <c:pt idx="1069">
                  <c:v>66.709137240626106</c:v>
                </c:pt>
                <c:pt idx="1070">
                  <c:v>66.090280305788099</c:v>
                </c:pt>
                <c:pt idx="1071">
                  <c:v>66.527120495085498</c:v>
                </c:pt>
                <c:pt idx="1072">
                  <c:v>66.727338915180098</c:v>
                </c:pt>
                <c:pt idx="1073">
                  <c:v>67.528212595558699</c:v>
                </c:pt>
                <c:pt idx="1074">
                  <c:v>67.837641062977696</c:v>
                </c:pt>
                <c:pt idx="1075">
                  <c:v>67.582817619220904</c:v>
                </c:pt>
                <c:pt idx="1076">
                  <c:v>65.762650163814996</c:v>
                </c:pt>
                <c:pt idx="1077">
                  <c:v>66.2540953767746</c:v>
                </c:pt>
                <c:pt idx="1078">
                  <c:v>67.855842737531802</c:v>
                </c:pt>
                <c:pt idx="1079">
                  <c:v>67.127775755369399</c:v>
                </c:pt>
                <c:pt idx="1080">
                  <c:v>67.710229341099307</c:v>
                </c:pt>
                <c:pt idx="1081">
                  <c:v>67.145977429923505</c:v>
                </c:pt>
                <c:pt idx="1082">
                  <c:v>67.728431015653399</c:v>
                </c:pt>
                <c:pt idx="1083">
                  <c:v>66.472515471423307</c:v>
                </c:pt>
                <c:pt idx="1084">
                  <c:v>66.417910447761102</c:v>
                </c:pt>
                <c:pt idx="1085">
                  <c:v>66.363305424098996</c:v>
                </c:pt>
                <c:pt idx="1086">
                  <c:v>66.854750637058601</c:v>
                </c:pt>
                <c:pt idx="1087">
                  <c:v>67.200582453585696</c:v>
                </c:pt>
                <c:pt idx="1088">
                  <c:v>67.145977429923505</c:v>
                </c:pt>
                <c:pt idx="1089">
                  <c:v>67.455405897342501</c:v>
                </c:pt>
                <c:pt idx="1090">
                  <c:v>66.982162358937003</c:v>
                </c:pt>
                <c:pt idx="1091">
                  <c:v>65.253003276301399</c:v>
                </c:pt>
                <c:pt idx="1092">
                  <c:v>65.635238441936593</c:v>
                </c:pt>
                <c:pt idx="1093">
                  <c:v>66.05387695668</c:v>
                </c:pt>
                <c:pt idx="1094">
                  <c:v>65.8536585365853</c:v>
                </c:pt>
                <c:pt idx="1095">
                  <c:v>65.835456862031293</c:v>
                </c:pt>
                <c:pt idx="1096">
                  <c:v>66.163087004004296</c:v>
                </c:pt>
                <c:pt idx="1097">
                  <c:v>67.437204222788395</c:v>
                </c:pt>
                <c:pt idx="1098">
                  <c:v>68.547506370586007</c:v>
                </c:pt>
                <c:pt idx="1099">
                  <c:v>67.036767382599095</c:v>
                </c:pt>
                <c:pt idx="1100">
                  <c:v>66.599927193301696</c:v>
                </c:pt>
                <c:pt idx="1101">
                  <c:v>68.820531488896904</c:v>
                </c:pt>
                <c:pt idx="1102">
                  <c:v>68.656716417910403</c:v>
                </c:pt>
                <c:pt idx="1103">
                  <c:v>68.656716417910403</c:v>
                </c:pt>
                <c:pt idx="1104">
                  <c:v>68.219876228613003</c:v>
                </c:pt>
                <c:pt idx="1105">
                  <c:v>68.7295231161266</c:v>
                </c:pt>
                <c:pt idx="1106">
                  <c:v>68.7295231161266</c:v>
                </c:pt>
                <c:pt idx="1107">
                  <c:v>70.185657080451406</c:v>
                </c:pt>
                <c:pt idx="1108">
                  <c:v>68.656716417910403</c:v>
                </c:pt>
                <c:pt idx="1109">
                  <c:v>68.583909719694205</c:v>
                </c:pt>
                <c:pt idx="1110">
                  <c:v>66.745540589734205</c:v>
                </c:pt>
                <c:pt idx="1111">
                  <c:v>67.637422642883095</c:v>
                </c:pt>
                <c:pt idx="1112">
                  <c:v>66.982162358937003</c:v>
                </c:pt>
                <c:pt idx="1113">
                  <c:v>66.072078631234007</c:v>
                </c:pt>
                <c:pt idx="1114">
                  <c:v>66.690935566072</c:v>
                </c:pt>
                <c:pt idx="1115">
                  <c:v>68.274481252275194</c:v>
                </c:pt>
                <c:pt idx="1116">
                  <c:v>68.238077903166996</c:v>
                </c:pt>
                <c:pt idx="1117">
                  <c:v>67.036767382599095</c:v>
                </c:pt>
                <c:pt idx="1118">
                  <c:v>66.326902074990798</c:v>
                </c:pt>
                <c:pt idx="1119">
                  <c:v>66.800145613396396</c:v>
                </c:pt>
                <c:pt idx="1120">
                  <c:v>67.000364033490996</c:v>
                </c:pt>
                <c:pt idx="1121">
                  <c:v>67.145977429923505</c:v>
                </c:pt>
                <c:pt idx="1122">
                  <c:v>68.274481252275194</c:v>
                </c:pt>
                <c:pt idx="1123">
                  <c:v>65.908263560247505</c:v>
                </c:pt>
                <c:pt idx="1124">
                  <c:v>64.015289406625399</c:v>
                </c:pt>
                <c:pt idx="1125">
                  <c:v>64.761558063341795</c:v>
                </c:pt>
                <c:pt idx="1126">
                  <c:v>63.651255915544198</c:v>
                </c:pt>
                <c:pt idx="1127">
                  <c:v>63.906079359301003</c:v>
                </c:pt>
                <c:pt idx="1128">
                  <c:v>64.797961412449894</c:v>
                </c:pt>
                <c:pt idx="1129">
                  <c:v>64.361121223152495</c:v>
                </c:pt>
                <c:pt idx="1130">
                  <c:v>63.487440844557597</c:v>
                </c:pt>
                <c:pt idx="1131">
                  <c:v>63.760465962868501</c:v>
                </c:pt>
                <c:pt idx="1132">
                  <c:v>63.451037495449498</c:v>
                </c:pt>
                <c:pt idx="1133">
                  <c:v>62.340735347651901</c:v>
                </c:pt>
                <c:pt idx="1134">
                  <c:v>62.340735347651901</c:v>
                </c:pt>
                <c:pt idx="1135">
                  <c:v>63.560247542773901</c:v>
                </c:pt>
                <c:pt idx="1136">
                  <c:v>64.452129595922798</c:v>
                </c:pt>
                <c:pt idx="1137">
                  <c:v>63.232617400800798</c:v>
                </c:pt>
                <c:pt idx="1138">
                  <c:v>63.232617400800798</c:v>
                </c:pt>
                <c:pt idx="1139">
                  <c:v>64.379322897706501</c:v>
                </c:pt>
                <c:pt idx="1140">
                  <c:v>64.288314524936197</c:v>
                </c:pt>
                <c:pt idx="1141">
                  <c:v>64.579541317801201</c:v>
                </c:pt>
                <c:pt idx="1142">
                  <c:v>64.979978157990502</c:v>
                </c:pt>
                <c:pt idx="1143">
                  <c:v>65.198398252639194</c:v>
                </c:pt>
                <c:pt idx="1144">
                  <c:v>64.979978157990502</c:v>
                </c:pt>
                <c:pt idx="1145">
                  <c:v>65.289406625409498</c:v>
                </c:pt>
                <c:pt idx="1146">
                  <c:v>65.161994903531095</c:v>
                </c:pt>
                <c:pt idx="1147">
                  <c:v>66.763742264288297</c:v>
                </c:pt>
                <c:pt idx="1148">
                  <c:v>66.345103749544904</c:v>
                </c:pt>
                <c:pt idx="1149">
                  <c:v>66.581725518747703</c:v>
                </c:pt>
                <c:pt idx="1150">
                  <c:v>66.945759009828905</c:v>
                </c:pt>
                <c:pt idx="1151">
                  <c:v>66.872952311612593</c:v>
                </c:pt>
                <c:pt idx="1152">
                  <c:v>67.127775755369399</c:v>
                </c:pt>
                <c:pt idx="1153">
                  <c:v>66.672733891518007</c:v>
                </c:pt>
                <c:pt idx="1154">
                  <c:v>67.054969057153201</c:v>
                </c:pt>
                <c:pt idx="1155">
                  <c:v>66.891153986166699</c:v>
                </c:pt>
                <c:pt idx="1156">
                  <c:v>66.345103749544904</c:v>
                </c:pt>
                <c:pt idx="1157">
                  <c:v>65.708045140152805</c:v>
                </c:pt>
                <c:pt idx="1158">
                  <c:v>65.398616672733795</c:v>
                </c:pt>
                <c:pt idx="1159">
                  <c:v>65.380414998179802</c:v>
                </c:pt>
                <c:pt idx="1160">
                  <c:v>65.325809974517597</c:v>
                </c:pt>
                <c:pt idx="1161">
                  <c:v>65.344011649071703</c:v>
                </c:pt>
                <c:pt idx="1162">
                  <c:v>65.416818347287901</c:v>
                </c:pt>
                <c:pt idx="1163">
                  <c:v>64.816163087004</c:v>
                </c:pt>
                <c:pt idx="1164">
                  <c:v>63.760465962868501</c:v>
                </c:pt>
                <c:pt idx="1165">
                  <c:v>63.651255915544198</c:v>
                </c:pt>
                <c:pt idx="1166">
                  <c:v>63.487440844557597</c:v>
                </c:pt>
                <c:pt idx="1167">
                  <c:v>63.1780123771386</c:v>
                </c:pt>
                <c:pt idx="1168">
                  <c:v>63.050600655260197</c:v>
                </c:pt>
                <c:pt idx="1169">
                  <c:v>63.105205678922403</c:v>
                </c:pt>
                <c:pt idx="1170">
                  <c:v>63.414634146341399</c:v>
                </c:pt>
                <c:pt idx="1171">
                  <c:v>62.832180560611498</c:v>
                </c:pt>
                <c:pt idx="1172">
                  <c:v>61.903895158354501</c:v>
                </c:pt>
                <c:pt idx="1173">
                  <c:v>61.430651619949003</c:v>
                </c:pt>
                <c:pt idx="1174">
                  <c:v>61.394248270840897</c:v>
                </c:pt>
                <c:pt idx="1175">
                  <c:v>60.666181288678501</c:v>
                </c:pt>
                <c:pt idx="1176">
                  <c:v>60.666181288678501</c:v>
                </c:pt>
                <c:pt idx="1177">
                  <c:v>59.938114306516098</c:v>
                </c:pt>
                <c:pt idx="1178">
                  <c:v>60.9028030578813</c:v>
                </c:pt>
                <c:pt idx="1179">
                  <c:v>61.412449945394897</c:v>
                </c:pt>
                <c:pt idx="1180">
                  <c:v>60.975609756097498</c:v>
                </c:pt>
                <c:pt idx="1181">
                  <c:v>61.5216599927193</c:v>
                </c:pt>
                <c:pt idx="1182">
                  <c:v>62.049508554787003</c:v>
                </c:pt>
                <c:pt idx="1183">
                  <c:v>63.250819075354897</c:v>
                </c:pt>
                <c:pt idx="1184">
                  <c:v>63.269020749908897</c:v>
                </c:pt>
                <c:pt idx="1185">
                  <c:v>63.469239170003597</c:v>
                </c:pt>
                <c:pt idx="1186">
                  <c:v>63.724062613760402</c:v>
                </c:pt>
                <c:pt idx="1187">
                  <c:v>63.651255915544198</c:v>
                </c:pt>
                <c:pt idx="1188">
                  <c:v>64.888969785220198</c:v>
                </c:pt>
                <c:pt idx="1189">
                  <c:v>64.324717874044396</c:v>
                </c:pt>
                <c:pt idx="1190">
                  <c:v>64.233709501274106</c:v>
                </c:pt>
                <c:pt idx="1191">
                  <c:v>63.924281033855102</c:v>
                </c:pt>
                <c:pt idx="1192">
                  <c:v>62.540953767746601</c:v>
                </c:pt>
                <c:pt idx="1193">
                  <c:v>61.285038223516501</c:v>
                </c:pt>
                <c:pt idx="1194">
                  <c:v>61.266836548962502</c:v>
                </c:pt>
                <c:pt idx="1195">
                  <c:v>60.320349472151399</c:v>
                </c:pt>
                <c:pt idx="1196">
                  <c:v>60.411357844921703</c:v>
                </c:pt>
                <c:pt idx="1197">
                  <c:v>61.485256643611201</c:v>
                </c:pt>
                <c:pt idx="1198">
                  <c:v>61.703676738259901</c:v>
                </c:pt>
                <c:pt idx="1199">
                  <c:v>60.593374590462297</c:v>
                </c:pt>
                <c:pt idx="1200">
                  <c:v>61.084819803421901</c:v>
                </c:pt>
                <c:pt idx="1201">
                  <c:v>60.975609756097498</c:v>
                </c:pt>
                <c:pt idx="1202">
                  <c:v>60.0837277029486</c:v>
                </c:pt>
                <c:pt idx="1203">
                  <c:v>60.374954495813597</c:v>
                </c:pt>
                <c:pt idx="1204">
                  <c:v>61.230433199854303</c:v>
                </c:pt>
                <c:pt idx="1205">
                  <c:v>61.448853294503003</c:v>
                </c:pt>
                <c:pt idx="1206">
                  <c:v>61.885693483800502</c:v>
                </c:pt>
                <c:pt idx="1207">
                  <c:v>61.357844921732699</c:v>
                </c:pt>
                <c:pt idx="1208">
                  <c:v>65.344011649071703</c:v>
                </c:pt>
                <c:pt idx="1209">
                  <c:v>67.655624317437201</c:v>
                </c:pt>
                <c:pt idx="1210">
                  <c:v>67.874044412085894</c:v>
                </c:pt>
                <c:pt idx="1211">
                  <c:v>67.0913724062613</c:v>
                </c:pt>
                <c:pt idx="1212">
                  <c:v>67.382599199126304</c:v>
                </c:pt>
                <c:pt idx="1213">
                  <c:v>67.764834364761498</c:v>
                </c:pt>
                <c:pt idx="1214">
                  <c:v>67.728431015653399</c:v>
                </c:pt>
                <c:pt idx="1215">
                  <c:v>67.801237713869597</c:v>
                </c:pt>
                <c:pt idx="1216">
                  <c:v>67.855842737531802</c:v>
                </c:pt>
                <c:pt idx="1217">
                  <c:v>67.855842737531802</c:v>
                </c:pt>
                <c:pt idx="1218">
                  <c:v>67.236985802693795</c:v>
                </c:pt>
                <c:pt idx="1219">
                  <c:v>66.527120495085498</c:v>
                </c:pt>
                <c:pt idx="1220">
                  <c:v>67.273389151801894</c:v>
                </c:pt>
                <c:pt idx="1221">
                  <c:v>67.309792500910007</c:v>
                </c:pt>
                <c:pt idx="1222">
                  <c:v>68.001456133964297</c:v>
                </c:pt>
                <c:pt idx="1223">
                  <c:v>68.365489625045498</c:v>
                </c:pt>
                <c:pt idx="1224">
                  <c:v>68.511103021477894</c:v>
                </c:pt>
                <c:pt idx="1225">
                  <c:v>69.384783400072806</c:v>
                </c:pt>
                <c:pt idx="1226">
                  <c:v>68.984346559883505</c:v>
                </c:pt>
                <c:pt idx="1227">
                  <c:v>68.201674554058897</c:v>
                </c:pt>
                <c:pt idx="1228">
                  <c:v>68.747724790680707</c:v>
                </c:pt>
                <c:pt idx="1229">
                  <c:v>68.7295231161266</c:v>
                </c:pt>
                <c:pt idx="1230">
                  <c:v>69.257371678194303</c:v>
                </c:pt>
                <c:pt idx="1231">
                  <c:v>69.057153258099703</c:v>
                </c:pt>
                <c:pt idx="1232">
                  <c:v>70.458682198762205</c:v>
                </c:pt>
                <c:pt idx="1233">
                  <c:v>69.493993447397102</c:v>
                </c:pt>
                <c:pt idx="1234">
                  <c:v>69.293775027302502</c:v>
                </c:pt>
                <c:pt idx="1235">
                  <c:v>69.621405169275505</c:v>
                </c:pt>
                <c:pt idx="1236">
                  <c:v>69.439388423734897</c:v>
                </c:pt>
                <c:pt idx="1237">
                  <c:v>69.293775027302502</c:v>
                </c:pt>
                <c:pt idx="1238">
                  <c:v>69.748816891153893</c:v>
                </c:pt>
                <c:pt idx="1239">
                  <c:v>69.748816891153893</c:v>
                </c:pt>
                <c:pt idx="1240">
                  <c:v>69.512195121951194</c:v>
                </c:pt>
                <c:pt idx="1241">
                  <c:v>69.421186749180904</c:v>
                </c:pt>
                <c:pt idx="1242">
                  <c:v>68.438296323261696</c:v>
                </c:pt>
                <c:pt idx="1243">
                  <c:v>68.001456133964297</c:v>
                </c:pt>
                <c:pt idx="1244">
                  <c:v>67.200582453585696</c:v>
                </c:pt>
                <c:pt idx="1245">
                  <c:v>68.310884601383293</c:v>
                </c:pt>
                <c:pt idx="1246">
                  <c:v>67.710229341099307</c:v>
                </c:pt>
                <c:pt idx="1247">
                  <c:v>67.546414270112805</c:v>
                </c:pt>
                <c:pt idx="1248">
                  <c:v>66.581725518747703</c:v>
                </c:pt>
                <c:pt idx="1249">
                  <c:v>66.05387695668</c:v>
                </c:pt>
                <c:pt idx="1250">
                  <c:v>66.2540953767746</c:v>
                </c:pt>
                <c:pt idx="1251">
                  <c:v>66.490717145977399</c:v>
                </c:pt>
                <c:pt idx="1252">
                  <c:v>66.636330542409894</c:v>
                </c:pt>
                <c:pt idx="1253">
                  <c:v>69.384783400072806</c:v>
                </c:pt>
                <c:pt idx="1254">
                  <c:v>69.220968329086205</c:v>
                </c:pt>
                <c:pt idx="1255">
                  <c:v>68.875136512559095</c:v>
                </c:pt>
                <c:pt idx="1256">
                  <c:v>69.9672369858026</c:v>
                </c:pt>
                <c:pt idx="1257">
                  <c:v>69.512195121951194</c:v>
                </c:pt>
                <c:pt idx="1258">
                  <c:v>69.803421914816099</c:v>
                </c:pt>
                <c:pt idx="1259">
                  <c:v>69.839825263924197</c:v>
                </c:pt>
                <c:pt idx="1260">
                  <c:v>69.912631962140495</c:v>
                </c:pt>
                <c:pt idx="1261">
                  <c:v>69.767018565708</c:v>
                </c:pt>
                <c:pt idx="1262">
                  <c:v>69.585001820167406</c:v>
                </c:pt>
                <c:pt idx="1263">
                  <c:v>70.331270476883802</c:v>
                </c:pt>
                <c:pt idx="1264">
                  <c:v>71.259555879140805</c:v>
                </c:pt>
                <c:pt idx="1265">
                  <c:v>70.713505642519095</c:v>
                </c:pt>
                <c:pt idx="1266">
                  <c:v>71.350564251911095</c:v>
                </c:pt>
                <c:pt idx="1267">
                  <c:v>71.477975973789498</c:v>
                </c:pt>
                <c:pt idx="1268">
                  <c:v>72.024026210411293</c:v>
                </c:pt>
                <c:pt idx="1269">
                  <c:v>71.186749180924593</c:v>
                </c:pt>
                <c:pt idx="1270">
                  <c:v>72.024026210411293</c:v>
                </c:pt>
                <c:pt idx="1271">
                  <c:v>71.951219512195095</c:v>
                </c:pt>
                <c:pt idx="1272">
                  <c:v>71.969421186749102</c:v>
                </c:pt>
                <c:pt idx="1273">
                  <c:v>71.714597742992297</c:v>
                </c:pt>
                <c:pt idx="1274">
                  <c:v>71.714597742992297</c:v>
                </c:pt>
                <c:pt idx="1275">
                  <c:v>71.2049508554787</c:v>
                </c:pt>
                <c:pt idx="1276">
                  <c:v>69.293775027302502</c:v>
                </c:pt>
                <c:pt idx="1277">
                  <c:v>68.128867855842699</c:v>
                </c:pt>
                <c:pt idx="1278">
                  <c:v>66.581725518747703</c:v>
                </c:pt>
                <c:pt idx="1279">
                  <c:v>66.072078631234007</c:v>
                </c:pt>
                <c:pt idx="1280">
                  <c:v>66.199490353112395</c:v>
                </c:pt>
                <c:pt idx="1281">
                  <c:v>65.253003276301399</c:v>
                </c:pt>
                <c:pt idx="1282">
                  <c:v>66.490717145977399</c:v>
                </c:pt>
                <c:pt idx="1283">
                  <c:v>66.727338915180098</c:v>
                </c:pt>
                <c:pt idx="1284">
                  <c:v>65.253003276301399</c:v>
                </c:pt>
                <c:pt idx="1285">
                  <c:v>65.981070258463703</c:v>
                </c:pt>
                <c:pt idx="1286">
                  <c:v>66.163087004004296</c:v>
                </c:pt>
                <c:pt idx="1287">
                  <c:v>66.709137240626106</c:v>
                </c:pt>
                <c:pt idx="1288">
                  <c:v>67.673825991991194</c:v>
                </c:pt>
                <c:pt idx="1289">
                  <c:v>67.637422642883095</c:v>
                </c:pt>
                <c:pt idx="1290">
                  <c:v>69.075354932653795</c:v>
                </c:pt>
                <c:pt idx="1291">
                  <c:v>69.639606843829597</c:v>
                </c:pt>
                <c:pt idx="1292">
                  <c:v>70.476883873316297</c:v>
                </c:pt>
                <c:pt idx="1293">
                  <c:v>70.640698944302798</c:v>
                </c:pt>
                <c:pt idx="1294">
                  <c:v>70.640698944302798</c:v>
                </c:pt>
                <c:pt idx="1295">
                  <c:v>70.859119038951505</c:v>
                </c:pt>
                <c:pt idx="1296">
                  <c:v>70.549690571532494</c:v>
                </c:pt>
                <c:pt idx="1297">
                  <c:v>70.895522388059703</c:v>
                </c:pt>
                <c:pt idx="1298">
                  <c:v>70.658900618856904</c:v>
                </c:pt>
                <c:pt idx="1299">
                  <c:v>70.950127411721795</c:v>
                </c:pt>
                <c:pt idx="1300">
                  <c:v>71.441572624681399</c:v>
                </c:pt>
                <c:pt idx="1301">
                  <c:v>71.696396068438204</c:v>
                </c:pt>
                <c:pt idx="1302">
                  <c:v>72.424463050600593</c:v>
                </c:pt>
                <c:pt idx="1303">
                  <c:v>72.406261376046501</c:v>
                </c:pt>
                <c:pt idx="1304">
                  <c:v>71.587186021113894</c:v>
                </c:pt>
                <c:pt idx="1305">
                  <c:v>73.025118310884594</c:v>
                </c:pt>
                <c:pt idx="1306">
                  <c:v>72.424463050600593</c:v>
                </c:pt>
                <c:pt idx="1307">
                  <c:v>72.315253003276297</c:v>
                </c:pt>
                <c:pt idx="1308">
                  <c:v>72.024026210411293</c:v>
                </c:pt>
                <c:pt idx="1309">
                  <c:v>72.479068074262798</c:v>
                </c:pt>
                <c:pt idx="1310">
                  <c:v>72.278849654168098</c:v>
                </c:pt>
                <c:pt idx="1311">
                  <c:v>72.187841281397795</c:v>
                </c:pt>
                <c:pt idx="1312">
                  <c:v>71.4051692755733</c:v>
                </c:pt>
                <c:pt idx="1313">
                  <c:v>70.931925737167802</c:v>
                </c:pt>
                <c:pt idx="1314">
                  <c:v>71.914816163086996</c:v>
                </c:pt>
                <c:pt idx="1315">
                  <c:v>72.315253003276297</c:v>
                </c:pt>
                <c:pt idx="1316">
                  <c:v>71.8056061157626</c:v>
                </c:pt>
                <c:pt idx="1317">
                  <c:v>70.749908991627194</c:v>
                </c:pt>
                <c:pt idx="1318">
                  <c:v>69.876228613032296</c:v>
                </c:pt>
                <c:pt idx="1319">
                  <c:v>69.949035311248593</c:v>
                </c:pt>
                <c:pt idx="1320">
                  <c:v>69.894430287586403</c:v>
                </c:pt>
                <c:pt idx="1321">
                  <c:v>70.185657080451406</c:v>
                </c:pt>
                <c:pt idx="1322">
                  <c:v>69.985438660356706</c:v>
                </c:pt>
                <c:pt idx="1323">
                  <c:v>69.730615216599901</c:v>
                </c:pt>
                <c:pt idx="1324">
                  <c:v>70.094648707681102</c:v>
                </c:pt>
                <c:pt idx="1325">
                  <c:v>70.021842009464805</c:v>
                </c:pt>
                <c:pt idx="1326">
                  <c:v>70.222060429559505</c:v>
                </c:pt>
                <c:pt idx="1327">
                  <c:v>70.349472151437894</c:v>
                </c:pt>
                <c:pt idx="1328">
                  <c:v>70.313068802329795</c:v>
                </c:pt>
                <c:pt idx="1329">
                  <c:v>69.475791772843095</c:v>
                </c:pt>
                <c:pt idx="1330">
                  <c:v>68.474699672369795</c:v>
                </c:pt>
                <c:pt idx="1331">
                  <c:v>68.492901346923901</c:v>
                </c:pt>
                <c:pt idx="1332">
                  <c:v>67.819439388423703</c:v>
                </c:pt>
                <c:pt idx="1333">
                  <c:v>67.382599199126304</c:v>
                </c:pt>
                <c:pt idx="1334">
                  <c:v>68.693119767018501</c:v>
                </c:pt>
                <c:pt idx="1335">
                  <c:v>69.111758281761894</c:v>
                </c:pt>
                <c:pt idx="1336">
                  <c:v>69.858026938478304</c:v>
                </c:pt>
                <c:pt idx="1337">
                  <c:v>70.859119038951505</c:v>
                </c:pt>
                <c:pt idx="1338">
                  <c:v>70.458682198762205</c:v>
                </c:pt>
                <c:pt idx="1339">
                  <c:v>70.258463778667604</c:v>
                </c:pt>
                <c:pt idx="1340">
                  <c:v>70.258463778667604</c:v>
                </c:pt>
                <c:pt idx="1341">
                  <c:v>69.949035311248593</c:v>
                </c:pt>
                <c:pt idx="1342">
                  <c:v>69.220968329086205</c:v>
                </c:pt>
                <c:pt idx="1343">
                  <c:v>69.839825263924197</c:v>
                </c:pt>
                <c:pt idx="1344">
                  <c:v>70.149253731343194</c:v>
                </c:pt>
                <c:pt idx="1345">
                  <c:v>70.513287222424395</c:v>
                </c:pt>
                <c:pt idx="1346">
                  <c:v>70.385875500546007</c:v>
                </c:pt>
                <c:pt idx="1347">
                  <c:v>70.185657080451406</c:v>
                </c:pt>
                <c:pt idx="1348">
                  <c:v>70.695303967965003</c:v>
                </c:pt>
                <c:pt idx="1349">
                  <c:v>70.222060429559505</c:v>
                </c:pt>
                <c:pt idx="1350">
                  <c:v>70.422278849654106</c:v>
                </c:pt>
                <c:pt idx="1351">
                  <c:v>70.495085547870403</c:v>
                </c:pt>
                <c:pt idx="1352">
                  <c:v>70.968329086275901</c:v>
                </c:pt>
                <c:pt idx="1353">
                  <c:v>71.477975973789498</c:v>
                </c:pt>
                <c:pt idx="1354">
                  <c:v>72.187841281397795</c:v>
                </c:pt>
                <c:pt idx="1355">
                  <c:v>72.679286494357399</c:v>
                </c:pt>
                <c:pt idx="1356">
                  <c:v>71.423370950127406</c:v>
                </c:pt>
                <c:pt idx="1357">
                  <c:v>71.095740808154304</c:v>
                </c:pt>
                <c:pt idx="1358">
                  <c:v>72.133236257735703</c:v>
                </c:pt>
                <c:pt idx="1359">
                  <c:v>71.969421186749102</c:v>
                </c:pt>
                <c:pt idx="1360">
                  <c:v>72.005824535857201</c:v>
                </c:pt>
                <c:pt idx="1361">
                  <c:v>72.169639606843802</c:v>
                </c:pt>
                <c:pt idx="1362">
                  <c:v>72.078631234073498</c:v>
                </c:pt>
                <c:pt idx="1363">
                  <c:v>72.078631234073498</c:v>
                </c:pt>
                <c:pt idx="1364">
                  <c:v>72.042227884965399</c:v>
                </c:pt>
                <c:pt idx="1365">
                  <c:v>72.206042955951901</c:v>
                </c:pt>
                <c:pt idx="1366">
                  <c:v>72.078631234073498</c:v>
                </c:pt>
                <c:pt idx="1367">
                  <c:v>72.824899890789894</c:v>
                </c:pt>
                <c:pt idx="1368">
                  <c:v>72.4426647251547</c:v>
                </c:pt>
                <c:pt idx="1369">
                  <c:v>72.479068074262798</c:v>
                </c:pt>
                <c:pt idx="1370">
                  <c:v>72.351656352384396</c:v>
                </c:pt>
                <c:pt idx="1371">
                  <c:v>73.079723334546699</c:v>
                </c:pt>
                <c:pt idx="1372">
                  <c:v>72.897706589006106</c:v>
                </c:pt>
                <c:pt idx="1373">
                  <c:v>73.0433199854386</c:v>
                </c:pt>
                <c:pt idx="1374">
                  <c:v>73.771386967601003</c:v>
                </c:pt>
                <c:pt idx="1375">
                  <c:v>72.806698216235802</c:v>
                </c:pt>
                <c:pt idx="1376">
                  <c:v>72.460866399708706</c:v>
                </c:pt>
                <c:pt idx="1377">
                  <c:v>72.424463050600593</c:v>
                </c:pt>
                <c:pt idx="1378">
                  <c:v>72.624681470695293</c:v>
                </c:pt>
                <c:pt idx="1379">
                  <c:v>72.551874772478996</c:v>
                </c:pt>
                <c:pt idx="1380">
                  <c:v>73.480160174736</c:v>
                </c:pt>
                <c:pt idx="1381">
                  <c:v>74.626865671641696</c:v>
                </c:pt>
                <c:pt idx="1382">
                  <c:v>74.353840553330897</c:v>
                </c:pt>
                <c:pt idx="1383">
                  <c:v>74.135420458682106</c:v>
                </c:pt>
                <c:pt idx="1384">
                  <c:v>73.625773571168494</c:v>
                </c:pt>
                <c:pt idx="1385">
                  <c:v>74.08081543502</c:v>
                </c:pt>
                <c:pt idx="1386">
                  <c:v>73.935202038587505</c:v>
                </c:pt>
                <c:pt idx="1387">
                  <c:v>73.789588642154996</c:v>
                </c:pt>
                <c:pt idx="1388">
                  <c:v>74.444848926101201</c:v>
                </c:pt>
                <c:pt idx="1389">
                  <c:v>74.954495813614798</c:v>
                </c:pt>
                <c:pt idx="1390">
                  <c:v>76.064797961412395</c:v>
                </c:pt>
                <c:pt idx="1391">
                  <c:v>76.246814706953003</c:v>
                </c:pt>
                <c:pt idx="1392">
                  <c:v>76.246814706953003</c:v>
                </c:pt>
                <c:pt idx="1393">
                  <c:v>75.555151073898699</c:v>
                </c:pt>
                <c:pt idx="1394">
                  <c:v>74.717874044412</c:v>
                </c:pt>
                <c:pt idx="1395">
                  <c:v>75.1183108846013</c:v>
                </c:pt>
                <c:pt idx="1396">
                  <c:v>75.063705860939194</c:v>
                </c:pt>
                <c:pt idx="1397">
                  <c:v>75.172915908263505</c:v>
                </c:pt>
                <c:pt idx="1398">
                  <c:v>76.119402985074601</c:v>
                </c:pt>
                <c:pt idx="1399">
                  <c:v>74.936294139060706</c:v>
                </c:pt>
                <c:pt idx="1400">
                  <c:v>74.717874044412</c:v>
                </c:pt>
                <c:pt idx="1401">
                  <c:v>76.265016381506996</c:v>
                </c:pt>
                <c:pt idx="1402">
                  <c:v>77.775755369493893</c:v>
                </c:pt>
                <c:pt idx="1403">
                  <c:v>78.1943938842373</c:v>
                </c:pt>
                <c:pt idx="1404">
                  <c:v>78.431015653440099</c:v>
                </c:pt>
                <c:pt idx="1405">
                  <c:v>78.212595558791406</c:v>
                </c:pt>
                <c:pt idx="1406">
                  <c:v>78.066982162358897</c:v>
                </c:pt>
                <c:pt idx="1407">
                  <c:v>78.340007280669795</c:v>
                </c:pt>
                <c:pt idx="1408">
                  <c:v>78.139788860575095</c:v>
                </c:pt>
                <c:pt idx="1409">
                  <c:v>77.812158718602106</c:v>
                </c:pt>
                <c:pt idx="1410">
                  <c:v>78.012377138696706</c:v>
                </c:pt>
                <c:pt idx="1411">
                  <c:v>76.665453221696296</c:v>
                </c:pt>
                <c:pt idx="1412">
                  <c:v>76.501638150709795</c:v>
                </c:pt>
                <c:pt idx="1413">
                  <c:v>77.156898434655901</c:v>
                </c:pt>
                <c:pt idx="1414">
                  <c:v>76.046596286858303</c:v>
                </c:pt>
                <c:pt idx="1415">
                  <c:v>76.028394612304297</c:v>
                </c:pt>
                <c:pt idx="1416">
                  <c:v>75.591554423006897</c:v>
                </c:pt>
                <c:pt idx="1417">
                  <c:v>75.882781215871802</c:v>
                </c:pt>
                <c:pt idx="1418">
                  <c:v>76.538041499817894</c:v>
                </c:pt>
                <c:pt idx="1419">
                  <c:v>75.664361121223095</c:v>
                </c:pt>
                <c:pt idx="1420">
                  <c:v>76.738259919912593</c:v>
                </c:pt>
                <c:pt idx="1421">
                  <c:v>77.047688387331604</c:v>
                </c:pt>
                <c:pt idx="1422">
                  <c:v>76.556243174372</c:v>
                </c:pt>
                <c:pt idx="1423">
                  <c:v>76.865671641790996</c:v>
                </c:pt>
                <c:pt idx="1424">
                  <c:v>77.429923552966798</c:v>
                </c:pt>
                <c:pt idx="1425">
                  <c:v>76.701856570804495</c:v>
                </c:pt>
                <c:pt idx="1426">
                  <c:v>77.029486712777498</c:v>
                </c:pt>
                <c:pt idx="1427">
                  <c:v>76.647251547142304</c:v>
                </c:pt>
                <c:pt idx="1428">
                  <c:v>77.338915180196494</c:v>
                </c:pt>
                <c:pt idx="1429">
                  <c:v>77.903167091372396</c:v>
                </c:pt>
                <c:pt idx="1430">
                  <c:v>77.539133600291194</c:v>
                </c:pt>
                <c:pt idx="1431">
                  <c:v>77.084091736439703</c:v>
                </c:pt>
                <c:pt idx="1432">
                  <c:v>76.883873316345102</c:v>
                </c:pt>
                <c:pt idx="1433">
                  <c:v>76.883873316345102</c:v>
                </c:pt>
                <c:pt idx="1434">
                  <c:v>76.865671641790996</c:v>
                </c:pt>
                <c:pt idx="1435">
                  <c:v>77.830360393156099</c:v>
                </c:pt>
                <c:pt idx="1436">
                  <c:v>78.085183836912904</c:v>
                </c:pt>
                <c:pt idx="1437">
                  <c:v>78.176192209683194</c:v>
                </c:pt>
                <c:pt idx="1438">
                  <c:v>77.921368765926402</c:v>
                </c:pt>
                <c:pt idx="1439">
                  <c:v>77.957772115034501</c:v>
                </c:pt>
                <c:pt idx="1440">
                  <c:v>78.085183836912904</c:v>
                </c:pt>
                <c:pt idx="1441">
                  <c:v>77.466326902074897</c:v>
                </c:pt>
                <c:pt idx="1442">
                  <c:v>77.448125227520904</c:v>
                </c:pt>
                <c:pt idx="1443">
                  <c:v>77.757553694939901</c:v>
                </c:pt>
                <c:pt idx="1444">
                  <c:v>78.085183836912904</c:v>
                </c:pt>
                <c:pt idx="1445">
                  <c:v>78.958864215507802</c:v>
                </c:pt>
                <c:pt idx="1446">
                  <c:v>79.523116126683604</c:v>
                </c:pt>
                <c:pt idx="1447">
                  <c:v>79.341099381142996</c:v>
                </c:pt>
                <c:pt idx="1448">
                  <c:v>78.995267564615901</c:v>
                </c:pt>
                <c:pt idx="1449">
                  <c:v>77.357116854750601</c:v>
                </c:pt>
                <c:pt idx="1450">
                  <c:v>77.593738623953399</c:v>
                </c:pt>
                <c:pt idx="1451">
                  <c:v>76.447033127047604</c:v>
                </c:pt>
                <c:pt idx="1452">
                  <c:v>76.465234801601696</c:v>
                </c:pt>
                <c:pt idx="1453">
                  <c:v>76.265016381506996</c:v>
                </c:pt>
                <c:pt idx="1454">
                  <c:v>75.700764470331194</c:v>
                </c:pt>
                <c:pt idx="1455">
                  <c:v>74.954495813614798</c:v>
                </c:pt>
                <c:pt idx="1456">
                  <c:v>75.009100837277003</c:v>
                </c:pt>
                <c:pt idx="1457">
                  <c:v>76.064797961412395</c:v>
                </c:pt>
                <c:pt idx="1458">
                  <c:v>77.102293410993795</c:v>
                </c:pt>
                <c:pt idx="1459">
                  <c:v>75.464142701128495</c:v>
                </c:pt>
                <c:pt idx="1460">
                  <c:v>76.701856570804495</c:v>
                </c:pt>
                <c:pt idx="1461">
                  <c:v>75.773571168547505</c:v>
                </c:pt>
                <c:pt idx="1462">
                  <c:v>75.609756097560904</c:v>
                </c:pt>
                <c:pt idx="1463">
                  <c:v>74.4812522752093</c:v>
                </c:pt>
                <c:pt idx="1464">
                  <c:v>74.736075718966106</c:v>
                </c:pt>
                <c:pt idx="1465">
                  <c:v>72.824899890789894</c:v>
                </c:pt>
                <c:pt idx="1466">
                  <c:v>72.788496541681795</c:v>
                </c:pt>
                <c:pt idx="1467">
                  <c:v>74.372042227884904</c:v>
                </c:pt>
                <c:pt idx="1468">
                  <c:v>75.464142701128495</c:v>
                </c:pt>
                <c:pt idx="1469">
                  <c:v>77.156898434655901</c:v>
                </c:pt>
                <c:pt idx="1470">
                  <c:v>75.700764470331194</c:v>
                </c:pt>
                <c:pt idx="1471">
                  <c:v>77.229705132872198</c:v>
                </c:pt>
                <c:pt idx="1472">
                  <c:v>77.284310156534403</c:v>
                </c:pt>
                <c:pt idx="1473">
                  <c:v>76.883873316345102</c:v>
                </c:pt>
                <c:pt idx="1474">
                  <c:v>77.357116854750601</c:v>
                </c:pt>
                <c:pt idx="1475">
                  <c:v>77.793957044048</c:v>
                </c:pt>
                <c:pt idx="1476">
                  <c:v>79.159082635602402</c:v>
                </c:pt>
                <c:pt idx="1477">
                  <c:v>79.341099381142996</c:v>
                </c:pt>
                <c:pt idx="1478">
                  <c:v>78.795049144521201</c:v>
                </c:pt>
                <c:pt idx="1479">
                  <c:v>79.377502730251095</c:v>
                </c:pt>
                <c:pt idx="1480">
                  <c:v>79.468511103021399</c:v>
                </c:pt>
                <c:pt idx="1481">
                  <c:v>79.523116126683604</c:v>
                </c:pt>
                <c:pt idx="1482">
                  <c:v>78.940662540953696</c:v>
                </c:pt>
                <c:pt idx="1483">
                  <c:v>80.251183108846007</c:v>
                </c:pt>
                <c:pt idx="1484">
                  <c:v>80.542409901710897</c:v>
                </c:pt>
                <c:pt idx="1485">
                  <c:v>80.506006552602798</c:v>
                </c:pt>
                <c:pt idx="1486">
                  <c:v>81.161266836548904</c:v>
                </c:pt>
                <c:pt idx="1487">
                  <c:v>79.741536221332296</c:v>
                </c:pt>
                <c:pt idx="1488">
                  <c:v>79.559519475791703</c:v>
                </c:pt>
                <c:pt idx="1489">
                  <c:v>79.541317801237696</c:v>
                </c:pt>
                <c:pt idx="1490">
                  <c:v>79.049872588278106</c:v>
                </c:pt>
                <c:pt idx="1491">
                  <c:v>79.686931197670106</c:v>
                </c:pt>
                <c:pt idx="1492">
                  <c:v>79.741536221332296</c:v>
                </c:pt>
                <c:pt idx="1493">
                  <c:v>80.6698216235893</c:v>
                </c:pt>
                <c:pt idx="1494">
                  <c:v>80.378594830724396</c:v>
                </c:pt>
                <c:pt idx="1495">
                  <c:v>80.542409901710897</c:v>
                </c:pt>
                <c:pt idx="1496">
                  <c:v>80.542409901710897</c:v>
                </c:pt>
                <c:pt idx="1497">
                  <c:v>81.015653440116395</c:v>
                </c:pt>
                <c:pt idx="1498">
                  <c:v>80.6698216235893</c:v>
                </c:pt>
                <c:pt idx="1499">
                  <c:v>82.3079723334546</c:v>
                </c:pt>
                <c:pt idx="1500">
                  <c:v>83.1452493629413</c:v>
                </c:pt>
                <c:pt idx="1501">
                  <c:v>82.799417546414205</c:v>
                </c:pt>
                <c:pt idx="1502">
                  <c:v>82.453585729887095</c:v>
                </c:pt>
                <c:pt idx="1503">
                  <c:v>83.199854386603505</c:v>
                </c:pt>
                <c:pt idx="1504">
                  <c:v>82.708409173643901</c:v>
                </c:pt>
                <c:pt idx="1505">
                  <c:v>80.760829996359604</c:v>
                </c:pt>
                <c:pt idx="1506">
                  <c:v>80.924645067346106</c:v>
                </c:pt>
                <c:pt idx="1507">
                  <c:v>79.523116126683604</c:v>
                </c:pt>
                <c:pt idx="1508">
                  <c:v>79.104477611940197</c:v>
                </c:pt>
                <c:pt idx="1509">
                  <c:v>78.995267564615901</c:v>
                </c:pt>
                <c:pt idx="1510">
                  <c:v>80.560611576265003</c:v>
                </c:pt>
                <c:pt idx="1511">
                  <c:v>83.309064433927901</c:v>
                </c:pt>
                <c:pt idx="1512">
                  <c:v>83.818711321441498</c:v>
                </c:pt>
                <c:pt idx="1513">
                  <c:v>84.401164907171406</c:v>
                </c:pt>
                <c:pt idx="1514">
                  <c:v>83.218056061157597</c:v>
                </c:pt>
                <c:pt idx="1515">
                  <c:v>83.181652712049498</c:v>
                </c:pt>
                <c:pt idx="1516">
                  <c:v>83.454677830360296</c:v>
                </c:pt>
                <c:pt idx="1517">
                  <c:v>82.999635966508905</c:v>
                </c:pt>
                <c:pt idx="1518">
                  <c:v>83.163451037495406</c:v>
                </c:pt>
                <c:pt idx="1519">
                  <c:v>81.943938842373399</c:v>
                </c:pt>
                <c:pt idx="1520">
                  <c:v>81.725518747724706</c:v>
                </c:pt>
                <c:pt idx="1521">
                  <c:v>81.743720422278798</c:v>
                </c:pt>
                <c:pt idx="1522">
                  <c:v>80.815435020021795</c:v>
                </c:pt>
                <c:pt idx="1523">
                  <c:v>81.470695303967901</c:v>
                </c:pt>
                <c:pt idx="1524">
                  <c:v>83.1452493629413</c:v>
                </c:pt>
                <c:pt idx="1525">
                  <c:v>82.271568984346501</c:v>
                </c:pt>
                <c:pt idx="1526">
                  <c:v>82.963232617400806</c:v>
                </c:pt>
                <c:pt idx="1527">
                  <c:v>81.197670185657003</c:v>
                </c:pt>
                <c:pt idx="1528">
                  <c:v>80.597014925373102</c:v>
                </c:pt>
                <c:pt idx="1529">
                  <c:v>79.996359665089102</c:v>
                </c:pt>
                <c:pt idx="1530">
                  <c:v>80.979250091008296</c:v>
                </c:pt>
                <c:pt idx="1531">
                  <c:v>80.979250091008296</c:v>
                </c:pt>
                <c:pt idx="1532">
                  <c:v>80.487804878048706</c:v>
                </c:pt>
                <c:pt idx="1533">
                  <c:v>80.196578085183802</c:v>
                </c:pt>
                <c:pt idx="1534">
                  <c:v>80.979250091008296</c:v>
                </c:pt>
                <c:pt idx="1535">
                  <c:v>79.8325445941026</c:v>
                </c:pt>
                <c:pt idx="1536">
                  <c:v>80.360393156170304</c:v>
                </c:pt>
                <c:pt idx="1537">
                  <c:v>79.504914452129498</c:v>
                </c:pt>
                <c:pt idx="1538">
                  <c:v>79.013469239170007</c:v>
                </c:pt>
                <c:pt idx="1539">
                  <c:v>82.380779031670897</c:v>
                </c:pt>
                <c:pt idx="1540">
                  <c:v>81.470695303967901</c:v>
                </c:pt>
                <c:pt idx="1541">
                  <c:v>82.326174008008707</c:v>
                </c:pt>
                <c:pt idx="1542">
                  <c:v>83.418274481252197</c:v>
                </c:pt>
                <c:pt idx="1543">
                  <c:v>82.216963960684296</c:v>
                </c:pt>
                <c:pt idx="1544">
                  <c:v>83.090644339279194</c:v>
                </c:pt>
                <c:pt idx="1545">
                  <c:v>82.817619220968297</c:v>
                </c:pt>
                <c:pt idx="1546">
                  <c:v>81.033855114670502</c:v>
                </c:pt>
                <c:pt idx="1547">
                  <c:v>81.761922096832905</c:v>
                </c:pt>
                <c:pt idx="1548">
                  <c:v>81.780123771386897</c:v>
                </c:pt>
                <c:pt idx="1549">
                  <c:v>82.3079723334546</c:v>
                </c:pt>
                <c:pt idx="1550">
                  <c:v>83.891518019657795</c:v>
                </c:pt>
                <c:pt idx="1551">
                  <c:v>83.891518019657795</c:v>
                </c:pt>
                <c:pt idx="1552">
                  <c:v>84.473971605387604</c:v>
                </c:pt>
                <c:pt idx="1553">
                  <c:v>84.473971605387604</c:v>
                </c:pt>
                <c:pt idx="1554">
                  <c:v>84.838005096468805</c:v>
                </c:pt>
                <c:pt idx="1555">
                  <c:v>86.421550782672</c:v>
                </c:pt>
                <c:pt idx="1556">
                  <c:v>86.130323989806996</c:v>
                </c:pt>
                <c:pt idx="1557">
                  <c:v>86.403349108117894</c:v>
                </c:pt>
                <c:pt idx="1558">
                  <c:v>86.275937386239505</c:v>
                </c:pt>
                <c:pt idx="1559">
                  <c:v>86.658172551874699</c:v>
                </c:pt>
                <c:pt idx="1560">
                  <c:v>86.2213323625773</c:v>
                </c:pt>
                <c:pt idx="1561">
                  <c:v>85.948307244266402</c:v>
                </c:pt>
                <c:pt idx="1562">
                  <c:v>85.711685475063703</c:v>
                </c:pt>
                <c:pt idx="1563">
                  <c:v>85.566072078631194</c:v>
                </c:pt>
                <c:pt idx="1564">
                  <c:v>86.348744084455703</c:v>
                </c:pt>
                <c:pt idx="1565">
                  <c:v>84.637786676374205</c:v>
                </c:pt>
                <c:pt idx="1566">
                  <c:v>85.238441936658106</c:v>
                </c:pt>
                <c:pt idx="1567">
                  <c:v>84.037131416090205</c:v>
                </c:pt>
                <c:pt idx="1568">
                  <c:v>84.273753185293003</c:v>
                </c:pt>
                <c:pt idx="1569">
                  <c:v>86.002912267928593</c:v>
                </c:pt>
                <c:pt idx="1570">
                  <c:v>85.329450309428395</c:v>
                </c:pt>
                <c:pt idx="1571">
                  <c:v>87.058609392064</c:v>
                </c:pt>
                <c:pt idx="1572">
                  <c:v>85.711685475063703</c:v>
                </c:pt>
                <c:pt idx="1573">
                  <c:v>86.257735711685399</c:v>
                </c:pt>
                <c:pt idx="1574">
                  <c:v>86.348744084455703</c:v>
                </c:pt>
                <c:pt idx="1575">
                  <c:v>86.403349108117894</c:v>
                </c:pt>
                <c:pt idx="1576">
                  <c:v>86.403349108117894</c:v>
                </c:pt>
                <c:pt idx="1577">
                  <c:v>85.547870404077102</c:v>
                </c:pt>
                <c:pt idx="1578">
                  <c:v>84.692391700036396</c:v>
                </c:pt>
                <c:pt idx="1579">
                  <c:v>84.637786676374205</c:v>
                </c:pt>
                <c:pt idx="1580">
                  <c:v>85.147433563887802</c:v>
                </c:pt>
                <c:pt idx="1581">
                  <c:v>85.693483800509597</c:v>
                </c:pt>
                <c:pt idx="1582">
                  <c:v>84.328358208955194</c:v>
                </c:pt>
                <c:pt idx="1583">
                  <c:v>83.527484528576593</c:v>
                </c:pt>
                <c:pt idx="1584">
                  <c:v>83.964324717874007</c:v>
                </c:pt>
                <c:pt idx="1585">
                  <c:v>84.273753185293003</c:v>
                </c:pt>
                <c:pt idx="1586">
                  <c:v>84.073534765198303</c:v>
                </c:pt>
                <c:pt idx="1587">
                  <c:v>84.838005096468805</c:v>
                </c:pt>
                <c:pt idx="1588">
                  <c:v>85.547870404077102</c:v>
                </c:pt>
                <c:pt idx="1589">
                  <c:v>85.820895522388</c:v>
                </c:pt>
                <c:pt idx="1590">
                  <c:v>84.692391700036396</c:v>
                </c:pt>
                <c:pt idx="1591">
                  <c:v>85.001820167455406</c:v>
                </c:pt>
                <c:pt idx="1592">
                  <c:v>85.238441936658106</c:v>
                </c:pt>
                <c:pt idx="1593">
                  <c:v>84.674190025482304</c:v>
                </c:pt>
                <c:pt idx="1594">
                  <c:v>84.182744812522699</c:v>
                </c:pt>
                <c:pt idx="1595">
                  <c:v>84.874408445576904</c:v>
                </c:pt>
                <c:pt idx="1596">
                  <c:v>85.766290498725795</c:v>
                </c:pt>
                <c:pt idx="1597">
                  <c:v>88.005096468875095</c:v>
                </c:pt>
                <c:pt idx="1598">
                  <c:v>88.205314888969696</c:v>
                </c:pt>
                <c:pt idx="1599">
                  <c:v>87.950491445212904</c:v>
                </c:pt>
                <c:pt idx="1600">
                  <c:v>86.439752457226007</c:v>
                </c:pt>
                <c:pt idx="1601">
                  <c:v>86.6217692027666</c:v>
                </c:pt>
                <c:pt idx="1602">
                  <c:v>85.857298871496099</c:v>
                </c:pt>
                <c:pt idx="1603">
                  <c:v>84.492173279941696</c:v>
                </c:pt>
                <c:pt idx="1604">
                  <c:v>84.9836184929013</c:v>
                </c:pt>
                <c:pt idx="1605">
                  <c:v>85.547870404077102</c:v>
                </c:pt>
                <c:pt idx="1606">
                  <c:v>85.274845285766204</c:v>
                </c:pt>
                <c:pt idx="1607">
                  <c:v>84.710593374590403</c:v>
                </c:pt>
                <c:pt idx="1608">
                  <c:v>84.637786676374205</c:v>
                </c:pt>
                <c:pt idx="1609">
                  <c:v>86.585365853658502</c:v>
                </c:pt>
                <c:pt idx="1610">
                  <c:v>86.148525664361102</c:v>
                </c:pt>
                <c:pt idx="1611">
                  <c:v>85.784492173279901</c:v>
                </c:pt>
                <c:pt idx="1612">
                  <c:v>85.602475427739293</c:v>
                </c:pt>
                <c:pt idx="1613">
                  <c:v>88.587550054605003</c:v>
                </c:pt>
                <c:pt idx="1614">
                  <c:v>88.660356752821201</c:v>
                </c:pt>
                <c:pt idx="1615">
                  <c:v>88.896978522024</c:v>
                </c:pt>
                <c:pt idx="1616">
                  <c:v>89.206406989442996</c:v>
                </c:pt>
                <c:pt idx="1617">
                  <c:v>89.443028758645696</c:v>
                </c:pt>
                <c:pt idx="1618">
                  <c:v>89.807062249726897</c:v>
                </c:pt>
                <c:pt idx="1619">
                  <c:v>89.242810338551095</c:v>
                </c:pt>
                <c:pt idx="1620">
                  <c:v>89.242810338551095</c:v>
                </c:pt>
                <c:pt idx="1621">
                  <c:v>88.460138332726601</c:v>
                </c:pt>
                <c:pt idx="1622">
                  <c:v>89.206406989442996</c:v>
                </c:pt>
                <c:pt idx="1623">
                  <c:v>89.661448853294502</c:v>
                </c:pt>
                <c:pt idx="1624">
                  <c:v>88.460138332726601</c:v>
                </c:pt>
                <c:pt idx="1625">
                  <c:v>89.078995267564594</c:v>
                </c:pt>
                <c:pt idx="1626">
                  <c:v>89.078995267564594</c:v>
                </c:pt>
                <c:pt idx="1627">
                  <c:v>88.933381871132099</c:v>
                </c:pt>
                <c:pt idx="1628">
                  <c:v>88.605751729158996</c:v>
                </c:pt>
                <c:pt idx="1629">
                  <c:v>88.187113214415703</c:v>
                </c:pt>
                <c:pt idx="1630">
                  <c:v>88.168911539861597</c:v>
                </c:pt>
                <c:pt idx="1631">
                  <c:v>87.695668001456099</c:v>
                </c:pt>
                <c:pt idx="1632">
                  <c:v>88.278121587186007</c:v>
                </c:pt>
                <c:pt idx="1633">
                  <c:v>89.2974153622133</c:v>
                </c:pt>
                <c:pt idx="1634">
                  <c:v>88.587550054605003</c:v>
                </c:pt>
                <c:pt idx="1635">
                  <c:v>87.495449581361399</c:v>
                </c:pt>
                <c:pt idx="1636">
                  <c:v>88.241718238077894</c:v>
                </c:pt>
                <c:pt idx="1637">
                  <c:v>88.405533309064396</c:v>
                </c:pt>
                <c:pt idx="1638">
                  <c:v>90.899162722970502</c:v>
                </c:pt>
                <c:pt idx="1639">
                  <c:v>90.808154350200198</c:v>
                </c:pt>
                <c:pt idx="1640">
                  <c:v>91.062977793957003</c:v>
                </c:pt>
                <c:pt idx="1641">
                  <c:v>90.789952675646106</c:v>
                </c:pt>
                <c:pt idx="1642">
                  <c:v>90.098289042591901</c:v>
                </c:pt>
                <c:pt idx="1643">
                  <c:v>89.788860575172905</c:v>
                </c:pt>
                <c:pt idx="1644">
                  <c:v>90.953767746632593</c:v>
                </c:pt>
                <c:pt idx="1645">
                  <c:v>89.206406989442996</c:v>
                </c:pt>
                <c:pt idx="1646">
                  <c:v>89.333818711321399</c:v>
                </c:pt>
                <c:pt idx="1647">
                  <c:v>90.1346923917</c:v>
                </c:pt>
                <c:pt idx="1648">
                  <c:v>89.9344739716053</c:v>
                </c:pt>
                <c:pt idx="1649">
                  <c:v>89.9344739716053</c:v>
                </c:pt>
                <c:pt idx="1650">
                  <c:v>90.5351292318893</c:v>
                </c:pt>
                <c:pt idx="1651">
                  <c:v>91.390607935930106</c:v>
                </c:pt>
                <c:pt idx="1652">
                  <c:v>89.643247178740395</c:v>
                </c:pt>
                <c:pt idx="1653">
                  <c:v>89.534037131416</c:v>
                </c:pt>
                <c:pt idx="1654">
                  <c:v>90.880961048416395</c:v>
                </c:pt>
                <c:pt idx="1655">
                  <c:v>90.498725882781201</c:v>
                </c:pt>
                <c:pt idx="1656">
                  <c:v>91.372406261376</c:v>
                </c:pt>
                <c:pt idx="1657">
                  <c:v>89.752457226064706</c:v>
                </c:pt>
                <c:pt idx="1658">
                  <c:v>90.589734255551505</c:v>
                </c:pt>
                <c:pt idx="1659">
                  <c:v>90.826356024754205</c:v>
                </c:pt>
                <c:pt idx="1660">
                  <c:v>91.117582817619194</c:v>
                </c:pt>
                <c:pt idx="1661">
                  <c:v>90.571532580997399</c:v>
                </c:pt>
                <c:pt idx="1662">
                  <c:v>92.792136876592593</c:v>
                </c:pt>
                <c:pt idx="1663">
                  <c:v>93.192573716781894</c:v>
                </c:pt>
                <c:pt idx="1664">
                  <c:v>92.919548598470996</c:v>
                </c:pt>
                <c:pt idx="1665">
                  <c:v>92.264288314524904</c:v>
                </c:pt>
                <c:pt idx="1666">
                  <c:v>92.719330178376396</c:v>
                </c:pt>
                <c:pt idx="1667">
                  <c:v>92.937750273025102</c:v>
                </c:pt>
                <c:pt idx="1668">
                  <c:v>92.409901710957399</c:v>
                </c:pt>
                <c:pt idx="1669">
                  <c:v>92.264288314524904</c:v>
                </c:pt>
                <c:pt idx="1670">
                  <c:v>91.918456497997795</c:v>
                </c:pt>
                <c:pt idx="1671">
                  <c:v>91.936658172551802</c:v>
                </c:pt>
                <c:pt idx="1672">
                  <c:v>91.882053148889597</c:v>
                </c:pt>
                <c:pt idx="1673">
                  <c:v>91.590826356024706</c:v>
                </c:pt>
                <c:pt idx="1674">
                  <c:v>91.208591190389498</c:v>
                </c:pt>
                <c:pt idx="1675">
                  <c:v>92.209683290862699</c:v>
                </c:pt>
                <c:pt idx="1676">
                  <c:v>91.718238077903095</c:v>
                </c:pt>
                <c:pt idx="1677">
                  <c:v>91.1721878412813</c:v>
                </c:pt>
                <c:pt idx="1678">
                  <c:v>90.717145977429894</c:v>
                </c:pt>
                <c:pt idx="1679">
                  <c:v>91.427011285038205</c:v>
                </c:pt>
                <c:pt idx="1680">
                  <c:v>91.700036403349102</c:v>
                </c:pt>
                <c:pt idx="1681">
                  <c:v>91.809246450673399</c:v>
                </c:pt>
                <c:pt idx="1682">
                  <c:v>90.717145977429894</c:v>
                </c:pt>
                <c:pt idx="1683">
                  <c:v>88.332726610848098</c:v>
                </c:pt>
                <c:pt idx="1684">
                  <c:v>85.784492173279901</c:v>
                </c:pt>
                <c:pt idx="1685">
                  <c:v>79.541317801237696</c:v>
                </c:pt>
                <c:pt idx="1686">
                  <c:v>78.085183836912904</c:v>
                </c:pt>
                <c:pt idx="1687">
                  <c:v>80.050964688751307</c:v>
                </c:pt>
                <c:pt idx="1688">
                  <c:v>83.072442664725102</c:v>
                </c:pt>
                <c:pt idx="1689">
                  <c:v>83.764106297779307</c:v>
                </c:pt>
                <c:pt idx="1690">
                  <c:v>82.435384055333003</c:v>
                </c:pt>
                <c:pt idx="1691">
                  <c:v>79.304696032034897</c:v>
                </c:pt>
                <c:pt idx="1692">
                  <c:v>80.524208227156805</c:v>
                </c:pt>
                <c:pt idx="1693">
                  <c:v>80.342191481616297</c:v>
                </c:pt>
                <c:pt idx="1694">
                  <c:v>78.394612304331901</c:v>
                </c:pt>
                <c:pt idx="1695">
                  <c:v>78.394612304331901</c:v>
                </c:pt>
                <c:pt idx="1696">
                  <c:v>80.160174736075703</c:v>
                </c:pt>
                <c:pt idx="1697">
                  <c:v>78.685839097196904</c:v>
                </c:pt>
                <c:pt idx="1698">
                  <c:v>78.485620677102204</c:v>
                </c:pt>
                <c:pt idx="1699">
                  <c:v>79.013469239170007</c:v>
                </c:pt>
                <c:pt idx="1700">
                  <c:v>78.576629049872494</c:v>
                </c:pt>
                <c:pt idx="1701">
                  <c:v>79.741536221332296</c:v>
                </c:pt>
                <c:pt idx="1702">
                  <c:v>79.8325445941026</c:v>
                </c:pt>
                <c:pt idx="1703">
                  <c:v>80.524208227156805</c:v>
                </c:pt>
                <c:pt idx="1704">
                  <c:v>78.867855842737498</c:v>
                </c:pt>
                <c:pt idx="1705">
                  <c:v>78.813250819075293</c:v>
                </c:pt>
                <c:pt idx="1706">
                  <c:v>77.320713505642502</c:v>
                </c:pt>
                <c:pt idx="1707">
                  <c:v>76.811066618128805</c:v>
                </c:pt>
                <c:pt idx="1708">
                  <c:v>76.337823079723293</c:v>
                </c:pt>
                <c:pt idx="1709">
                  <c:v>74.372042227884904</c:v>
                </c:pt>
                <c:pt idx="1710">
                  <c:v>71.095740808154304</c:v>
                </c:pt>
                <c:pt idx="1711">
                  <c:v>71.896614488532904</c:v>
                </c:pt>
                <c:pt idx="1712">
                  <c:v>73.207135056425102</c:v>
                </c:pt>
                <c:pt idx="1713">
                  <c:v>74.190025482344296</c:v>
                </c:pt>
                <c:pt idx="1714">
                  <c:v>75.318529304696</c:v>
                </c:pt>
                <c:pt idx="1715">
                  <c:v>75.336730979250007</c:v>
                </c:pt>
                <c:pt idx="1716">
                  <c:v>72.606479796141201</c:v>
                </c:pt>
                <c:pt idx="1717">
                  <c:v>73.953403713141597</c:v>
                </c:pt>
                <c:pt idx="1718">
                  <c:v>74.918092464506699</c:v>
                </c:pt>
                <c:pt idx="1719">
                  <c:v>76.246814706953003</c:v>
                </c:pt>
                <c:pt idx="1720">
                  <c:v>75.664361121223095</c:v>
                </c:pt>
                <c:pt idx="1721">
                  <c:v>74.4812522752093</c:v>
                </c:pt>
                <c:pt idx="1722">
                  <c:v>74.117218784128099</c:v>
                </c:pt>
                <c:pt idx="1723">
                  <c:v>76.210411357844905</c:v>
                </c:pt>
                <c:pt idx="1724">
                  <c:v>76.847469967236904</c:v>
                </c:pt>
                <c:pt idx="1725">
                  <c:v>76.720058245358501</c:v>
                </c:pt>
                <c:pt idx="1726">
                  <c:v>75.973789588642106</c:v>
                </c:pt>
                <c:pt idx="1727">
                  <c:v>76.811066618128805</c:v>
                </c:pt>
                <c:pt idx="1728">
                  <c:v>79.177284310156494</c:v>
                </c:pt>
                <c:pt idx="1729">
                  <c:v>79.359301055697102</c:v>
                </c:pt>
                <c:pt idx="1730">
                  <c:v>79.377502730251095</c:v>
                </c:pt>
                <c:pt idx="1731">
                  <c:v>79.868947943210699</c:v>
                </c:pt>
                <c:pt idx="1732">
                  <c:v>81.470695303967901</c:v>
                </c:pt>
                <c:pt idx="1733">
                  <c:v>82.344375682562699</c:v>
                </c:pt>
                <c:pt idx="1734">
                  <c:v>81.543502002184198</c:v>
                </c:pt>
                <c:pt idx="1735">
                  <c:v>82.690207499089894</c:v>
                </c:pt>
                <c:pt idx="1736">
                  <c:v>82.835820895522303</c:v>
                </c:pt>
                <c:pt idx="1737">
                  <c:v>82.235165635238403</c:v>
                </c:pt>
                <c:pt idx="1738">
                  <c:v>82.235165635238403</c:v>
                </c:pt>
                <c:pt idx="1739">
                  <c:v>83.054240990170996</c:v>
                </c:pt>
                <c:pt idx="1740">
                  <c:v>81.998543866035604</c:v>
                </c:pt>
                <c:pt idx="1741">
                  <c:v>83.290862759373795</c:v>
                </c:pt>
                <c:pt idx="1742">
                  <c:v>82.034947215143703</c:v>
                </c:pt>
                <c:pt idx="1743">
                  <c:v>80.433199854386601</c:v>
                </c:pt>
                <c:pt idx="1744">
                  <c:v>80.014561339643194</c:v>
                </c:pt>
                <c:pt idx="1745">
                  <c:v>81.689115398616593</c:v>
                </c:pt>
                <c:pt idx="1746">
                  <c:v>81.488896978522007</c:v>
                </c:pt>
                <c:pt idx="1747">
                  <c:v>83.363669457590007</c:v>
                </c:pt>
                <c:pt idx="1748">
                  <c:v>83.236257735711604</c:v>
                </c:pt>
                <c:pt idx="1749">
                  <c:v>83.7459046232253</c:v>
                </c:pt>
                <c:pt idx="1750">
                  <c:v>82.708409173643901</c:v>
                </c:pt>
                <c:pt idx="1751">
                  <c:v>82.726610848198007</c:v>
                </c:pt>
                <c:pt idx="1752">
                  <c:v>82.653804149981696</c:v>
                </c:pt>
                <c:pt idx="1753">
                  <c:v>82.653804149981696</c:v>
                </c:pt>
                <c:pt idx="1754">
                  <c:v>82.672005824535802</c:v>
                </c:pt>
                <c:pt idx="1755">
                  <c:v>81.761922096832905</c:v>
                </c:pt>
                <c:pt idx="1756">
                  <c:v>82.744812522751999</c:v>
                </c:pt>
                <c:pt idx="1757">
                  <c:v>82.3079723334546</c:v>
                </c:pt>
                <c:pt idx="1758">
                  <c:v>80.360393156170304</c:v>
                </c:pt>
                <c:pt idx="1759">
                  <c:v>82.453585729887095</c:v>
                </c:pt>
                <c:pt idx="1760">
                  <c:v>82.926829268292593</c:v>
                </c:pt>
                <c:pt idx="1761">
                  <c:v>82.908627593738601</c:v>
                </c:pt>
                <c:pt idx="1762">
                  <c:v>81.834728795049102</c:v>
                </c:pt>
                <c:pt idx="1763">
                  <c:v>82.471787404441201</c:v>
                </c:pt>
                <c:pt idx="1764">
                  <c:v>80.742628321805597</c:v>
                </c:pt>
                <c:pt idx="1765">
                  <c:v>81.561703676738205</c:v>
                </c:pt>
                <c:pt idx="1766">
                  <c:v>82.981434291954798</c:v>
                </c:pt>
                <c:pt idx="1767">
                  <c:v>83.818711321441498</c:v>
                </c:pt>
                <c:pt idx="1768">
                  <c:v>82.380779031670897</c:v>
                </c:pt>
                <c:pt idx="1769">
                  <c:v>79.541317801237696</c:v>
                </c:pt>
                <c:pt idx="1770">
                  <c:v>80.160174736075703</c:v>
                </c:pt>
                <c:pt idx="1771">
                  <c:v>80.961048416454304</c:v>
                </c:pt>
                <c:pt idx="1772">
                  <c:v>82.089552238805894</c:v>
                </c:pt>
                <c:pt idx="1773">
                  <c:v>82.089552238805894</c:v>
                </c:pt>
                <c:pt idx="1774">
                  <c:v>81.962140516927505</c:v>
                </c:pt>
                <c:pt idx="1775">
                  <c:v>83.400072806698205</c:v>
                </c:pt>
                <c:pt idx="1776">
                  <c:v>82.398980706224904</c:v>
                </c:pt>
                <c:pt idx="1777">
                  <c:v>81.743720422278798</c:v>
                </c:pt>
                <c:pt idx="1778">
                  <c:v>78.139788860575095</c:v>
                </c:pt>
                <c:pt idx="1779">
                  <c:v>78.121587186021102</c:v>
                </c:pt>
                <c:pt idx="1780">
                  <c:v>77.466326902074897</c:v>
                </c:pt>
                <c:pt idx="1781">
                  <c:v>75.609756097560904</c:v>
                </c:pt>
                <c:pt idx="1782">
                  <c:v>74.026210411357795</c:v>
                </c:pt>
                <c:pt idx="1783">
                  <c:v>74.135420458682106</c:v>
                </c:pt>
                <c:pt idx="1784">
                  <c:v>75.464142701128495</c:v>
                </c:pt>
                <c:pt idx="1785">
                  <c:v>73.316345103749498</c:v>
                </c:pt>
                <c:pt idx="1786">
                  <c:v>74.808882417182303</c:v>
                </c:pt>
                <c:pt idx="1787">
                  <c:v>73.789588642154996</c:v>
                </c:pt>
                <c:pt idx="1788">
                  <c:v>73.789588642154996</c:v>
                </c:pt>
                <c:pt idx="1789">
                  <c:v>73.589370222060396</c:v>
                </c:pt>
                <c:pt idx="1790">
                  <c:v>72.733891518019604</c:v>
                </c:pt>
                <c:pt idx="1791">
                  <c:v>71.860211139424806</c:v>
                </c:pt>
                <c:pt idx="1792">
                  <c:v>72.861303239898007</c:v>
                </c:pt>
                <c:pt idx="1793">
                  <c:v>72.187841281397795</c:v>
                </c:pt>
                <c:pt idx="1794">
                  <c:v>73.097925009100805</c:v>
                </c:pt>
                <c:pt idx="1795">
                  <c:v>73.662176920276593</c:v>
                </c:pt>
                <c:pt idx="1796">
                  <c:v>66.818347287950402</c:v>
                </c:pt>
                <c:pt idx="1797">
                  <c:v>68.893338187113201</c:v>
                </c:pt>
                <c:pt idx="1798">
                  <c:v>69.985438660356706</c:v>
                </c:pt>
                <c:pt idx="1799">
                  <c:v>68.947943210775307</c:v>
                </c:pt>
                <c:pt idx="1800">
                  <c:v>69.202766654532198</c:v>
                </c:pt>
                <c:pt idx="1801">
                  <c:v>69.184564979978106</c:v>
                </c:pt>
                <c:pt idx="1802">
                  <c:v>68.092464506734601</c:v>
                </c:pt>
                <c:pt idx="1803">
                  <c:v>68.183472879504905</c:v>
                </c:pt>
                <c:pt idx="1804">
                  <c:v>67.346195850018205</c:v>
                </c:pt>
                <c:pt idx="1805">
                  <c:v>67.728431015653399</c:v>
                </c:pt>
                <c:pt idx="1806">
                  <c:v>66.144885329450304</c:v>
                </c:pt>
                <c:pt idx="1807">
                  <c:v>67.582817619220904</c:v>
                </c:pt>
                <c:pt idx="1808">
                  <c:v>67.582817619220904</c:v>
                </c:pt>
                <c:pt idx="1809">
                  <c:v>69.148161630870007</c:v>
                </c:pt>
                <c:pt idx="1810">
                  <c:v>69.985438660356706</c:v>
                </c:pt>
                <c:pt idx="1811">
                  <c:v>69.730615216599901</c:v>
                </c:pt>
                <c:pt idx="1812">
                  <c:v>70.131052056789201</c:v>
                </c:pt>
                <c:pt idx="1813">
                  <c:v>71.277757553694897</c:v>
                </c:pt>
                <c:pt idx="1814">
                  <c:v>69.876228613032296</c:v>
                </c:pt>
                <c:pt idx="1815">
                  <c:v>71.350564251911095</c:v>
                </c:pt>
                <c:pt idx="1816">
                  <c:v>72.133236257735703</c:v>
                </c:pt>
                <c:pt idx="1817">
                  <c:v>71.933017837641003</c:v>
                </c:pt>
                <c:pt idx="1818">
                  <c:v>70.513287222424395</c:v>
                </c:pt>
                <c:pt idx="1819">
                  <c:v>71.587186021113894</c:v>
                </c:pt>
                <c:pt idx="1820">
                  <c:v>71.605387695668</c:v>
                </c:pt>
                <c:pt idx="1821">
                  <c:v>70.658900618856904</c:v>
                </c:pt>
                <c:pt idx="1822">
                  <c:v>71.314160902802996</c:v>
                </c:pt>
              </c:numCache>
            </c:numRef>
          </c:val>
          <c:smooth val="0"/>
        </c:ser>
        <c:ser>
          <c:idx val="3"/>
          <c:order val="3"/>
          <c:tx>
            <c:v>Nestle</c:v>
          </c:tx>
          <c:spPr>
            <a:ln w="38100"/>
          </c:spPr>
          <c:marker>
            <c:symbol val="none"/>
          </c:marker>
          <c:cat>
            <c:numRef>
              <c:f>'C:\Users\Valay\Downloads\[Charts (26).xls]1 - Chart Data'!$A$2:$A$1824</c:f>
              <c:numCache>
                <c:formatCode>General</c:formatCode>
                <c:ptCount val="1823"/>
                <c:pt idx="0">
                  <c:v>39857</c:v>
                </c:pt>
                <c:pt idx="1">
                  <c:v>39860</c:v>
                </c:pt>
                <c:pt idx="2">
                  <c:v>39861</c:v>
                </c:pt>
                <c:pt idx="3">
                  <c:v>39862</c:v>
                </c:pt>
                <c:pt idx="4">
                  <c:v>39863</c:v>
                </c:pt>
                <c:pt idx="5">
                  <c:v>39864</c:v>
                </c:pt>
                <c:pt idx="6">
                  <c:v>39867</c:v>
                </c:pt>
                <c:pt idx="7">
                  <c:v>39868</c:v>
                </c:pt>
                <c:pt idx="8">
                  <c:v>39869</c:v>
                </c:pt>
                <c:pt idx="9">
                  <c:v>39870</c:v>
                </c:pt>
                <c:pt idx="10">
                  <c:v>39871</c:v>
                </c:pt>
                <c:pt idx="11">
                  <c:v>39874</c:v>
                </c:pt>
                <c:pt idx="12">
                  <c:v>39875</c:v>
                </c:pt>
                <c:pt idx="13">
                  <c:v>39876</c:v>
                </c:pt>
                <c:pt idx="14">
                  <c:v>39877</c:v>
                </c:pt>
                <c:pt idx="15">
                  <c:v>39878</c:v>
                </c:pt>
                <c:pt idx="16">
                  <c:v>39881</c:v>
                </c:pt>
                <c:pt idx="17">
                  <c:v>39882</c:v>
                </c:pt>
                <c:pt idx="18">
                  <c:v>39883</c:v>
                </c:pt>
                <c:pt idx="19">
                  <c:v>39884</c:v>
                </c:pt>
                <c:pt idx="20">
                  <c:v>39885</c:v>
                </c:pt>
                <c:pt idx="21">
                  <c:v>39888</c:v>
                </c:pt>
                <c:pt idx="22">
                  <c:v>39889</c:v>
                </c:pt>
                <c:pt idx="23">
                  <c:v>39890</c:v>
                </c:pt>
                <c:pt idx="24">
                  <c:v>39891</c:v>
                </c:pt>
                <c:pt idx="25">
                  <c:v>39892</c:v>
                </c:pt>
                <c:pt idx="26">
                  <c:v>39895</c:v>
                </c:pt>
                <c:pt idx="27">
                  <c:v>39896</c:v>
                </c:pt>
                <c:pt idx="28">
                  <c:v>39897</c:v>
                </c:pt>
                <c:pt idx="29">
                  <c:v>39898</c:v>
                </c:pt>
                <c:pt idx="30">
                  <c:v>39899</c:v>
                </c:pt>
                <c:pt idx="31">
                  <c:v>39902</c:v>
                </c:pt>
                <c:pt idx="32">
                  <c:v>39903</c:v>
                </c:pt>
                <c:pt idx="33">
                  <c:v>39904</c:v>
                </c:pt>
                <c:pt idx="34">
                  <c:v>39905</c:v>
                </c:pt>
                <c:pt idx="35">
                  <c:v>39906</c:v>
                </c:pt>
                <c:pt idx="36">
                  <c:v>39909</c:v>
                </c:pt>
                <c:pt idx="37">
                  <c:v>39910</c:v>
                </c:pt>
                <c:pt idx="38">
                  <c:v>39911</c:v>
                </c:pt>
                <c:pt idx="39">
                  <c:v>39912</c:v>
                </c:pt>
                <c:pt idx="40">
                  <c:v>39916</c:v>
                </c:pt>
                <c:pt idx="41">
                  <c:v>39917</c:v>
                </c:pt>
                <c:pt idx="42">
                  <c:v>39918</c:v>
                </c:pt>
                <c:pt idx="43">
                  <c:v>39919</c:v>
                </c:pt>
                <c:pt idx="44">
                  <c:v>39920</c:v>
                </c:pt>
                <c:pt idx="45">
                  <c:v>39923</c:v>
                </c:pt>
                <c:pt idx="46">
                  <c:v>39924</c:v>
                </c:pt>
                <c:pt idx="47">
                  <c:v>39925</c:v>
                </c:pt>
                <c:pt idx="48">
                  <c:v>39926</c:v>
                </c:pt>
                <c:pt idx="49">
                  <c:v>39927</c:v>
                </c:pt>
                <c:pt idx="50">
                  <c:v>39930</c:v>
                </c:pt>
                <c:pt idx="51">
                  <c:v>39931</c:v>
                </c:pt>
                <c:pt idx="52">
                  <c:v>39932</c:v>
                </c:pt>
                <c:pt idx="53">
                  <c:v>39933</c:v>
                </c:pt>
                <c:pt idx="54">
                  <c:v>39934</c:v>
                </c:pt>
                <c:pt idx="55">
                  <c:v>39937</c:v>
                </c:pt>
                <c:pt idx="56">
                  <c:v>39938</c:v>
                </c:pt>
                <c:pt idx="57">
                  <c:v>39939</c:v>
                </c:pt>
                <c:pt idx="58">
                  <c:v>39940</c:v>
                </c:pt>
                <c:pt idx="59">
                  <c:v>39941</c:v>
                </c:pt>
                <c:pt idx="60">
                  <c:v>39944</c:v>
                </c:pt>
                <c:pt idx="61">
                  <c:v>39945</c:v>
                </c:pt>
                <c:pt idx="62">
                  <c:v>39946</c:v>
                </c:pt>
                <c:pt idx="63">
                  <c:v>39947</c:v>
                </c:pt>
                <c:pt idx="64">
                  <c:v>39948</c:v>
                </c:pt>
                <c:pt idx="65">
                  <c:v>39951</c:v>
                </c:pt>
                <c:pt idx="66">
                  <c:v>39952</c:v>
                </c:pt>
                <c:pt idx="67">
                  <c:v>39953</c:v>
                </c:pt>
                <c:pt idx="68">
                  <c:v>39954</c:v>
                </c:pt>
                <c:pt idx="69">
                  <c:v>39955</c:v>
                </c:pt>
                <c:pt idx="70">
                  <c:v>39958</c:v>
                </c:pt>
                <c:pt idx="71">
                  <c:v>39959</c:v>
                </c:pt>
                <c:pt idx="72">
                  <c:v>39960</c:v>
                </c:pt>
                <c:pt idx="73">
                  <c:v>39961</c:v>
                </c:pt>
                <c:pt idx="74">
                  <c:v>39962</c:v>
                </c:pt>
                <c:pt idx="75">
                  <c:v>39965</c:v>
                </c:pt>
                <c:pt idx="76">
                  <c:v>39966</c:v>
                </c:pt>
                <c:pt idx="77">
                  <c:v>39967</c:v>
                </c:pt>
                <c:pt idx="78">
                  <c:v>39968</c:v>
                </c:pt>
                <c:pt idx="79">
                  <c:v>39969</c:v>
                </c:pt>
                <c:pt idx="80">
                  <c:v>39972</c:v>
                </c:pt>
                <c:pt idx="81">
                  <c:v>39973</c:v>
                </c:pt>
                <c:pt idx="82">
                  <c:v>39974</c:v>
                </c:pt>
                <c:pt idx="83">
                  <c:v>39975</c:v>
                </c:pt>
                <c:pt idx="84">
                  <c:v>39976</c:v>
                </c:pt>
                <c:pt idx="85">
                  <c:v>39979</c:v>
                </c:pt>
                <c:pt idx="86">
                  <c:v>39980</c:v>
                </c:pt>
                <c:pt idx="87">
                  <c:v>39981</c:v>
                </c:pt>
                <c:pt idx="88">
                  <c:v>39982</c:v>
                </c:pt>
                <c:pt idx="89">
                  <c:v>39983</c:v>
                </c:pt>
                <c:pt idx="90">
                  <c:v>39986</c:v>
                </c:pt>
                <c:pt idx="91">
                  <c:v>39987</c:v>
                </c:pt>
                <c:pt idx="92">
                  <c:v>39988</c:v>
                </c:pt>
                <c:pt idx="93">
                  <c:v>39989</c:v>
                </c:pt>
                <c:pt idx="94">
                  <c:v>39990</c:v>
                </c:pt>
                <c:pt idx="95">
                  <c:v>39993</c:v>
                </c:pt>
                <c:pt idx="96">
                  <c:v>39994</c:v>
                </c:pt>
                <c:pt idx="97">
                  <c:v>39995</c:v>
                </c:pt>
                <c:pt idx="98">
                  <c:v>39996</c:v>
                </c:pt>
                <c:pt idx="99">
                  <c:v>39997</c:v>
                </c:pt>
                <c:pt idx="100">
                  <c:v>40000</c:v>
                </c:pt>
                <c:pt idx="101">
                  <c:v>40001</c:v>
                </c:pt>
                <c:pt idx="102">
                  <c:v>40002</c:v>
                </c:pt>
                <c:pt idx="103">
                  <c:v>40003</c:v>
                </c:pt>
                <c:pt idx="104">
                  <c:v>40004</c:v>
                </c:pt>
                <c:pt idx="105">
                  <c:v>40007</c:v>
                </c:pt>
                <c:pt idx="106">
                  <c:v>40008</c:v>
                </c:pt>
                <c:pt idx="107">
                  <c:v>40009</c:v>
                </c:pt>
                <c:pt idx="108">
                  <c:v>40010</c:v>
                </c:pt>
                <c:pt idx="109">
                  <c:v>40011</c:v>
                </c:pt>
                <c:pt idx="110">
                  <c:v>40014</c:v>
                </c:pt>
                <c:pt idx="111">
                  <c:v>40015</c:v>
                </c:pt>
                <c:pt idx="112">
                  <c:v>40016</c:v>
                </c:pt>
                <c:pt idx="113">
                  <c:v>40017</c:v>
                </c:pt>
                <c:pt idx="114">
                  <c:v>40018</c:v>
                </c:pt>
                <c:pt idx="115">
                  <c:v>40021</c:v>
                </c:pt>
                <c:pt idx="116">
                  <c:v>40022</c:v>
                </c:pt>
                <c:pt idx="117">
                  <c:v>40023</c:v>
                </c:pt>
                <c:pt idx="118">
                  <c:v>40024</c:v>
                </c:pt>
                <c:pt idx="119">
                  <c:v>40025</c:v>
                </c:pt>
                <c:pt idx="120">
                  <c:v>40028</c:v>
                </c:pt>
                <c:pt idx="121">
                  <c:v>40029</c:v>
                </c:pt>
                <c:pt idx="122">
                  <c:v>40030</c:v>
                </c:pt>
                <c:pt idx="123">
                  <c:v>40031</c:v>
                </c:pt>
                <c:pt idx="124">
                  <c:v>40032</c:v>
                </c:pt>
                <c:pt idx="125">
                  <c:v>40035</c:v>
                </c:pt>
                <c:pt idx="126">
                  <c:v>40036</c:v>
                </c:pt>
                <c:pt idx="127">
                  <c:v>40037</c:v>
                </c:pt>
                <c:pt idx="128">
                  <c:v>40038</c:v>
                </c:pt>
                <c:pt idx="129">
                  <c:v>40039</c:v>
                </c:pt>
                <c:pt idx="130">
                  <c:v>40042</c:v>
                </c:pt>
                <c:pt idx="131">
                  <c:v>40043</c:v>
                </c:pt>
                <c:pt idx="132">
                  <c:v>40044</c:v>
                </c:pt>
                <c:pt idx="133">
                  <c:v>40045</c:v>
                </c:pt>
                <c:pt idx="134">
                  <c:v>40046</c:v>
                </c:pt>
                <c:pt idx="135">
                  <c:v>40049</c:v>
                </c:pt>
                <c:pt idx="136">
                  <c:v>40050</c:v>
                </c:pt>
                <c:pt idx="137">
                  <c:v>40051</c:v>
                </c:pt>
                <c:pt idx="138">
                  <c:v>40052</c:v>
                </c:pt>
                <c:pt idx="139">
                  <c:v>40053</c:v>
                </c:pt>
                <c:pt idx="140">
                  <c:v>40056</c:v>
                </c:pt>
                <c:pt idx="141">
                  <c:v>40057</c:v>
                </c:pt>
                <c:pt idx="142">
                  <c:v>40058</c:v>
                </c:pt>
                <c:pt idx="143">
                  <c:v>40059</c:v>
                </c:pt>
                <c:pt idx="144">
                  <c:v>40060</c:v>
                </c:pt>
                <c:pt idx="145">
                  <c:v>40063</c:v>
                </c:pt>
                <c:pt idx="146">
                  <c:v>40064</c:v>
                </c:pt>
                <c:pt idx="147">
                  <c:v>40065</c:v>
                </c:pt>
                <c:pt idx="148">
                  <c:v>40066</c:v>
                </c:pt>
                <c:pt idx="149">
                  <c:v>40067</c:v>
                </c:pt>
                <c:pt idx="150">
                  <c:v>40070</c:v>
                </c:pt>
                <c:pt idx="151">
                  <c:v>40071</c:v>
                </c:pt>
                <c:pt idx="152">
                  <c:v>40072</c:v>
                </c:pt>
                <c:pt idx="153">
                  <c:v>40073</c:v>
                </c:pt>
                <c:pt idx="154">
                  <c:v>40074</c:v>
                </c:pt>
                <c:pt idx="155">
                  <c:v>40077</c:v>
                </c:pt>
                <c:pt idx="156">
                  <c:v>40078</c:v>
                </c:pt>
                <c:pt idx="157">
                  <c:v>40079</c:v>
                </c:pt>
                <c:pt idx="158">
                  <c:v>40080</c:v>
                </c:pt>
                <c:pt idx="159">
                  <c:v>40081</c:v>
                </c:pt>
                <c:pt idx="160">
                  <c:v>40084</c:v>
                </c:pt>
                <c:pt idx="161">
                  <c:v>40085</c:v>
                </c:pt>
                <c:pt idx="162">
                  <c:v>40086</c:v>
                </c:pt>
                <c:pt idx="163">
                  <c:v>40087</c:v>
                </c:pt>
                <c:pt idx="164">
                  <c:v>40088</c:v>
                </c:pt>
                <c:pt idx="165">
                  <c:v>40091</c:v>
                </c:pt>
                <c:pt idx="166">
                  <c:v>40092</c:v>
                </c:pt>
                <c:pt idx="167">
                  <c:v>40093</c:v>
                </c:pt>
                <c:pt idx="168">
                  <c:v>40094</c:v>
                </c:pt>
                <c:pt idx="169">
                  <c:v>40095</c:v>
                </c:pt>
                <c:pt idx="170">
                  <c:v>40098</c:v>
                </c:pt>
                <c:pt idx="171">
                  <c:v>40099</c:v>
                </c:pt>
                <c:pt idx="172">
                  <c:v>40100</c:v>
                </c:pt>
                <c:pt idx="173">
                  <c:v>40101</c:v>
                </c:pt>
                <c:pt idx="174">
                  <c:v>40102</c:v>
                </c:pt>
                <c:pt idx="175">
                  <c:v>40105</c:v>
                </c:pt>
                <c:pt idx="176">
                  <c:v>40106</c:v>
                </c:pt>
                <c:pt idx="177">
                  <c:v>40107</c:v>
                </c:pt>
                <c:pt idx="178">
                  <c:v>40108</c:v>
                </c:pt>
                <c:pt idx="179">
                  <c:v>40109</c:v>
                </c:pt>
                <c:pt idx="180">
                  <c:v>40112</c:v>
                </c:pt>
                <c:pt idx="181">
                  <c:v>40113</c:v>
                </c:pt>
                <c:pt idx="182">
                  <c:v>40114</c:v>
                </c:pt>
                <c:pt idx="183">
                  <c:v>40115</c:v>
                </c:pt>
                <c:pt idx="184">
                  <c:v>40116</c:v>
                </c:pt>
                <c:pt idx="185">
                  <c:v>40119</c:v>
                </c:pt>
                <c:pt idx="186">
                  <c:v>40120</c:v>
                </c:pt>
                <c:pt idx="187">
                  <c:v>40121</c:v>
                </c:pt>
                <c:pt idx="188">
                  <c:v>40122</c:v>
                </c:pt>
                <c:pt idx="189">
                  <c:v>40123</c:v>
                </c:pt>
                <c:pt idx="190">
                  <c:v>40126</c:v>
                </c:pt>
                <c:pt idx="191">
                  <c:v>40127</c:v>
                </c:pt>
                <c:pt idx="192">
                  <c:v>40128</c:v>
                </c:pt>
                <c:pt idx="193">
                  <c:v>40129</c:v>
                </c:pt>
                <c:pt idx="194">
                  <c:v>40130</c:v>
                </c:pt>
                <c:pt idx="195">
                  <c:v>40133</c:v>
                </c:pt>
                <c:pt idx="196">
                  <c:v>40134</c:v>
                </c:pt>
                <c:pt idx="197">
                  <c:v>40135</c:v>
                </c:pt>
                <c:pt idx="198">
                  <c:v>40136</c:v>
                </c:pt>
                <c:pt idx="199">
                  <c:v>40137</c:v>
                </c:pt>
                <c:pt idx="200">
                  <c:v>40140</c:v>
                </c:pt>
                <c:pt idx="201">
                  <c:v>40141</c:v>
                </c:pt>
                <c:pt idx="202">
                  <c:v>40142</c:v>
                </c:pt>
                <c:pt idx="203">
                  <c:v>40143</c:v>
                </c:pt>
                <c:pt idx="204">
                  <c:v>40144</c:v>
                </c:pt>
                <c:pt idx="205">
                  <c:v>40147</c:v>
                </c:pt>
                <c:pt idx="206">
                  <c:v>40148</c:v>
                </c:pt>
                <c:pt idx="207">
                  <c:v>40149</c:v>
                </c:pt>
                <c:pt idx="208">
                  <c:v>40150</c:v>
                </c:pt>
                <c:pt idx="209">
                  <c:v>40151</c:v>
                </c:pt>
                <c:pt idx="210">
                  <c:v>40154</c:v>
                </c:pt>
                <c:pt idx="211">
                  <c:v>40155</c:v>
                </c:pt>
                <c:pt idx="212">
                  <c:v>40156</c:v>
                </c:pt>
                <c:pt idx="213">
                  <c:v>40157</c:v>
                </c:pt>
                <c:pt idx="214">
                  <c:v>40158</c:v>
                </c:pt>
                <c:pt idx="215">
                  <c:v>40161</c:v>
                </c:pt>
                <c:pt idx="216">
                  <c:v>40162</c:v>
                </c:pt>
                <c:pt idx="217">
                  <c:v>40163</c:v>
                </c:pt>
                <c:pt idx="218">
                  <c:v>40164</c:v>
                </c:pt>
                <c:pt idx="219">
                  <c:v>40165</c:v>
                </c:pt>
                <c:pt idx="220">
                  <c:v>40168</c:v>
                </c:pt>
                <c:pt idx="221">
                  <c:v>40169</c:v>
                </c:pt>
                <c:pt idx="222">
                  <c:v>40170</c:v>
                </c:pt>
                <c:pt idx="223">
                  <c:v>40171</c:v>
                </c:pt>
                <c:pt idx="224">
                  <c:v>40175</c:v>
                </c:pt>
                <c:pt idx="225">
                  <c:v>40176</c:v>
                </c:pt>
                <c:pt idx="226">
                  <c:v>40177</c:v>
                </c:pt>
                <c:pt idx="227">
                  <c:v>40178</c:v>
                </c:pt>
                <c:pt idx="228">
                  <c:v>40182</c:v>
                </c:pt>
                <c:pt idx="229">
                  <c:v>40183</c:v>
                </c:pt>
                <c:pt idx="230">
                  <c:v>40184</c:v>
                </c:pt>
                <c:pt idx="231">
                  <c:v>40185</c:v>
                </c:pt>
                <c:pt idx="232">
                  <c:v>40186</c:v>
                </c:pt>
                <c:pt idx="233">
                  <c:v>40189</c:v>
                </c:pt>
                <c:pt idx="234">
                  <c:v>40190</c:v>
                </c:pt>
                <c:pt idx="235">
                  <c:v>40191</c:v>
                </c:pt>
                <c:pt idx="236">
                  <c:v>40192</c:v>
                </c:pt>
                <c:pt idx="237">
                  <c:v>40193</c:v>
                </c:pt>
                <c:pt idx="238">
                  <c:v>40196</c:v>
                </c:pt>
                <c:pt idx="239">
                  <c:v>40197</c:v>
                </c:pt>
                <c:pt idx="240">
                  <c:v>40198</c:v>
                </c:pt>
                <c:pt idx="241">
                  <c:v>40199</c:v>
                </c:pt>
                <c:pt idx="242">
                  <c:v>40200</c:v>
                </c:pt>
                <c:pt idx="243">
                  <c:v>40203</c:v>
                </c:pt>
                <c:pt idx="244">
                  <c:v>40204</c:v>
                </c:pt>
                <c:pt idx="245">
                  <c:v>40205</c:v>
                </c:pt>
                <c:pt idx="246">
                  <c:v>40206</c:v>
                </c:pt>
                <c:pt idx="247">
                  <c:v>40207</c:v>
                </c:pt>
                <c:pt idx="248">
                  <c:v>40210</c:v>
                </c:pt>
                <c:pt idx="249">
                  <c:v>40211</c:v>
                </c:pt>
                <c:pt idx="250">
                  <c:v>40212</c:v>
                </c:pt>
                <c:pt idx="251">
                  <c:v>40213</c:v>
                </c:pt>
                <c:pt idx="252">
                  <c:v>40214</c:v>
                </c:pt>
                <c:pt idx="253">
                  <c:v>40217</c:v>
                </c:pt>
                <c:pt idx="254">
                  <c:v>40218</c:v>
                </c:pt>
                <c:pt idx="255">
                  <c:v>40219</c:v>
                </c:pt>
                <c:pt idx="256">
                  <c:v>40220</c:v>
                </c:pt>
                <c:pt idx="257">
                  <c:v>40221</c:v>
                </c:pt>
                <c:pt idx="258">
                  <c:v>40224</c:v>
                </c:pt>
                <c:pt idx="259">
                  <c:v>40225</c:v>
                </c:pt>
                <c:pt idx="260">
                  <c:v>40226</c:v>
                </c:pt>
                <c:pt idx="261">
                  <c:v>40227</c:v>
                </c:pt>
                <c:pt idx="262">
                  <c:v>40228</c:v>
                </c:pt>
                <c:pt idx="263">
                  <c:v>40231</c:v>
                </c:pt>
                <c:pt idx="264">
                  <c:v>40232</c:v>
                </c:pt>
                <c:pt idx="265">
                  <c:v>40233</c:v>
                </c:pt>
                <c:pt idx="266">
                  <c:v>40234</c:v>
                </c:pt>
                <c:pt idx="267">
                  <c:v>40235</c:v>
                </c:pt>
                <c:pt idx="268">
                  <c:v>40238</c:v>
                </c:pt>
                <c:pt idx="269">
                  <c:v>40239</c:v>
                </c:pt>
                <c:pt idx="270">
                  <c:v>40240</c:v>
                </c:pt>
                <c:pt idx="271">
                  <c:v>40241</c:v>
                </c:pt>
                <c:pt idx="272">
                  <c:v>40242</c:v>
                </c:pt>
                <c:pt idx="273">
                  <c:v>40245</c:v>
                </c:pt>
                <c:pt idx="274">
                  <c:v>40246</c:v>
                </c:pt>
                <c:pt idx="275">
                  <c:v>40247</c:v>
                </c:pt>
                <c:pt idx="276">
                  <c:v>40248</c:v>
                </c:pt>
                <c:pt idx="277">
                  <c:v>40249</c:v>
                </c:pt>
                <c:pt idx="278">
                  <c:v>40252</c:v>
                </c:pt>
                <c:pt idx="279">
                  <c:v>40253</c:v>
                </c:pt>
                <c:pt idx="280">
                  <c:v>40254</c:v>
                </c:pt>
                <c:pt idx="281">
                  <c:v>40255</c:v>
                </c:pt>
                <c:pt idx="282">
                  <c:v>40256</c:v>
                </c:pt>
                <c:pt idx="283">
                  <c:v>40259</c:v>
                </c:pt>
                <c:pt idx="284">
                  <c:v>40260</c:v>
                </c:pt>
                <c:pt idx="285">
                  <c:v>40261</c:v>
                </c:pt>
                <c:pt idx="286">
                  <c:v>40262</c:v>
                </c:pt>
                <c:pt idx="287">
                  <c:v>40263</c:v>
                </c:pt>
                <c:pt idx="288">
                  <c:v>40266</c:v>
                </c:pt>
                <c:pt idx="289">
                  <c:v>40267</c:v>
                </c:pt>
                <c:pt idx="290">
                  <c:v>40268</c:v>
                </c:pt>
                <c:pt idx="291">
                  <c:v>40269</c:v>
                </c:pt>
                <c:pt idx="292">
                  <c:v>40273</c:v>
                </c:pt>
                <c:pt idx="293">
                  <c:v>40274</c:v>
                </c:pt>
                <c:pt idx="294">
                  <c:v>40275</c:v>
                </c:pt>
                <c:pt idx="295">
                  <c:v>40276</c:v>
                </c:pt>
                <c:pt idx="296">
                  <c:v>40277</c:v>
                </c:pt>
                <c:pt idx="297">
                  <c:v>40280</c:v>
                </c:pt>
                <c:pt idx="298">
                  <c:v>40281</c:v>
                </c:pt>
                <c:pt idx="299">
                  <c:v>40282</c:v>
                </c:pt>
                <c:pt idx="300">
                  <c:v>40283</c:v>
                </c:pt>
                <c:pt idx="301">
                  <c:v>40284</c:v>
                </c:pt>
                <c:pt idx="302">
                  <c:v>40287</c:v>
                </c:pt>
                <c:pt idx="303">
                  <c:v>40288</c:v>
                </c:pt>
                <c:pt idx="304">
                  <c:v>40289</c:v>
                </c:pt>
                <c:pt idx="305">
                  <c:v>40290</c:v>
                </c:pt>
                <c:pt idx="306">
                  <c:v>40291</c:v>
                </c:pt>
                <c:pt idx="307">
                  <c:v>40294</c:v>
                </c:pt>
                <c:pt idx="308">
                  <c:v>40295</c:v>
                </c:pt>
                <c:pt idx="309">
                  <c:v>40296</c:v>
                </c:pt>
                <c:pt idx="310">
                  <c:v>40297</c:v>
                </c:pt>
                <c:pt idx="311">
                  <c:v>40298</c:v>
                </c:pt>
                <c:pt idx="312">
                  <c:v>40301</c:v>
                </c:pt>
                <c:pt idx="313">
                  <c:v>40302</c:v>
                </c:pt>
                <c:pt idx="314">
                  <c:v>40303</c:v>
                </c:pt>
                <c:pt idx="315">
                  <c:v>40304</c:v>
                </c:pt>
                <c:pt idx="316">
                  <c:v>40305</c:v>
                </c:pt>
                <c:pt idx="317">
                  <c:v>40308</c:v>
                </c:pt>
                <c:pt idx="318">
                  <c:v>40309</c:v>
                </c:pt>
                <c:pt idx="319">
                  <c:v>40310</c:v>
                </c:pt>
                <c:pt idx="320">
                  <c:v>40311</c:v>
                </c:pt>
                <c:pt idx="321">
                  <c:v>40312</c:v>
                </c:pt>
                <c:pt idx="322">
                  <c:v>40315</c:v>
                </c:pt>
                <c:pt idx="323">
                  <c:v>40316</c:v>
                </c:pt>
                <c:pt idx="324">
                  <c:v>40317</c:v>
                </c:pt>
                <c:pt idx="325">
                  <c:v>40318</c:v>
                </c:pt>
                <c:pt idx="326">
                  <c:v>40319</c:v>
                </c:pt>
                <c:pt idx="327">
                  <c:v>40322</c:v>
                </c:pt>
                <c:pt idx="328">
                  <c:v>40323</c:v>
                </c:pt>
                <c:pt idx="329">
                  <c:v>40324</c:v>
                </c:pt>
                <c:pt idx="330">
                  <c:v>40325</c:v>
                </c:pt>
                <c:pt idx="331">
                  <c:v>40326</c:v>
                </c:pt>
                <c:pt idx="332">
                  <c:v>40329</c:v>
                </c:pt>
                <c:pt idx="333">
                  <c:v>40330</c:v>
                </c:pt>
                <c:pt idx="334">
                  <c:v>40331</c:v>
                </c:pt>
                <c:pt idx="335">
                  <c:v>40332</c:v>
                </c:pt>
                <c:pt idx="336">
                  <c:v>40333</c:v>
                </c:pt>
                <c:pt idx="337">
                  <c:v>40336</c:v>
                </c:pt>
                <c:pt idx="338">
                  <c:v>40337</c:v>
                </c:pt>
                <c:pt idx="339">
                  <c:v>40338</c:v>
                </c:pt>
                <c:pt idx="340">
                  <c:v>40339</c:v>
                </c:pt>
                <c:pt idx="341">
                  <c:v>40340</c:v>
                </c:pt>
                <c:pt idx="342">
                  <c:v>40343</c:v>
                </c:pt>
                <c:pt idx="343">
                  <c:v>40344</c:v>
                </c:pt>
                <c:pt idx="344">
                  <c:v>40345</c:v>
                </c:pt>
                <c:pt idx="345">
                  <c:v>40346</c:v>
                </c:pt>
                <c:pt idx="346">
                  <c:v>40347</c:v>
                </c:pt>
                <c:pt idx="347">
                  <c:v>40350</c:v>
                </c:pt>
                <c:pt idx="348">
                  <c:v>40351</c:v>
                </c:pt>
                <c:pt idx="349">
                  <c:v>40352</c:v>
                </c:pt>
                <c:pt idx="350">
                  <c:v>40353</c:v>
                </c:pt>
                <c:pt idx="351">
                  <c:v>40354</c:v>
                </c:pt>
                <c:pt idx="352">
                  <c:v>40357</c:v>
                </c:pt>
                <c:pt idx="353">
                  <c:v>40358</c:v>
                </c:pt>
                <c:pt idx="354">
                  <c:v>40359</c:v>
                </c:pt>
                <c:pt idx="355">
                  <c:v>40360</c:v>
                </c:pt>
                <c:pt idx="356">
                  <c:v>40361</c:v>
                </c:pt>
                <c:pt idx="357">
                  <c:v>40364</c:v>
                </c:pt>
                <c:pt idx="358">
                  <c:v>40365</c:v>
                </c:pt>
                <c:pt idx="359">
                  <c:v>40366</c:v>
                </c:pt>
                <c:pt idx="360">
                  <c:v>40367</c:v>
                </c:pt>
                <c:pt idx="361">
                  <c:v>40368</c:v>
                </c:pt>
                <c:pt idx="362">
                  <c:v>40371</c:v>
                </c:pt>
                <c:pt idx="363">
                  <c:v>40372</c:v>
                </c:pt>
                <c:pt idx="364">
                  <c:v>40373</c:v>
                </c:pt>
                <c:pt idx="365">
                  <c:v>40374</c:v>
                </c:pt>
                <c:pt idx="366">
                  <c:v>40375</c:v>
                </c:pt>
                <c:pt idx="367">
                  <c:v>40378</c:v>
                </c:pt>
                <c:pt idx="368">
                  <c:v>40379</c:v>
                </c:pt>
                <c:pt idx="369">
                  <c:v>40380</c:v>
                </c:pt>
                <c:pt idx="370">
                  <c:v>40381</c:v>
                </c:pt>
                <c:pt idx="371">
                  <c:v>40382</c:v>
                </c:pt>
                <c:pt idx="372">
                  <c:v>40385</c:v>
                </c:pt>
                <c:pt idx="373">
                  <c:v>40386</c:v>
                </c:pt>
                <c:pt idx="374">
                  <c:v>40387</c:v>
                </c:pt>
                <c:pt idx="375">
                  <c:v>40388</c:v>
                </c:pt>
                <c:pt idx="376">
                  <c:v>40389</c:v>
                </c:pt>
                <c:pt idx="377">
                  <c:v>40392</c:v>
                </c:pt>
                <c:pt idx="378">
                  <c:v>40393</c:v>
                </c:pt>
                <c:pt idx="379">
                  <c:v>40394</c:v>
                </c:pt>
                <c:pt idx="380">
                  <c:v>40395</c:v>
                </c:pt>
                <c:pt idx="381">
                  <c:v>40396</c:v>
                </c:pt>
                <c:pt idx="382">
                  <c:v>40399</c:v>
                </c:pt>
                <c:pt idx="383">
                  <c:v>40400</c:v>
                </c:pt>
                <c:pt idx="384">
                  <c:v>40401</c:v>
                </c:pt>
                <c:pt idx="385">
                  <c:v>40402</c:v>
                </c:pt>
                <c:pt idx="386">
                  <c:v>40403</c:v>
                </c:pt>
                <c:pt idx="387">
                  <c:v>40406</c:v>
                </c:pt>
                <c:pt idx="388">
                  <c:v>40407</c:v>
                </c:pt>
                <c:pt idx="389">
                  <c:v>40408</c:v>
                </c:pt>
                <c:pt idx="390">
                  <c:v>40409</c:v>
                </c:pt>
                <c:pt idx="391">
                  <c:v>40410</c:v>
                </c:pt>
                <c:pt idx="392">
                  <c:v>40413</c:v>
                </c:pt>
                <c:pt idx="393">
                  <c:v>40414</c:v>
                </c:pt>
                <c:pt idx="394">
                  <c:v>40415</c:v>
                </c:pt>
                <c:pt idx="395">
                  <c:v>40416</c:v>
                </c:pt>
                <c:pt idx="396">
                  <c:v>40417</c:v>
                </c:pt>
                <c:pt idx="397">
                  <c:v>40420</c:v>
                </c:pt>
                <c:pt idx="398">
                  <c:v>40421</c:v>
                </c:pt>
                <c:pt idx="399">
                  <c:v>40422</c:v>
                </c:pt>
                <c:pt idx="400">
                  <c:v>40423</c:v>
                </c:pt>
                <c:pt idx="401">
                  <c:v>40424</c:v>
                </c:pt>
                <c:pt idx="402">
                  <c:v>40427</c:v>
                </c:pt>
                <c:pt idx="403">
                  <c:v>40428</c:v>
                </c:pt>
                <c:pt idx="404">
                  <c:v>40429</c:v>
                </c:pt>
                <c:pt idx="405">
                  <c:v>40430</c:v>
                </c:pt>
                <c:pt idx="406">
                  <c:v>40431</c:v>
                </c:pt>
                <c:pt idx="407">
                  <c:v>40434</c:v>
                </c:pt>
                <c:pt idx="408">
                  <c:v>40435</c:v>
                </c:pt>
                <c:pt idx="409">
                  <c:v>40436</c:v>
                </c:pt>
                <c:pt idx="410">
                  <c:v>40437</c:v>
                </c:pt>
                <c:pt idx="411">
                  <c:v>40438</c:v>
                </c:pt>
                <c:pt idx="412">
                  <c:v>40441</c:v>
                </c:pt>
                <c:pt idx="413">
                  <c:v>40442</c:v>
                </c:pt>
                <c:pt idx="414">
                  <c:v>40443</c:v>
                </c:pt>
                <c:pt idx="415">
                  <c:v>40444</c:v>
                </c:pt>
                <c:pt idx="416">
                  <c:v>40445</c:v>
                </c:pt>
                <c:pt idx="417">
                  <c:v>40448</c:v>
                </c:pt>
                <c:pt idx="418">
                  <c:v>40449</c:v>
                </c:pt>
                <c:pt idx="419">
                  <c:v>40450</c:v>
                </c:pt>
                <c:pt idx="420">
                  <c:v>40451</c:v>
                </c:pt>
                <c:pt idx="421">
                  <c:v>40452</c:v>
                </c:pt>
                <c:pt idx="422">
                  <c:v>40455</c:v>
                </c:pt>
                <c:pt idx="423">
                  <c:v>40456</c:v>
                </c:pt>
                <c:pt idx="424">
                  <c:v>40457</c:v>
                </c:pt>
                <c:pt idx="425">
                  <c:v>40458</c:v>
                </c:pt>
                <c:pt idx="426">
                  <c:v>40459</c:v>
                </c:pt>
                <c:pt idx="427">
                  <c:v>40462</c:v>
                </c:pt>
                <c:pt idx="428">
                  <c:v>40463</c:v>
                </c:pt>
                <c:pt idx="429">
                  <c:v>40464</c:v>
                </c:pt>
                <c:pt idx="430">
                  <c:v>40465</c:v>
                </c:pt>
                <c:pt idx="431">
                  <c:v>40466</c:v>
                </c:pt>
                <c:pt idx="432">
                  <c:v>40469</c:v>
                </c:pt>
                <c:pt idx="433">
                  <c:v>40470</c:v>
                </c:pt>
                <c:pt idx="434">
                  <c:v>40471</c:v>
                </c:pt>
                <c:pt idx="435">
                  <c:v>40472</c:v>
                </c:pt>
                <c:pt idx="436">
                  <c:v>40473</c:v>
                </c:pt>
                <c:pt idx="437">
                  <c:v>40476</c:v>
                </c:pt>
                <c:pt idx="438">
                  <c:v>40477</c:v>
                </c:pt>
                <c:pt idx="439">
                  <c:v>40478</c:v>
                </c:pt>
                <c:pt idx="440">
                  <c:v>40479</c:v>
                </c:pt>
                <c:pt idx="441">
                  <c:v>40480</c:v>
                </c:pt>
                <c:pt idx="442">
                  <c:v>40483</c:v>
                </c:pt>
                <c:pt idx="443">
                  <c:v>40484</c:v>
                </c:pt>
                <c:pt idx="444">
                  <c:v>40485</c:v>
                </c:pt>
                <c:pt idx="445">
                  <c:v>40486</c:v>
                </c:pt>
                <c:pt idx="446">
                  <c:v>40487</c:v>
                </c:pt>
                <c:pt idx="447">
                  <c:v>40490</c:v>
                </c:pt>
                <c:pt idx="448">
                  <c:v>40491</c:v>
                </c:pt>
                <c:pt idx="449">
                  <c:v>40492</c:v>
                </c:pt>
                <c:pt idx="450">
                  <c:v>40493</c:v>
                </c:pt>
                <c:pt idx="451">
                  <c:v>40494</c:v>
                </c:pt>
                <c:pt idx="452">
                  <c:v>40497</c:v>
                </c:pt>
                <c:pt idx="453">
                  <c:v>40498</c:v>
                </c:pt>
                <c:pt idx="454">
                  <c:v>40499</c:v>
                </c:pt>
                <c:pt idx="455">
                  <c:v>40500</c:v>
                </c:pt>
                <c:pt idx="456">
                  <c:v>40501</c:v>
                </c:pt>
                <c:pt idx="457">
                  <c:v>40504</c:v>
                </c:pt>
                <c:pt idx="458">
                  <c:v>40505</c:v>
                </c:pt>
                <c:pt idx="459">
                  <c:v>40506</c:v>
                </c:pt>
                <c:pt idx="460">
                  <c:v>40507</c:v>
                </c:pt>
                <c:pt idx="461">
                  <c:v>40508</c:v>
                </c:pt>
                <c:pt idx="462">
                  <c:v>40511</c:v>
                </c:pt>
                <c:pt idx="463">
                  <c:v>40512</c:v>
                </c:pt>
                <c:pt idx="464">
                  <c:v>40513</c:v>
                </c:pt>
                <c:pt idx="465">
                  <c:v>40514</c:v>
                </c:pt>
                <c:pt idx="466">
                  <c:v>40515</c:v>
                </c:pt>
                <c:pt idx="467">
                  <c:v>40518</c:v>
                </c:pt>
                <c:pt idx="468">
                  <c:v>40519</c:v>
                </c:pt>
                <c:pt idx="469">
                  <c:v>40520</c:v>
                </c:pt>
                <c:pt idx="470">
                  <c:v>40521</c:v>
                </c:pt>
                <c:pt idx="471">
                  <c:v>40522</c:v>
                </c:pt>
                <c:pt idx="472">
                  <c:v>40525</c:v>
                </c:pt>
                <c:pt idx="473">
                  <c:v>40526</c:v>
                </c:pt>
                <c:pt idx="474">
                  <c:v>40527</c:v>
                </c:pt>
                <c:pt idx="475">
                  <c:v>40528</c:v>
                </c:pt>
                <c:pt idx="476">
                  <c:v>40529</c:v>
                </c:pt>
                <c:pt idx="477">
                  <c:v>40532</c:v>
                </c:pt>
                <c:pt idx="478">
                  <c:v>40533</c:v>
                </c:pt>
                <c:pt idx="479">
                  <c:v>40534</c:v>
                </c:pt>
                <c:pt idx="480">
                  <c:v>40535</c:v>
                </c:pt>
                <c:pt idx="481">
                  <c:v>40536</c:v>
                </c:pt>
                <c:pt idx="482">
                  <c:v>40539</c:v>
                </c:pt>
                <c:pt idx="483">
                  <c:v>40540</c:v>
                </c:pt>
                <c:pt idx="484">
                  <c:v>40541</c:v>
                </c:pt>
                <c:pt idx="485">
                  <c:v>40542</c:v>
                </c:pt>
                <c:pt idx="486">
                  <c:v>40543</c:v>
                </c:pt>
                <c:pt idx="487">
                  <c:v>40546</c:v>
                </c:pt>
                <c:pt idx="488">
                  <c:v>40547</c:v>
                </c:pt>
                <c:pt idx="489">
                  <c:v>40548</c:v>
                </c:pt>
                <c:pt idx="490">
                  <c:v>40549</c:v>
                </c:pt>
                <c:pt idx="491">
                  <c:v>40550</c:v>
                </c:pt>
                <c:pt idx="492">
                  <c:v>40553</c:v>
                </c:pt>
                <c:pt idx="493">
                  <c:v>40554</c:v>
                </c:pt>
                <c:pt idx="494">
                  <c:v>40555</c:v>
                </c:pt>
                <c:pt idx="495">
                  <c:v>40556</c:v>
                </c:pt>
                <c:pt idx="496">
                  <c:v>40557</c:v>
                </c:pt>
                <c:pt idx="497">
                  <c:v>40560</c:v>
                </c:pt>
                <c:pt idx="498">
                  <c:v>40561</c:v>
                </c:pt>
                <c:pt idx="499">
                  <c:v>40562</c:v>
                </c:pt>
                <c:pt idx="500">
                  <c:v>40563</c:v>
                </c:pt>
                <c:pt idx="501">
                  <c:v>40564</c:v>
                </c:pt>
                <c:pt idx="502">
                  <c:v>40567</c:v>
                </c:pt>
                <c:pt idx="503">
                  <c:v>40568</c:v>
                </c:pt>
                <c:pt idx="504">
                  <c:v>40569</c:v>
                </c:pt>
                <c:pt idx="505">
                  <c:v>40570</c:v>
                </c:pt>
                <c:pt idx="506">
                  <c:v>40571</c:v>
                </c:pt>
                <c:pt idx="507">
                  <c:v>40574</c:v>
                </c:pt>
                <c:pt idx="508">
                  <c:v>40575</c:v>
                </c:pt>
                <c:pt idx="509">
                  <c:v>40576</c:v>
                </c:pt>
                <c:pt idx="510">
                  <c:v>40577</c:v>
                </c:pt>
                <c:pt idx="511">
                  <c:v>40578</c:v>
                </c:pt>
                <c:pt idx="512">
                  <c:v>40581</c:v>
                </c:pt>
                <c:pt idx="513">
                  <c:v>40582</c:v>
                </c:pt>
                <c:pt idx="514">
                  <c:v>40583</c:v>
                </c:pt>
                <c:pt idx="515">
                  <c:v>40584</c:v>
                </c:pt>
                <c:pt idx="516">
                  <c:v>40585</c:v>
                </c:pt>
                <c:pt idx="517">
                  <c:v>40588</c:v>
                </c:pt>
                <c:pt idx="518">
                  <c:v>40589</c:v>
                </c:pt>
                <c:pt idx="519">
                  <c:v>40590</c:v>
                </c:pt>
                <c:pt idx="520">
                  <c:v>40591</c:v>
                </c:pt>
                <c:pt idx="521">
                  <c:v>40592</c:v>
                </c:pt>
                <c:pt idx="522">
                  <c:v>40595</c:v>
                </c:pt>
                <c:pt idx="523">
                  <c:v>40596</c:v>
                </c:pt>
                <c:pt idx="524">
                  <c:v>40597</c:v>
                </c:pt>
                <c:pt idx="525">
                  <c:v>40598</c:v>
                </c:pt>
                <c:pt idx="526">
                  <c:v>40599</c:v>
                </c:pt>
                <c:pt idx="527">
                  <c:v>40602</c:v>
                </c:pt>
                <c:pt idx="528">
                  <c:v>40603</c:v>
                </c:pt>
                <c:pt idx="529">
                  <c:v>40604</c:v>
                </c:pt>
                <c:pt idx="530">
                  <c:v>40605</c:v>
                </c:pt>
                <c:pt idx="531">
                  <c:v>40606</c:v>
                </c:pt>
                <c:pt idx="532">
                  <c:v>40609</c:v>
                </c:pt>
                <c:pt idx="533">
                  <c:v>40610</c:v>
                </c:pt>
                <c:pt idx="534">
                  <c:v>40611</c:v>
                </c:pt>
                <c:pt idx="535">
                  <c:v>40612</c:v>
                </c:pt>
                <c:pt idx="536">
                  <c:v>40613</c:v>
                </c:pt>
                <c:pt idx="537">
                  <c:v>40616</c:v>
                </c:pt>
                <c:pt idx="538">
                  <c:v>40617</c:v>
                </c:pt>
                <c:pt idx="539">
                  <c:v>40618</c:v>
                </c:pt>
                <c:pt idx="540">
                  <c:v>40619</c:v>
                </c:pt>
                <c:pt idx="541">
                  <c:v>40620</c:v>
                </c:pt>
                <c:pt idx="542">
                  <c:v>40623</c:v>
                </c:pt>
                <c:pt idx="543">
                  <c:v>40624</c:v>
                </c:pt>
                <c:pt idx="544">
                  <c:v>40625</c:v>
                </c:pt>
                <c:pt idx="545">
                  <c:v>40626</c:v>
                </c:pt>
                <c:pt idx="546">
                  <c:v>40627</c:v>
                </c:pt>
                <c:pt idx="547">
                  <c:v>40630</c:v>
                </c:pt>
                <c:pt idx="548">
                  <c:v>40631</c:v>
                </c:pt>
                <c:pt idx="549">
                  <c:v>40632</c:v>
                </c:pt>
                <c:pt idx="550">
                  <c:v>40633</c:v>
                </c:pt>
                <c:pt idx="551">
                  <c:v>40634</c:v>
                </c:pt>
                <c:pt idx="552">
                  <c:v>40637</c:v>
                </c:pt>
                <c:pt idx="553">
                  <c:v>40638</c:v>
                </c:pt>
                <c:pt idx="554">
                  <c:v>40639</c:v>
                </c:pt>
                <c:pt idx="555">
                  <c:v>40640</c:v>
                </c:pt>
                <c:pt idx="556">
                  <c:v>40641</c:v>
                </c:pt>
                <c:pt idx="557">
                  <c:v>40644</c:v>
                </c:pt>
                <c:pt idx="558">
                  <c:v>40645</c:v>
                </c:pt>
                <c:pt idx="559">
                  <c:v>40646</c:v>
                </c:pt>
                <c:pt idx="560">
                  <c:v>40647</c:v>
                </c:pt>
                <c:pt idx="561">
                  <c:v>40648</c:v>
                </c:pt>
                <c:pt idx="562">
                  <c:v>40651</c:v>
                </c:pt>
                <c:pt idx="563">
                  <c:v>40652</c:v>
                </c:pt>
                <c:pt idx="564">
                  <c:v>40653</c:v>
                </c:pt>
                <c:pt idx="565">
                  <c:v>40654</c:v>
                </c:pt>
                <c:pt idx="566">
                  <c:v>40658</c:v>
                </c:pt>
                <c:pt idx="567">
                  <c:v>40659</c:v>
                </c:pt>
                <c:pt idx="568">
                  <c:v>40660</c:v>
                </c:pt>
                <c:pt idx="569">
                  <c:v>40661</c:v>
                </c:pt>
                <c:pt idx="570">
                  <c:v>40662</c:v>
                </c:pt>
                <c:pt idx="571">
                  <c:v>40665</c:v>
                </c:pt>
                <c:pt idx="572">
                  <c:v>40666</c:v>
                </c:pt>
                <c:pt idx="573">
                  <c:v>40667</c:v>
                </c:pt>
                <c:pt idx="574">
                  <c:v>40668</c:v>
                </c:pt>
                <c:pt idx="575">
                  <c:v>40669</c:v>
                </c:pt>
                <c:pt idx="576">
                  <c:v>40672</c:v>
                </c:pt>
                <c:pt idx="577">
                  <c:v>40673</c:v>
                </c:pt>
                <c:pt idx="578">
                  <c:v>40674</c:v>
                </c:pt>
                <c:pt idx="579">
                  <c:v>40675</c:v>
                </c:pt>
                <c:pt idx="580">
                  <c:v>40676</c:v>
                </c:pt>
                <c:pt idx="581">
                  <c:v>40679</c:v>
                </c:pt>
                <c:pt idx="582">
                  <c:v>40680</c:v>
                </c:pt>
                <c:pt idx="583">
                  <c:v>40681</c:v>
                </c:pt>
                <c:pt idx="584">
                  <c:v>40682</c:v>
                </c:pt>
                <c:pt idx="585">
                  <c:v>40683</c:v>
                </c:pt>
                <c:pt idx="586">
                  <c:v>40686</c:v>
                </c:pt>
                <c:pt idx="587">
                  <c:v>40687</c:v>
                </c:pt>
                <c:pt idx="588">
                  <c:v>40688</c:v>
                </c:pt>
                <c:pt idx="589">
                  <c:v>40689</c:v>
                </c:pt>
                <c:pt idx="590">
                  <c:v>40690</c:v>
                </c:pt>
                <c:pt idx="591">
                  <c:v>40693</c:v>
                </c:pt>
                <c:pt idx="592">
                  <c:v>40694</c:v>
                </c:pt>
                <c:pt idx="593">
                  <c:v>40695</c:v>
                </c:pt>
                <c:pt idx="594">
                  <c:v>40696</c:v>
                </c:pt>
                <c:pt idx="595">
                  <c:v>40697</c:v>
                </c:pt>
                <c:pt idx="596">
                  <c:v>40700</c:v>
                </c:pt>
                <c:pt idx="597">
                  <c:v>40701</c:v>
                </c:pt>
                <c:pt idx="598">
                  <c:v>40702</c:v>
                </c:pt>
                <c:pt idx="599">
                  <c:v>40703</c:v>
                </c:pt>
                <c:pt idx="600">
                  <c:v>40704</c:v>
                </c:pt>
                <c:pt idx="601">
                  <c:v>40707</c:v>
                </c:pt>
                <c:pt idx="602">
                  <c:v>40708</c:v>
                </c:pt>
                <c:pt idx="603">
                  <c:v>40709</c:v>
                </c:pt>
                <c:pt idx="604">
                  <c:v>40710</c:v>
                </c:pt>
                <c:pt idx="605">
                  <c:v>40711</c:v>
                </c:pt>
                <c:pt idx="606">
                  <c:v>40714</c:v>
                </c:pt>
                <c:pt idx="607">
                  <c:v>40715</c:v>
                </c:pt>
                <c:pt idx="608">
                  <c:v>40716</c:v>
                </c:pt>
                <c:pt idx="609">
                  <c:v>40717</c:v>
                </c:pt>
                <c:pt idx="610">
                  <c:v>40718</c:v>
                </c:pt>
                <c:pt idx="611">
                  <c:v>40721</c:v>
                </c:pt>
                <c:pt idx="612">
                  <c:v>40722</c:v>
                </c:pt>
                <c:pt idx="613">
                  <c:v>40723</c:v>
                </c:pt>
                <c:pt idx="614">
                  <c:v>40724</c:v>
                </c:pt>
                <c:pt idx="615">
                  <c:v>40725</c:v>
                </c:pt>
                <c:pt idx="616">
                  <c:v>40728</c:v>
                </c:pt>
                <c:pt idx="617">
                  <c:v>40729</c:v>
                </c:pt>
                <c:pt idx="618">
                  <c:v>40730</c:v>
                </c:pt>
                <c:pt idx="619">
                  <c:v>40731</c:v>
                </c:pt>
                <c:pt idx="620">
                  <c:v>40732</c:v>
                </c:pt>
                <c:pt idx="621">
                  <c:v>40735</c:v>
                </c:pt>
                <c:pt idx="622">
                  <c:v>40736</c:v>
                </c:pt>
                <c:pt idx="623">
                  <c:v>40737</c:v>
                </c:pt>
                <c:pt idx="624">
                  <c:v>40738</c:v>
                </c:pt>
                <c:pt idx="625">
                  <c:v>40739</c:v>
                </c:pt>
                <c:pt idx="626">
                  <c:v>40742</c:v>
                </c:pt>
                <c:pt idx="627">
                  <c:v>40743</c:v>
                </c:pt>
                <c:pt idx="628">
                  <c:v>40744</c:v>
                </c:pt>
                <c:pt idx="629">
                  <c:v>40745</c:v>
                </c:pt>
                <c:pt idx="630">
                  <c:v>40746</c:v>
                </c:pt>
                <c:pt idx="631">
                  <c:v>40749</c:v>
                </c:pt>
                <c:pt idx="632">
                  <c:v>40750</c:v>
                </c:pt>
                <c:pt idx="633">
                  <c:v>40751</c:v>
                </c:pt>
                <c:pt idx="634">
                  <c:v>40752</c:v>
                </c:pt>
                <c:pt idx="635">
                  <c:v>40753</c:v>
                </c:pt>
                <c:pt idx="636">
                  <c:v>40756</c:v>
                </c:pt>
                <c:pt idx="637">
                  <c:v>40757</c:v>
                </c:pt>
                <c:pt idx="638">
                  <c:v>40758</c:v>
                </c:pt>
                <c:pt idx="639">
                  <c:v>40759</c:v>
                </c:pt>
                <c:pt idx="640">
                  <c:v>40760</c:v>
                </c:pt>
                <c:pt idx="641">
                  <c:v>40763</c:v>
                </c:pt>
                <c:pt idx="642">
                  <c:v>40764</c:v>
                </c:pt>
                <c:pt idx="643">
                  <c:v>40765</c:v>
                </c:pt>
                <c:pt idx="644">
                  <c:v>40766</c:v>
                </c:pt>
                <c:pt idx="645">
                  <c:v>40767</c:v>
                </c:pt>
                <c:pt idx="646">
                  <c:v>40770</c:v>
                </c:pt>
                <c:pt idx="647">
                  <c:v>40771</c:v>
                </c:pt>
                <c:pt idx="648">
                  <c:v>40772</c:v>
                </c:pt>
                <c:pt idx="649">
                  <c:v>40773</c:v>
                </c:pt>
                <c:pt idx="650">
                  <c:v>40774</c:v>
                </c:pt>
                <c:pt idx="651">
                  <c:v>40777</c:v>
                </c:pt>
                <c:pt idx="652">
                  <c:v>40778</c:v>
                </c:pt>
                <c:pt idx="653">
                  <c:v>40779</c:v>
                </c:pt>
                <c:pt idx="654">
                  <c:v>40780</c:v>
                </c:pt>
                <c:pt idx="655">
                  <c:v>40781</c:v>
                </c:pt>
                <c:pt idx="656">
                  <c:v>40784</c:v>
                </c:pt>
                <c:pt idx="657">
                  <c:v>40785</c:v>
                </c:pt>
                <c:pt idx="658">
                  <c:v>40786</c:v>
                </c:pt>
                <c:pt idx="659">
                  <c:v>40787</c:v>
                </c:pt>
                <c:pt idx="660">
                  <c:v>40788</c:v>
                </c:pt>
                <c:pt idx="661">
                  <c:v>40791</c:v>
                </c:pt>
                <c:pt idx="662">
                  <c:v>40792</c:v>
                </c:pt>
                <c:pt idx="663">
                  <c:v>40793</c:v>
                </c:pt>
                <c:pt idx="664">
                  <c:v>40794</c:v>
                </c:pt>
                <c:pt idx="665">
                  <c:v>40795</c:v>
                </c:pt>
                <c:pt idx="666">
                  <c:v>40798</c:v>
                </c:pt>
                <c:pt idx="667">
                  <c:v>40799</c:v>
                </c:pt>
                <c:pt idx="668">
                  <c:v>40800</c:v>
                </c:pt>
                <c:pt idx="669">
                  <c:v>40801</c:v>
                </c:pt>
                <c:pt idx="670">
                  <c:v>40802</c:v>
                </c:pt>
                <c:pt idx="671">
                  <c:v>40805</c:v>
                </c:pt>
                <c:pt idx="672">
                  <c:v>40806</c:v>
                </c:pt>
                <c:pt idx="673">
                  <c:v>40807</c:v>
                </c:pt>
                <c:pt idx="674">
                  <c:v>40808</c:v>
                </c:pt>
                <c:pt idx="675">
                  <c:v>40809</c:v>
                </c:pt>
                <c:pt idx="676">
                  <c:v>40812</c:v>
                </c:pt>
                <c:pt idx="677">
                  <c:v>40813</c:v>
                </c:pt>
                <c:pt idx="678">
                  <c:v>40814</c:v>
                </c:pt>
                <c:pt idx="679">
                  <c:v>40815</c:v>
                </c:pt>
                <c:pt idx="680">
                  <c:v>40816</c:v>
                </c:pt>
                <c:pt idx="681">
                  <c:v>40819</c:v>
                </c:pt>
                <c:pt idx="682">
                  <c:v>40820</c:v>
                </c:pt>
                <c:pt idx="683">
                  <c:v>40821</c:v>
                </c:pt>
                <c:pt idx="684">
                  <c:v>40822</c:v>
                </c:pt>
                <c:pt idx="685">
                  <c:v>40823</c:v>
                </c:pt>
                <c:pt idx="686">
                  <c:v>40826</c:v>
                </c:pt>
                <c:pt idx="687">
                  <c:v>40827</c:v>
                </c:pt>
                <c:pt idx="688">
                  <c:v>40828</c:v>
                </c:pt>
                <c:pt idx="689">
                  <c:v>40829</c:v>
                </c:pt>
                <c:pt idx="690">
                  <c:v>40830</c:v>
                </c:pt>
                <c:pt idx="691">
                  <c:v>40833</c:v>
                </c:pt>
                <c:pt idx="692">
                  <c:v>40834</c:v>
                </c:pt>
                <c:pt idx="693">
                  <c:v>40835</c:v>
                </c:pt>
                <c:pt idx="694">
                  <c:v>40836</c:v>
                </c:pt>
                <c:pt idx="695">
                  <c:v>40837</c:v>
                </c:pt>
                <c:pt idx="696">
                  <c:v>40840</c:v>
                </c:pt>
                <c:pt idx="697">
                  <c:v>40841</c:v>
                </c:pt>
                <c:pt idx="698">
                  <c:v>40842</c:v>
                </c:pt>
                <c:pt idx="699">
                  <c:v>40843</c:v>
                </c:pt>
                <c:pt idx="700">
                  <c:v>40844</c:v>
                </c:pt>
                <c:pt idx="701">
                  <c:v>40847</c:v>
                </c:pt>
                <c:pt idx="702">
                  <c:v>40848</c:v>
                </c:pt>
                <c:pt idx="703">
                  <c:v>40849</c:v>
                </c:pt>
                <c:pt idx="704">
                  <c:v>40850</c:v>
                </c:pt>
                <c:pt idx="705">
                  <c:v>40851</c:v>
                </c:pt>
                <c:pt idx="706">
                  <c:v>40854</c:v>
                </c:pt>
                <c:pt idx="707">
                  <c:v>40855</c:v>
                </c:pt>
                <c:pt idx="708">
                  <c:v>40856</c:v>
                </c:pt>
                <c:pt idx="709">
                  <c:v>40857</c:v>
                </c:pt>
                <c:pt idx="710">
                  <c:v>40858</c:v>
                </c:pt>
                <c:pt idx="711">
                  <c:v>40861</c:v>
                </c:pt>
                <c:pt idx="712">
                  <c:v>40862</c:v>
                </c:pt>
                <c:pt idx="713">
                  <c:v>40863</c:v>
                </c:pt>
                <c:pt idx="714">
                  <c:v>40864</c:v>
                </c:pt>
                <c:pt idx="715">
                  <c:v>40865</c:v>
                </c:pt>
                <c:pt idx="716">
                  <c:v>40868</c:v>
                </c:pt>
                <c:pt idx="717">
                  <c:v>40869</c:v>
                </c:pt>
                <c:pt idx="718">
                  <c:v>40870</c:v>
                </c:pt>
                <c:pt idx="719">
                  <c:v>40871</c:v>
                </c:pt>
                <c:pt idx="720">
                  <c:v>40872</c:v>
                </c:pt>
                <c:pt idx="721">
                  <c:v>40875</c:v>
                </c:pt>
                <c:pt idx="722">
                  <c:v>40876</c:v>
                </c:pt>
                <c:pt idx="723">
                  <c:v>40877</c:v>
                </c:pt>
                <c:pt idx="724">
                  <c:v>40878</c:v>
                </c:pt>
                <c:pt idx="725">
                  <c:v>40879</c:v>
                </c:pt>
                <c:pt idx="726">
                  <c:v>40882</c:v>
                </c:pt>
                <c:pt idx="727">
                  <c:v>40883</c:v>
                </c:pt>
                <c:pt idx="728">
                  <c:v>40884</c:v>
                </c:pt>
                <c:pt idx="729">
                  <c:v>40885</c:v>
                </c:pt>
                <c:pt idx="730">
                  <c:v>40886</c:v>
                </c:pt>
                <c:pt idx="731">
                  <c:v>40889</c:v>
                </c:pt>
                <c:pt idx="732">
                  <c:v>40890</c:v>
                </c:pt>
                <c:pt idx="733">
                  <c:v>40891</c:v>
                </c:pt>
                <c:pt idx="734">
                  <c:v>40892</c:v>
                </c:pt>
                <c:pt idx="735">
                  <c:v>40893</c:v>
                </c:pt>
                <c:pt idx="736">
                  <c:v>40896</c:v>
                </c:pt>
                <c:pt idx="737">
                  <c:v>40897</c:v>
                </c:pt>
                <c:pt idx="738">
                  <c:v>40898</c:v>
                </c:pt>
                <c:pt idx="739">
                  <c:v>40899</c:v>
                </c:pt>
                <c:pt idx="740">
                  <c:v>40900</c:v>
                </c:pt>
                <c:pt idx="741">
                  <c:v>40904</c:v>
                </c:pt>
                <c:pt idx="742">
                  <c:v>40905</c:v>
                </c:pt>
                <c:pt idx="743">
                  <c:v>40906</c:v>
                </c:pt>
                <c:pt idx="744">
                  <c:v>40907</c:v>
                </c:pt>
                <c:pt idx="745">
                  <c:v>40910</c:v>
                </c:pt>
                <c:pt idx="746">
                  <c:v>40911</c:v>
                </c:pt>
                <c:pt idx="747">
                  <c:v>40912</c:v>
                </c:pt>
                <c:pt idx="748">
                  <c:v>40913</c:v>
                </c:pt>
                <c:pt idx="749">
                  <c:v>40914</c:v>
                </c:pt>
                <c:pt idx="750">
                  <c:v>40917</c:v>
                </c:pt>
                <c:pt idx="751">
                  <c:v>40918</c:v>
                </c:pt>
                <c:pt idx="752">
                  <c:v>40919</c:v>
                </c:pt>
                <c:pt idx="753">
                  <c:v>40920</c:v>
                </c:pt>
                <c:pt idx="754">
                  <c:v>40921</c:v>
                </c:pt>
                <c:pt idx="755">
                  <c:v>40924</c:v>
                </c:pt>
                <c:pt idx="756">
                  <c:v>40925</c:v>
                </c:pt>
                <c:pt idx="757">
                  <c:v>40926</c:v>
                </c:pt>
                <c:pt idx="758">
                  <c:v>40927</c:v>
                </c:pt>
                <c:pt idx="759">
                  <c:v>40928</c:v>
                </c:pt>
                <c:pt idx="760">
                  <c:v>40931</c:v>
                </c:pt>
                <c:pt idx="761">
                  <c:v>40932</c:v>
                </c:pt>
                <c:pt idx="762">
                  <c:v>40933</c:v>
                </c:pt>
                <c:pt idx="763">
                  <c:v>40934</c:v>
                </c:pt>
                <c:pt idx="764">
                  <c:v>40935</c:v>
                </c:pt>
                <c:pt idx="765">
                  <c:v>40938</c:v>
                </c:pt>
                <c:pt idx="766">
                  <c:v>40939</c:v>
                </c:pt>
                <c:pt idx="767">
                  <c:v>40940</c:v>
                </c:pt>
                <c:pt idx="768">
                  <c:v>40941</c:v>
                </c:pt>
                <c:pt idx="769">
                  <c:v>40942</c:v>
                </c:pt>
                <c:pt idx="770">
                  <c:v>40945</c:v>
                </c:pt>
                <c:pt idx="771">
                  <c:v>40946</c:v>
                </c:pt>
                <c:pt idx="772">
                  <c:v>40947</c:v>
                </c:pt>
                <c:pt idx="773">
                  <c:v>40948</c:v>
                </c:pt>
                <c:pt idx="774">
                  <c:v>40949</c:v>
                </c:pt>
                <c:pt idx="775">
                  <c:v>40952</c:v>
                </c:pt>
                <c:pt idx="776">
                  <c:v>40953</c:v>
                </c:pt>
                <c:pt idx="777">
                  <c:v>40954</c:v>
                </c:pt>
                <c:pt idx="778">
                  <c:v>40955</c:v>
                </c:pt>
                <c:pt idx="779">
                  <c:v>40956</c:v>
                </c:pt>
                <c:pt idx="780">
                  <c:v>40959</c:v>
                </c:pt>
                <c:pt idx="781">
                  <c:v>40960</c:v>
                </c:pt>
                <c:pt idx="782">
                  <c:v>40961</c:v>
                </c:pt>
                <c:pt idx="783">
                  <c:v>40962</c:v>
                </c:pt>
                <c:pt idx="784">
                  <c:v>40963</c:v>
                </c:pt>
                <c:pt idx="785">
                  <c:v>40966</c:v>
                </c:pt>
                <c:pt idx="786">
                  <c:v>40967</c:v>
                </c:pt>
                <c:pt idx="787">
                  <c:v>40968</c:v>
                </c:pt>
                <c:pt idx="788">
                  <c:v>40969</c:v>
                </c:pt>
                <c:pt idx="789">
                  <c:v>40970</c:v>
                </c:pt>
                <c:pt idx="790">
                  <c:v>40973</c:v>
                </c:pt>
                <c:pt idx="791">
                  <c:v>40974</c:v>
                </c:pt>
                <c:pt idx="792">
                  <c:v>40975</c:v>
                </c:pt>
                <c:pt idx="793">
                  <c:v>40976</c:v>
                </c:pt>
                <c:pt idx="794">
                  <c:v>40977</c:v>
                </c:pt>
                <c:pt idx="795">
                  <c:v>40980</c:v>
                </c:pt>
                <c:pt idx="796">
                  <c:v>40981</c:v>
                </c:pt>
                <c:pt idx="797">
                  <c:v>40982</c:v>
                </c:pt>
                <c:pt idx="798">
                  <c:v>40983</c:v>
                </c:pt>
                <c:pt idx="799">
                  <c:v>40984</c:v>
                </c:pt>
                <c:pt idx="800">
                  <c:v>40987</c:v>
                </c:pt>
                <c:pt idx="801">
                  <c:v>40988</c:v>
                </c:pt>
                <c:pt idx="802">
                  <c:v>40989</c:v>
                </c:pt>
                <c:pt idx="803">
                  <c:v>40990</c:v>
                </c:pt>
                <c:pt idx="804">
                  <c:v>40991</c:v>
                </c:pt>
                <c:pt idx="805">
                  <c:v>40994</c:v>
                </c:pt>
                <c:pt idx="806">
                  <c:v>40995</c:v>
                </c:pt>
                <c:pt idx="807">
                  <c:v>40996</c:v>
                </c:pt>
                <c:pt idx="808">
                  <c:v>40997</c:v>
                </c:pt>
                <c:pt idx="809">
                  <c:v>40998</c:v>
                </c:pt>
                <c:pt idx="810">
                  <c:v>41001</c:v>
                </c:pt>
                <c:pt idx="811">
                  <c:v>41002</c:v>
                </c:pt>
                <c:pt idx="812">
                  <c:v>41003</c:v>
                </c:pt>
                <c:pt idx="813">
                  <c:v>41004</c:v>
                </c:pt>
                <c:pt idx="814">
                  <c:v>41008</c:v>
                </c:pt>
                <c:pt idx="815">
                  <c:v>41009</c:v>
                </c:pt>
                <c:pt idx="816">
                  <c:v>41010</c:v>
                </c:pt>
                <c:pt idx="817">
                  <c:v>41011</c:v>
                </c:pt>
                <c:pt idx="818">
                  <c:v>41012</c:v>
                </c:pt>
                <c:pt idx="819">
                  <c:v>41015</c:v>
                </c:pt>
                <c:pt idx="820">
                  <c:v>41016</c:v>
                </c:pt>
                <c:pt idx="821">
                  <c:v>41017</c:v>
                </c:pt>
                <c:pt idx="822">
                  <c:v>41018</c:v>
                </c:pt>
                <c:pt idx="823">
                  <c:v>41019</c:v>
                </c:pt>
                <c:pt idx="824">
                  <c:v>41022</c:v>
                </c:pt>
                <c:pt idx="825">
                  <c:v>41023</c:v>
                </c:pt>
                <c:pt idx="826">
                  <c:v>41024</c:v>
                </c:pt>
                <c:pt idx="827">
                  <c:v>41025</c:v>
                </c:pt>
                <c:pt idx="828">
                  <c:v>41026</c:v>
                </c:pt>
                <c:pt idx="829">
                  <c:v>41029</c:v>
                </c:pt>
                <c:pt idx="830">
                  <c:v>41030</c:v>
                </c:pt>
                <c:pt idx="831">
                  <c:v>41031</c:v>
                </c:pt>
                <c:pt idx="832">
                  <c:v>41032</c:v>
                </c:pt>
                <c:pt idx="833">
                  <c:v>41033</c:v>
                </c:pt>
                <c:pt idx="834">
                  <c:v>41036</c:v>
                </c:pt>
                <c:pt idx="835">
                  <c:v>41037</c:v>
                </c:pt>
                <c:pt idx="836">
                  <c:v>41038</c:v>
                </c:pt>
                <c:pt idx="837">
                  <c:v>41039</c:v>
                </c:pt>
                <c:pt idx="838">
                  <c:v>41040</c:v>
                </c:pt>
                <c:pt idx="839">
                  <c:v>41043</c:v>
                </c:pt>
                <c:pt idx="840">
                  <c:v>41044</c:v>
                </c:pt>
                <c:pt idx="841">
                  <c:v>41045</c:v>
                </c:pt>
                <c:pt idx="842">
                  <c:v>41046</c:v>
                </c:pt>
                <c:pt idx="843">
                  <c:v>41047</c:v>
                </c:pt>
                <c:pt idx="844">
                  <c:v>41050</c:v>
                </c:pt>
                <c:pt idx="845">
                  <c:v>41051</c:v>
                </c:pt>
                <c:pt idx="846">
                  <c:v>41052</c:v>
                </c:pt>
                <c:pt idx="847">
                  <c:v>41053</c:v>
                </c:pt>
                <c:pt idx="848">
                  <c:v>41054</c:v>
                </c:pt>
                <c:pt idx="849">
                  <c:v>41057</c:v>
                </c:pt>
                <c:pt idx="850">
                  <c:v>41058</c:v>
                </c:pt>
                <c:pt idx="851">
                  <c:v>41059</c:v>
                </c:pt>
                <c:pt idx="852">
                  <c:v>41060</c:v>
                </c:pt>
                <c:pt idx="853">
                  <c:v>41061</c:v>
                </c:pt>
                <c:pt idx="854">
                  <c:v>41064</c:v>
                </c:pt>
                <c:pt idx="855">
                  <c:v>41065</c:v>
                </c:pt>
                <c:pt idx="856">
                  <c:v>41066</c:v>
                </c:pt>
                <c:pt idx="857">
                  <c:v>41067</c:v>
                </c:pt>
                <c:pt idx="858">
                  <c:v>41068</c:v>
                </c:pt>
                <c:pt idx="859">
                  <c:v>41071</c:v>
                </c:pt>
                <c:pt idx="860">
                  <c:v>41072</c:v>
                </c:pt>
                <c:pt idx="861">
                  <c:v>41073</c:v>
                </c:pt>
                <c:pt idx="862">
                  <c:v>41074</c:v>
                </c:pt>
                <c:pt idx="863">
                  <c:v>41075</c:v>
                </c:pt>
                <c:pt idx="864">
                  <c:v>41078</c:v>
                </c:pt>
                <c:pt idx="865">
                  <c:v>41079</c:v>
                </c:pt>
                <c:pt idx="866">
                  <c:v>41080</c:v>
                </c:pt>
                <c:pt idx="867">
                  <c:v>41081</c:v>
                </c:pt>
                <c:pt idx="868">
                  <c:v>41082</c:v>
                </c:pt>
                <c:pt idx="869">
                  <c:v>41085</c:v>
                </c:pt>
                <c:pt idx="870">
                  <c:v>41086</c:v>
                </c:pt>
                <c:pt idx="871">
                  <c:v>41087</c:v>
                </c:pt>
                <c:pt idx="872">
                  <c:v>41088</c:v>
                </c:pt>
                <c:pt idx="873">
                  <c:v>41089</c:v>
                </c:pt>
                <c:pt idx="874">
                  <c:v>41092</c:v>
                </c:pt>
                <c:pt idx="875">
                  <c:v>41093</c:v>
                </c:pt>
                <c:pt idx="876">
                  <c:v>41094</c:v>
                </c:pt>
                <c:pt idx="877">
                  <c:v>41095</c:v>
                </c:pt>
                <c:pt idx="878">
                  <c:v>41096</c:v>
                </c:pt>
                <c:pt idx="879">
                  <c:v>41099</c:v>
                </c:pt>
                <c:pt idx="880">
                  <c:v>41100</c:v>
                </c:pt>
                <c:pt idx="881">
                  <c:v>41101</c:v>
                </c:pt>
                <c:pt idx="882">
                  <c:v>41102</c:v>
                </c:pt>
                <c:pt idx="883">
                  <c:v>41103</c:v>
                </c:pt>
                <c:pt idx="884">
                  <c:v>41106</c:v>
                </c:pt>
                <c:pt idx="885">
                  <c:v>41107</c:v>
                </c:pt>
                <c:pt idx="886">
                  <c:v>41108</c:v>
                </c:pt>
                <c:pt idx="887">
                  <c:v>41109</c:v>
                </c:pt>
                <c:pt idx="888">
                  <c:v>41110</c:v>
                </c:pt>
                <c:pt idx="889">
                  <c:v>41113</c:v>
                </c:pt>
                <c:pt idx="890">
                  <c:v>41114</c:v>
                </c:pt>
                <c:pt idx="891">
                  <c:v>41115</c:v>
                </c:pt>
                <c:pt idx="892">
                  <c:v>41116</c:v>
                </c:pt>
                <c:pt idx="893">
                  <c:v>41117</c:v>
                </c:pt>
                <c:pt idx="894">
                  <c:v>41120</c:v>
                </c:pt>
                <c:pt idx="895">
                  <c:v>41121</c:v>
                </c:pt>
                <c:pt idx="896">
                  <c:v>41122</c:v>
                </c:pt>
                <c:pt idx="897">
                  <c:v>41123</c:v>
                </c:pt>
                <c:pt idx="898">
                  <c:v>41124</c:v>
                </c:pt>
                <c:pt idx="899">
                  <c:v>41127</c:v>
                </c:pt>
                <c:pt idx="900">
                  <c:v>41128</c:v>
                </c:pt>
                <c:pt idx="901">
                  <c:v>41129</c:v>
                </c:pt>
                <c:pt idx="902">
                  <c:v>41130</c:v>
                </c:pt>
                <c:pt idx="903">
                  <c:v>41131</c:v>
                </c:pt>
                <c:pt idx="904">
                  <c:v>41134</c:v>
                </c:pt>
                <c:pt idx="905">
                  <c:v>41135</c:v>
                </c:pt>
                <c:pt idx="906">
                  <c:v>41136</c:v>
                </c:pt>
                <c:pt idx="907">
                  <c:v>41137</c:v>
                </c:pt>
                <c:pt idx="908">
                  <c:v>41138</c:v>
                </c:pt>
                <c:pt idx="909">
                  <c:v>41141</c:v>
                </c:pt>
                <c:pt idx="910">
                  <c:v>41142</c:v>
                </c:pt>
                <c:pt idx="911">
                  <c:v>41143</c:v>
                </c:pt>
                <c:pt idx="912">
                  <c:v>41144</c:v>
                </c:pt>
                <c:pt idx="913">
                  <c:v>41145</c:v>
                </c:pt>
                <c:pt idx="914">
                  <c:v>41148</c:v>
                </c:pt>
                <c:pt idx="915">
                  <c:v>41149</c:v>
                </c:pt>
                <c:pt idx="916">
                  <c:v>41150</c:v>
                </c:pt>
                <c:pt idx="917">
                  <c:v>41151</c:v>
                </c:pt>
                <c:pt idx="918">
                  <c:v>41152</c:v>
                </c:pt>
                <c:pt idx="919">
                  <c:v>41155</c:v>
                </c:pt>
                <c:pt idx="920">
                  <c:v>41156</c:v>
                </c:pt>
                <c:pt idx="921">
                  <c:v>41157</c:v>
                </c:pt>
                <c:pt idx="922">
                  <c:v>41158</c:v>
                </c:pt>
                <c:pt idx="923">
                  <c:v>41159</c:v>
                </c:pt>
                <c:pt idx="924">
                  <c:v>41162</c:v>
                </c:pt>
                <c:pt idx="925">
                  <c:v>41163</c:v>
                </c:pt>
                <c:pt idx="926">
                  <c:v>41164</c:v>
                </c:pt>
                <c:pt idx="927">
                  <c:v>41165</c:v>
                </c:pt>
                <c:pt idx="928">
                  <c:v>41166</c:v>
                </c:pt>
                <c:pt idx="929">
                  <c:v>41169</c:v>
                </c:pt>
                <c:pt idx="930">
                  <c:v>41170</c:v>
                </c:pt>
                <c:pt idx="931">
                  <c:v>41171</c:v>
                </c:pt>
                <c:pt idx="932">
                  <c:v>41172</c:v>
                </c:pt>
                <c:pt idx="933">
                  <c:v>41173</c:v>
                </c:pt>
                <c:pt idx="934">
                  <c:v>41176</c:v>
                </c:pt>
                <c:pt idx="935">
                  <c:v>41177</c:v>
                </c:pt>
                <c:pt idx="936">
                  <c:v>41178</c:v>
                </c:pt>
                <c:pt idx="937">
                  <c:v>41179</c:v>
                </c:pt>
                <c:pt idx="938">
                  <c:v>41180</c:v>
                </c:pt>
                <c:pt idx="939">
                  <c:v>41183</c:v>
                </c:pt>
                <c:pt idx="940">
                  <c:v>41184</c:v>
                </c:pt>
                <c:pt idx="941">
                  <c:v>41185</c:v>
                </c:pt>
                <c:pt idx="942">
                  <c:v>41186</c:v>
                </c:pt>
                <c:pt idx="943">
                  <c:v>41187</c:v>
                </c:pt>
                <c:pt idx="944">
                  <c:v>41190</c:v>
                </c:pt>
                <c:pt idx="945">
                  <c:v>41191</c:v>
                </c:pt>
                <c:pt idx="946">
                  <c:v>41192</c:v>
                </c:pt>
                <c:pt idx="947">
                  <c:v>41193</c:v>
                </c:pt>
                <c:pt idx="948">
                  <c:v>41194</c:v>
                </c:pt>
                <c:pt idx="949">
                  <c:v>41197</c:v>
                </c:pt>
                <c:pt idx="950">
                  <c:v>41198</c:v>
                </c:pt>
                <c:pt idx="951">
                  <c:v>41199</c:v>
                </c:pt>
                <c:pt idx="952">
                  <c:v>41200</c:v>
                </c:pt>
                <c:pt idx="953">
                  <c:v>41201</c:v>
                </c:pt>
                <c:pt idx="954">
                  <c:v>41204</c:v>
                </c:pt>
                <c:pt idx="955">
                  <c:v>41205</c:v>
                </c:pt>
                <c:pt idx="956">
                  <c:v>41206</c:v>
                </c:pt>
                <c:pt idx="957">
                  <c:v>41207</c:v>
                </c:pt>
                <c:pt idx="958">
                  <c:v>41208</c:v>
                </c:pt>
                <c:pt idx="959">
                  <c:v>41211</c:v>
                </c:pt>
                <c:pt idx="960">
                  <c:v>41212</c:v>
                </c:pt>
                <c:pt idx="961">
                  <c:v>41213</c:v>
                </c:pt>
                <c:pt idx="962">
                  <c:v>41214</c:v>
                </c:pt>
                <c:pt idx="963">
                  <c:v>41215</c:v>
                </c:pt>
                <c:pt idx="964">
                  <c:v>41218</c:v>
                </c:pt>
                <c:pt idx="965">
                  <c:v>41219</c:v>
                </c:pt>
                <c:pt idx="966">
                  <c:v>41220</c:v>
                </c:pt>
                <c:pt idx="967">
                  <c:v>41221</c:v>
                </c:pt>
                <c:pt idx="968">
                  <c:v>41222</c:v>
                </c:pt>
                <c:pt idx="969">
                  <c:v>41225</c:v>
                </c:pt>
                <c:pt idx="970">
                  <c:v>41226</c:v>
                </c:pt>
                <c:pt idx="971">
                  <c:v>41227</c:v>
                </c:pt>
                <c:pt idx="972">
                  <c:v>41228</c:v>
                </c:pt>
                <c:pt idx="973">
                  <c:v>41229</c:v>
                </c:pt>
                <c:pt idx="974">
                  <c:v>41232</c:v>
                </c:pt>
                <c:pt idx="975">
                  <c:v>41233</c:v>
                </c:pt>
                <c:pt idx="976">
                  <c:v>41234</c:v>
                </c:pt>
                <c:pt idx="977">
                  <c:v>41235</c:v>
                </c:pt>
                <c:pt idx="978">
                  <c:v>41236</c:v>
                </c:pt>
                <c:pt idx="979">
                  <c:v>41239</c:v>
                </c:pt>
                <c:pt idx="980">
                  <c:v>41240</c:v>
                </c:pt>
                <c:pt idx="981">
                  <c:v>41241</c:v>
                </c:pt>
                <c:pt idx="982">
                  <c:v>41242</c:v>
                </c:pt>
                <c:pt idx="983">
                  <c:v>41243</c:v>
                </c:pt>
                <c:pt idx="984">
                  <c:v>41246</c:v>
                </c:pt>
                <c:pt idx="985">
                  <c:v>41247</c:v>
                </c:pt>
                <c:pt idx="986">
                  <c:v>41248</c:v>
                </c:pt>
                <c:pt idx="987">
                  <c:v>41249</c:v>
                </c:pt>
                <c:pt idx="988">
                  <c:v>41250</c:v>
                </c:pt>
                <c:pt idx="989">
                  <c:v>41253</c:v>
                </c:pt>
                <c:pt idx="990">
                  <c:v>41254</c:v>
                </c:pt>
                <c:pt idx="991">
                  <c:v>41255</c:v>
                </c:pt>
                <c:pt idx="992">
                  <c:v>41256</c:v>
                </c:pt>
                <c:pt idx="993">
                  <c:v>41257</c:v>
                </c:pt>
                <c:pt idx="994">
                  <c:v>41260</c:v>
                </c:pt>
                <c:pt idx="995">
                  <c:v>41261</c:v>
                </c:pt>
                <c:pt idx="996">
                  <c:v>41262</c:v>
                </c:pt>
                <c:pt idx="997">
                  <c:v>41263</c:v>
                </c:pt>
                <c:pt idx="998">
                  <c:v>41264</c:v>
                </c:pt>
                <c:pt idx="999">
                  <c:v>41267</c:v>
                </c:pt>
                <c:pt idx="1000">
                  <c:v>41269</c:v>
                </c:pt>
                <c:pt idx="1001">
                  <c:v>41270</c:v>
                </c:pt>
                <c:pt idx="1002">
                  <c:v>41271</c:v>
                </c:pt>
                <c:pt idx="1003">
                  <c:v>41274</c:v>
                </c:pt>
                <c:pt idx="1004">
                  <c:v>41276</c:v>
                </c:pt>
                <c:pt idx="1005">
                  <c:v>41277</c:v>
                </c:pt>
                <c:pt idx="1006">
                  <c:v>41278</c:v>
                </c:pt>
                <c:pt idx="1007">
                  <c:v>41281</c:v>
                </c:pt>
                <c:pt idx="1008">
                  <c:v>41282</c:v>
                </c:pt>
                <c:pt idx="1009">
                  <c:v>41283</c:v>
                </c:pt>
                <c:pt idx="1010">
                  <c:v>41284</c:v>
                </c:pt>
                <c:pt idx="1011">
                  <c:v>41285</c:v>
                </c:pt>
                <c:pt idx="1012">
                  <c:v>41288</c:v>
                </c:pt>
                <c:pt idx="1013">
                  <c:v>41289</c:v>
                </c:pt>
                <c:pt idx="1014">
                  <c:v>41290</c:v>
                </c:pt>
                <c:pt idx="1015">
                  <c:v>41291</c:v>
                </c:pt>
                <c:pt idx="1016">
                  <c:v>41292</c:v>
                </c:pt>
                <c:pt idx="1017">
                  <c:v>41295</c:v>
                </c:pt>
                <c:pt idx="1018">
                  <c:v>41296</c:v>
                </c:pt>
                <c:pt idx="1019">
                  <c:v>41297</c:v>
                </c:pt>
                <c:pt idx="1020">
                  <c:v>41298</c:v>
                </c:pt>
                <c:pt idx="1021">
                  <c:v>41299</c:v>
                </c:pt>
                <c:pt idx="1022">
                  <c:v>41302</c:v>
                </c:pt>
                <c:pt idx="1023">
                  <c:v>41303</c:v>
                </c:pt>
                <c:pt idx="1024">
                  <c:v>41304</c:v>
                </c:pt>
                <c:pt idx="1025">
                  <c:v>41305</c:v>
                </c:pt>
                <c:pt idx="1026">
                  <c:v>41306</c:v>
                </c:pt>
                <c:pt idx="1027">
                  <c:v>41309</c:v>
                </c:pt>
                <c:pt idx="1028">
                  <c:v>41310</c:v>
                </c:pt>
                <c:pt idx="1029">
                  <c:v>41311</c:v>
                </c:pt>
                <c:pt idx="1030">
                  <c:v>41312</c:v>
                </c:pt>
                <c:pt idx="1031">
                  <c:v>41313</c:v>
                </c:pt>
                <c:pt idx="1032">
                  <c:v>41316</c:v>
                </c:pt>
                <c:pt idx="1033">
                  <c:v>41317</c:v>
                </c:pt>
                <c:pt idx="1034">
                  <c:v>41318</c:v>
                </c:pt>
                <c:pt idx="1035">
                  <c:v>41319</c:v>
                </c:pt>
                <c:pt idx="1036">
                  <c:v>41320</c:v>
                </c:pt>
                <c:pt idx="1037">
                  <c:v>41323</c:v>
                </c:pt>
                <c:pt idx="1038">
                  <c:v>41324</c:v>
                </c:pt>
                <c:pt idx="1039">
                  <c:v>41325</c:v>
                </c:pt>
                <c:pt idx="1040">
                  <c:v>41326</c:v>
                </c:pt>
                <c:pt idx="1041">
                  <c:v>41327</c:v>
                </c:pt>
                <c:pt idx="1042">
                  <c:v>41330</c:v>
                </c:pt>
                <c:pt idx="1043">
                  <c:v>41331</c:v>
                </c:pt>
                <c:pt idx="1044">
                  <c:v>41332</c:v>
                </c:pt>
                <c:pt idx="1045">
                  <c:v>41333</c:v>
                </c:pt>
                <c:pt idx="1046">
                  <c:v>41334</c:v>
                </c:pt>
                <c:pt idx="1047">
                  <c:v>41337</c:v>
                </c:pt>
                <c:pt idx="1048">
                  <c:v>41338</c:v>
                </c:pt>
                <c:pt idx="1049">
                  <c:v>41339</c:v>
                </c:pt>
                <c:pt idx="1050">
                  <c:v>41340</c:v>
                </c:pt>
                <c:pt idx="1051">
                  <c:v>41341</c:v>
                </c:pt>
                <c:pt idx="1052">
                  <c:v>41344</c:v>
                </c:pt>
                <c:pt idx="1053">
                  <c:v>41345</c:v>
                </c:pt>
                <c:pt idx="1054">
                  <c:v>41346</c:v>
                </c:pt>
                <c:pt idx="1055">
                  <c:v>41347</c:v>
                </c:pt>
                <c:pt idx="1056">
                  <c:v>41348</c:v>
                </c:pt>
                <c:pt idx="1057">
                  <c:v>41351</c:v>
                </c:pt>
                <c:pt idx="1058">
                  <c:v>41352</c:v>
                </c:pt>
                <c:pt idx="1059">
                  <c:v>41353</c:v>
                </c:pt>
                <c:pt idx="1060">
                  <c:v>41354</c:v>
                </c:pt>
                <c:pt idx="1061">
                  <c:v>41355</c:v>
                </c:pt>
                <c:pt idx="1062">
                  <c:v>41358</c:v>
                </c:pt>
                <c:pt idx="1063">
                  <c:v>41359</c:v>
                </c:pt>
                <c:pt idx="1064">
                  <c:v>41360</c:v>
                </c:pt>
                <c:pt idx="1065">
                  <c:v>41361</c:v>
                </c:pt>
                <c:pt idx="1066">
                  <c:v>41365</c:v>
                </c:pt>
                <c:pt idx="1067">
                  <c:v>41366</c:v>
                </c:pt>
                <c:pt idx="1068">
                  <c:v>41367</c:v>
                </c:pt>
                <c:pt idx="1069">
                  <c:v>41368</c:v>
                </c:pt>
                <c:pt idx="1070">
                  <c:v>41369</c:v>
                </c:pt>
                <c:pt idx="1071">
                  <c:v>41372</c:v>
                </c:pt>
                <c:pt idx="1072">
                  <c:v>41373</c:v>
                </c:pt>
                <c:pt idx="1073">
                  <c:v>41374</c:v>
                </c:pt>
                <c:pt idx="1074">
                  <c:v>41375</c:v>
                </c:pt>
                <c:pt idx="1075">
                  <c:v>41376</c:v>
                </c:pt>
                <c:pt idx="1076">
                  <c:v>41379</c:v>
                </c:pt>
                <c:pt idx="1077">
                  <c:v>41380</c:v>
                </c:pt>
                <c:pt idx="1078">
                  <c:v>41381</c:v>
                </c:pt>
                <c:pt idx="1079">
                  <c:v>41382</c:v>
                </c:pt>
                <c:pt idx="1080">
                  <c:v>41383</c:v>
                </c:pt>
                <c:pt idx="1081">
                  <c:v>41386</c:v>
                </c:pt>
                <c:pt idx="1082">
                  <c:v>41387</c:v>
                </c:pt>
                <c:pt idx="1083">
                  <c:v>41388</c:v>
                </c:pt>
                <c:pt idx="1084">
                  <c:v>41389</c:v>
                </c:pt>
                <c:pt idx="1085">
                  <c:v>41390</c:v>
                </c:pt>
                <c:pt idx="1086">
                  <c:v>41393</c:v>
                </c:pt>
                <c:pt idx="1087">
                  <c:v>41394</c:v>
                </c:pt>
                <c:pt idx="1088">
                  <c:v>41395</c:v>
                </c:pt>
                <c:pt idx="1089">
                  <c:v>41396</c:v>
                </c:pt>
                <c:pt idx="1090">
                  <c:v>41397</c:v>
                </c:pt>
                <c:pt idx="1091">
                  <c:v>41400</c:v>
                </c:pt>
                <c:pt idx="1092">
                  <c:v>41401</c:v>
                </c:pt>
                <c:pt idx="1093">
                  <c:v>41402</c:v>
                </c:pt>
                <c:pt idx="1094">
                  <c:v>41403</c:v>
                </c:pt>
                <c:pt idx="1095">
                  <c:v>41404</c:v>
                </c:pt>
                <c:pt idx="1096">
                  <c:v>41407</c:v>
                </c:pt>
                <c:pt idx="1097">
                  <c:v>41408</c:v>
                </c:pt>
                <c:pt idx="1098">
                  <c:v>41409</c:v>
                </c:pt>
                <c:pt idx="1099">
                  <c:v>41410</c:v>
                </c:pt>
                <c:pt idx="1100">
                  <c:v>41411</c:v>
                </c:pt>
                <c:pt idx="1101">
                  <c:v>41414</c:v>
                </c:pt>
                <c:pt idx="1102">
                  <c:v>41415</c:v>
                </c:pt>
                <c:pt idx="1103">
                  <c:v>41416</c:v>
                </c:pt>
                <c:pt idx="1104">
                  <c:v>41417</c:v>
                </c:pt>
                <c:pt idx="1105">
                  <c:v>41418</c:v>
                </c:pt>
                <c:pt idx="1106">
                  <c:v>41421</c:v>
                </c:pt>
                <c:pt idx="1107">
                  <c:v>41422</c:v>
                </c:pt>
                <c:pt idx="1108">
                  <c:v>41423</c:v>
                </c:pt>
                <c:pt idx="1109">
                  <c:v>41424</c:v>
                </c:pt>
                <c:pt idx="1110">
                  <c:v>41425</c:v>
                </c:pt>
                <c:pt idx="1111">
                  <c:v>41428</c:v>
                </c:pt>
                <c:pt idx="1112">
                  <c:v>41429</c:v>
                </c:pt>
                <c:pt idx="1113">
                  <c:v>41430</c:v>
                </c:pt>
                <c:pt idx="1114">
                  <c:v>41431</c:v>
                </c:pt>
                <c:pt idx="1115">
                  <c:v>41432</c:v>
                </c:pt>
                <c:pt idx="1116">
                  <c:v>41435</c:v>
                </c:pt>
                <c:pt idx="1117">
                  <c:v>41436</c:v>
                </c:pt>
                <c:pt idx="1118">
                  <c:v>41437</c:v>
                </c:pt>
                <c:pt idx="1119">
                  <c:v>41438</c:v>
                </c:pt>
                <c:pt idx="1120">
                  <c:v>41439</c:v>
                </c:pt>
                <c:pt idx="1121">
                  <c:v>41442</c:v>
                </c:pt>
                <c:pt idx="1122">
                  <c:v>41443</c:v>
                </c:pt>
                <c:pt idx="1123">
                  <c:v>41444</c:v>
                </c:pt>
                <c:pt idx="1124">
                  <c:v>41445</c:v>
                </c:pt>
                <c:pt idx="1125">
                  <c:v>41446</c:v>
                </c:pt>
                <c:pt idx="1126">
                  <c:v>41449</c:v>
                </c:pt>
                <c:pt idx="1127">
                  <c:v>41450</c:v>
                </c:pt>
                <c:pt idx="1128">
                  <c:v>41451</c:v>
                </c:pt>
                <c:pt idx="1129">
                  <c:v>41452</c:v>
                </c:pt>
                <c:pt idx="1130">
                  <c:v>41453</c:v>
                </c:pt>
                <c:pt idx="1131">
                  <c:v>41456</c:v>
                </c:pt>
                <c:pt idx="1132">
                  <c:v>41457</c:v>
                </c:pt>
                <c:pt idx="1133">
                  <c:v>41458</c:v>
                </c:pt>
                <c:pt idx="1134">
                  <c:v>41459</c:v>
                </c:pt>
                <c:pt idx="1135">
                  <c:v>41460</c:v>
                </c:pt>
                <c:pt idx="1136">
                  <c:v>41463</c:v>
                </c:pt>
                <c:pt idx="1137">
                  <c:v>41464</c:v>
                </c:pt>
                <c:pt idx="1138">
                  <c:v>41465</c:v>
                </c:pt>
                <c:pt idx="1139">
                  <c:v>41466</c:v>
                </c:pt>
                <c:pt idx="1140">
                  <c:v>41467</c:v>
                </c:pt>
                <c:pt idx="1141">
                  <c:v>41470</c:v>
                </c:pt>
                <c:pt idx="1142">
                  <c:v>41471</c:v>
                </c:pt>
                <c:pt idx="1143">
                  <c:v>41472</c:v>
                </c:pt>
                <c:pt idx="1144">
                  <c:v>41473</c:v>
                </c:pt>
                <c:pt idx="1145">
                  <c:v>41474</c:v>
                </c:pt>
                <c:pt idx="1146">
                  <c:v>41477</c:v>
                </c:pt>
                <c:pt idx="1147">
                  <c:v>41478</c:v>
                </c:pt>
                <c:pt idx="1148">
                  <c:v>41479</c:v>
                </c:pt>
                <c:pt idx="1149">
                  <c:v>41480</c:v>
                </c:pt>
                <c:pt idx="1150">
                  <c:v>41481</c:v>
                </c:pt>
                <c:pt idx="1151">
                  <c:v>41484</c:v>
                </c:pt>
                <c:pt idx="1152">
                  <c:v>41485</c:v>
                </c:pt>
                <c:pt idx="1153">
                  <c:v>41486</c:v>
                </c:pt>
                <c:pt idx="1154">
                  <c:v>41487</c:v>
                </c:pt>
                <c:pt idx="1155">
                  <c:v>41488</c:v>
                </c:pt>
                <c:pt idx="1156">
                  <c:v>41491</c:v>
                </c:pt>
                <c:pt idx="1157">
                  <c:v>41492</c:v>
                </c:pt>
                <c:pt idx="1158">
                  <c:v>41493</c:v>
                </c:pt>
                <c:pt idx="1159">
                  <c:v>41494</c:v>
                </c:pt>
                <c:pt idx="1160">
                  <c:v>41495</c:v>
                </c:pt>
                <c:pt idx="1161">
                  <c:v>41498</c:v>
                </c:pt>
                <c:pt idx="1162">
                  <c:v>41499</c:v>
                </c:pt>
                <c:pt idx="1163">
                  <c:v>41500</c:v>
                </c:pt>
                <c:pt idx="1164">
                  <c:v>41501</c:v>
                </c:pt>
                <c:pt idx="1165">
                  <c:v>41502</c:v>
                </c:pt>
                <c:pt idx="1166">
                  <c:v>41505</c:v>
                </c:pt>
                <c:pt idx="1167">
                  <c:v>41506</c:v>
                </c:pt>
                <c:pt idx="1168">
                  <c:v>41507</c:v>
                </c:pt>
                <c:pt idx="1169">
                  <c:v>41508</c:v>
                </c:pt>
                <c:pt idx="1170">
                  <c:v>41509</c:v>
                </c:pt>
                <c:pt idx="1171">
                  <c:v>41512</c:v>
                </c:pt>
                <c:pt idx="1172">
                  <c:v>41513</c:v>
                </c:pt>
                <c:pt idx="1173">
                  <c:v>41514</c:v>
                </c:pt>
                <c:pt idx="1174">
                  <c:v>41515</c:v>
                </c:pt>
                <c:pt idx="1175">
                  <c:v>41516</c:v>
                </c:pt>
                <c:pt idx="1176">
                  <c:v>41519</c:v>
                </c:pt>
                <c:pt idx="1177">
                  <c:v>41520</c:v>
                </c:pt>
                <c:pt idx="1178">
                  <c:v>41521</c:v>
                </c:pt>
                <c:pt idx="1179">
                  <c:v>41522</c:v>
                </c:pt>
                <c:pt idx="1180">
                  <c:v>41523</c:v>
                </c:pt>
                <c:pt idx="1181">
                  <c:v>41526</c:v>
                </c:pt>
                <c:pt idx="1182">
                  <c:v>41527</c:v>
                </c:pt>
                <c:pt idx="1183">
                  <c:v>41528</c:v>
                </c:pt>
                <c:pt idx="1184">
                  <c:v>41529</c:v>
                </c:pt>
                <c:pt idx="1185">
                  <c:v>41530</c:v>
                </c:pt>
                <c:pt idx="1186">
                  <c:v>41533</c:v>
                </c:pt>
                <c:pt idx="1187">
                  <c:v>41534</c:v>
                </c:pt>
                <c:pt idx="1188">
                  <c:v>41535</c:v>
                </c:pt>
                <c:pt idx="1189">
                  <c:v>41536</c:v>
                </c:pt>
                <c:pt idx="1190">
                  <c:v>41537</c:v>
                </c:pt>
                <c:pt idx="1191">
                  <c:v>41540</c:v>
                </c:pt>
                <c:pt idx="1192">
                  <c:v>41541</c:v>
                </c:pt>
                <c:pt idx="1193">
                  <c:v>41542</c:v>
                </c:pt>
                <c:pt idx="1194">
                  <c:v>41543</c:v>
                </c:pt>
                <c:pt idx="1195">
                  <c:v>41544</c:v>
                </c:pt>
                <c:pt idx="1196">
                  <c:v>41547</c:v>
                </c:pt>
                <c:pt idx="1197">
                  <c:v>41548</c:v>
                </c:pt>
                <c:pt idx="1198">
                  <c:v>41549</c:v>
                </c:pt>
                <c:pt idx="1199">
                  <c:v>41550</c:v>
                </c:pt>
                <c:pt idx="1200">
                  <c:v>41551</c:v>
                </c:pt>
                <c:pt idx="1201">
                  <c:v>41554</c:v>
                </c:pt>
                <c:pt idx="1202">
                  <c:v>41555</c:v>
                </c:pt>
                <c:pt idx="1203">
                  <c:v>41556</c:v>
                </c:pt>
                <c:pt idx="1204">
                  <c:v>41557</c:v>
                </c:pt>
                <c:pt idx="1205">
                  <c:v>41558</c:v>
                </c:pt>
                <c:pt idx="1206">
                  <c:v>41561</c:v>
                </c:pt>
                <c:pt idx="1207">
                  <c:v>41562</c:v>
                </c:pt>
                <c:pt idx="1208">
                  <c:v>41563</c:v>
                </c:pt>
                <c:pt idx="1209">
                  <c:v>41564</c:v>
                </c:pt>
                <c:pt idx="1210">
                  <c:v>41565</c:v>
                </c:pt>
                <c:pt idx="1211">
                  <c:v>41568</c:v>
                </c:pt>
                <c:pt idx="1212">
                  <c:v>41569</c:v>
                </c:pt>
                <c:pt idx="1213">
                  <c:v>41570</c:v>
                </c:pt>
                <c:pt idx="1214">
                  <c:v>41571</c:v>
                </c:pt>
                <c:pt idx="1215">
                  <c:v>41572</c:v>
                </c:pt>
                <c:pt idx="1216">
                  <c:v>41575</c:v>
                </c:pt>
                <c:pt idx="1217">
                  <c:v>41576</c:v>
                </c:pt>
                <c:pt idx="1218">
                  <c:v>41577</c:v>
                </c:pt>
                <c:pt idx="1219">
                  <c:v>41578</c:v>
                </c:pt>
                <c:pt idx="1220">
                  <c:v>41579</c:v>
                </c:pt>
                <c:pt idx="1221">
                  <c:v>41582</c:v>
                </c:pt>
                <c:pt idx="1222">
                  <c:v>41583</c:v>
                </c:pt>
                <c:pt idx="1223">
                  <c:v>41584</c:v>
                </c:pt>
                <c:pt idx="1224">
                  <c:v>41585</c:v>
                </c:pt>
                <c:pt idx="1225">
                  <c:v>41586</c:v>
                </c:pt>
                <c:pt idx="1226">
                  <c:v>41589</c:v>
                </c:pt>
                <c:pt idx="1227">
                  <c:v>41590</c:v>
                </c:pt>
                <c:pt idx="1228">
                  <c:v>41591</c:v>
                </c:pt>
                <c:pt idx="1229">
                  <c:v>41592</c:v>
                </c:pt>
                <c:pt idx="1230">
                  <c:v>41593</c:v>
                </c:pt>
                <c:pt idx="1231">
                  <c:v>41596</c:v>
                </c:pt>
                <c:pt idx="1232">
                  <c:v>41597</c:v>
                </c:pt>
                <c:pt idx="1233">
                  <c:v>41598</c:v>
                </c:pt>
                <c:pt idx="1234">
                  <c:v>41599</c:v>
                </c:pt>
                <c:pt idx="1235">
                  <c:v>41600</c:v>
                </c:pt>
                <c:pt idx="1236">
                  <c:v>41603</c:v>
                </c:pt>
                <c:pt idx="1237">
                  <c:v>41604</c:v>
                </c:pt>
                <c:pt idx="1238">
                  <c:v>41605</c:v>
                </c:pt>
                <c:pt idx="1239">
                  <c:v>41606</c:v>
                </c:pt>
                <c:pt idx="1240">
                  <c:v>41607</c:v>
                </c:pt>
                <c:pt idx="1241">
                  <c:v>41610</c:v>
                </c:pt>
                <c:pt idx="1242">
                  <c:v>41611</c:v>
                </c:pt>
                <c:pt idx="1243">
                  <c:v>41612</c:v>
                </c:pt>
                <c:pt idx="1244">
                  <c:v>41613</c:v>
                </c:pt>
                <c:pt idx="1245">
                  <c:v>41614</c:v>
                </c:pt>
                <c:pt idx="1246">
                  <c:v>41617</c:v>
                </c:pt>
                <c:pt idx="1247">
                  <c:v>41618</c:v>
                </c:pt>
                <c:pt idx="1248">
                  <c:v>41619</c:v>
                </c:pt>
                <c:pt idx="1249">
                  <c:v>41620</c:v>
                </c:pt>
                <c:pt idx="1250">
                  <c:v>41621</c:v>
                </c:pt>
                <c:pt idx="1251">
                  <c:v>41624</c:v>
                </c:pt>
                <c:pt idx="1252">
                  <c:v>41625</c:v>
                </c:pt>
                <c:pt idx="1253">
                  <c:v>41626</c:v>
                </c:pt>
                <c:pt idx="1254">
                  <c:v>41627</c:v>
                </c:pt>
                <c:pt idx="1255">
                  <c:v>41628</c:v>
                </c:pt>
                <c:pt idx="1256">
                  <c:v>41631</c:v>
                </c:pt>
                <c:pt idx="1257">
                  <c:v>41632</c:v>
                </c:pt>
                <c:pt idx="1258">
                  <c:v>41634</c:v>
                </c:pt>
                <c:pt idx="1259">
                  <c:v>41635</c:v>
                </c:pt>
                <c:pt idx="1260">
                  <c:v>41638</c:v>
                </c:pt>
                <c:pt idx="1261">
                  <c:v>41639</c:v>
                </c:pt>
                <c:pt idx="1262">
                  <c:v>41641</c:v>
                </c:pt>
                <c:pt idx="1263">
                  <c:v>41642</c:v>
                </c:pt>
                <c:pt idx="1264">
                  <c:v>41645</c:v>
                </c:pt>
                <c:pt idx="1265">
                  <c:v>41646</c:v>
                </c:pt>
                <c:pt idx="1266">
                  <c:v>41647</c:v>
                </c:pt>
                <c:pt idx="1267">
                  <c:v>41648</c:v>
                </c:pt>
                <c:pt idx="1268">
                  <c:v>41649</c:v>
                </c:pt>
                <c:pt idx="1269">
                  <c:v>41652</c:v>
                </c:pt>
                <c:pt idx="1270">
                  <c:v>41653</c:v>
                </c:pt>
                <c:pt idx="1271">
                  <c:v>41654</c:v>
                </c:pt>
                <c:pt idx="1272">
                  <c:v>41655</c:v>
                </c:pt>
                <c:pt idx="1273">
                  <c:v>41656</c:v>
                </c:pt>
                <c:pt idx="1274">
                  <c:v>41659</c:v>
                </c:pt>
                <c:pt idx="1275">
                  <c:v>41660</c:v>
                </c:pt>
                <c:pt idx="1276">
                  <c:v>41661</c:v>
                </c:pt>
                <c:pt idx="1277">
                  <c:v>41662</c:v>
                </c:pt>
                <c:pt idx="1278">
                  <c:v>41663</c:v>
                </c:pt>
                <c:pt idx="1279">
                  <c:v>41666</c:v>
                </c:pt>
                <c:pt idx="1280">
                  <c:v>41667</c:v>
                </c:pt>
                <c:pt idx="1281">
                  <c:v>41668</c:v>
                </c:pt>
                <c:pt idx="1282">
                  <c:v>41669</c:v>
                </c:pt>
                <c:pt idx="1283">
                  <c:v>41670</c:v>
                </c:pt>
                <c:pt idx="1284">
                  <c:v>41673</c:v>
                </c:pt>
                <c:pt idx="1285">
                  <c:v>41674</c:v>
                </c:pt>
                <c:pt idx="1286">
                  <c:v>41675</c:v>
                </c:pt>
                <c:pt idx="1287">
                  <c:v>41676</c:v>
                </c:pt>
                <c:pt idx="1288">
                  <c:v>41677</c:v>
                </c:pt>
                <c:pt idx="1289">
                  <c:v>41680</c:v>
                </c:pt>
                <c:pt idx="1290">
                  <c:v>41681</c:v>
                </c:pt>
                <c:pt idx="1291">
                  <c:v>41682</c:v>
                </c:pt>
                <c:pt idx="1292">
                  <c:v>41683</c:v>
                </c:pt>
                <c:pt idx="1293">
                  <c:v>41684</c:v>
                </c:pt>
                <c:pt idx="1294">
                  <c:v>41687</c:v>
                </c:pt>
                <c:pt idx="1295">
                  <c:v>41688</c:v>
                </c:pt>
                <c:pt idx="1296">
                  <c:v>41689</c:v>
                </c:pt>
                <c:pt idx="1297">
                  <c:v>41690</c:v>
                </c:pt>
                <c:pt idx="1298">
                  <c:v>41691</c:v>
                </c:pt>
                <c:pt idx="1299">
                  <c:v>41694</c:v>
                </c:pt>
                <c:pt idx="1300">
                  <c:v>41695</c:v>
                </c:pt>
                <c:pt idx="1301">
                  <c:v>41696</c:v>
                </c:pt>
                <c:pt idx="1302">
                  <c:v>41697</c:v>
                </c:pt>
                <c:pt idx="1303">
                  <c:v>41698</c:v>
                </c:pt>
                <c:pt idx="1304">
                  <c:v>41701</c:v>
                </c:pt>
                <c:pt idx="1305">
                  <c:v>41702</c:v>
                </c:pt>
                <c:pt idx="1306">
                  <c:v>41703</c:v>
                </c:pt>
                <c:pt idx="1307">
                  <c:v>41704</c:v>
                </c:pt>
                <c:pt idx="1308">
                  <c:v>41705</c:v>
                </c:pt>
                <c:pt idx="1309">
                  <c:v>41708</c:v>
                </c:pt>
                <c:pt idx="1310">
                  <c:v>41709</c:v>
                </c:pt>
                <c:pt idx="1311">
                  <c:v>41710</c:v>
                </c:pt>
                <c:pt idx="1312">
                  <c:v>41711</c:v>
                </c:pt>
                <c:pt idx="1313">
                  <c:v>41712</c:v>
                </c:pt>
                <c:pt idx="1314">
                  <c:v>41715</c:v>
                </c:pt>
                <c:pt idx="1315">
                  <c:v>41716</c:v>
                </c:pt>
                <c:pt idx="1316">
                  <c:v>41717</c:v>
                </c:pt>
                <c:pt idx="1317">
                  <c:v>41718</c:v>
                </c:pt>
                <c:pt idx="1318">
                  <c:v>41719</c:v>
                </c:pt>
                <c:pt idx="1319">
                  <c:v>41722</c:v>
                </c:pt>
                <c:pt idx="1320">
                  <c:v>41723</c:v>
                </c:pt>
                <c:pt idx="1321">
                  <c:v>41724</c:v>
                </c:pt>
                <c:pt idx="1322">
                  <c:v>41725</c:v>
                </c:pt>
                <c:pt idx="1323">
                  <c:v>41726</c:v>
                </c:pt>
                <c:pt idx="1324">
                  <c:v>41729</c:v>
                </c:pt>
                <c:pt idx="1325">
                  <c:v>41730</c:v>
                </c:pt>
                <c:pt idx="1326">
                  <c:v>41731</c:v>
                </c:pt>
                <c:pt idx="1327">
                  <c:v>41732</c:v>
                </c:pt>
                <c:pt idx="1328">
                  <c:v>41733</c:v>
                </c:pt>
                <c:pt idx="1329">
                  <c:v>41736</c:v>
                </c:pt>
                <c:pt idx="1330">
                  <c:v>41737</c:v>
                </c:pt>
                <c:pt idx="1331">
                  <c:v>41738</c:v>
                </c:pt>
                <c:pt idx="1332">
                  <c:v>41739</c:v>
                </c:pt>
                <c:pt idx="1333">
                  <c:v>41740</c:v>
                </c:pt>
                <c:pt idx="1334">
                  <c:v>41743</c:v>
                </c:pt>
                <c:pt idx="1335">
                  <c:v>41744</c:v>
                </c:pt>
                <c:pt idx="1336">
                  <c:v>41745</c:v>
                </c:pt>
                <c:pt idx="1337">
                  <c:v>41746</c:v>
                </c:pt>
                <c:pt idx="1338">
                  <c:v>41750</c:v>
                </c:pt>
                <c:pt idx="1339">
                  <c:v>41751</c:v>
                </c:pt>
                <c:pt idx="1340">
                  <c:v>41752</c:v>
                </c:pt>
                <c:pt idx="1341">
                  <c:v>41753</c:v>
                </c:pt>
                <c:pt idx="1342">
                  <c:v>41754</c:v>
                </c:pt>
                <c:pt idx="1343">
                  <c:v>41757</c:v>
                </c:pt>
                <c:pt idx="1344">
                  <c:v>41758</c:v>
                </c:pt>
                <c:pt idx="1345">
                  <c:v>41759</c:v>
                </c:pt>
                <c:pt idx="1346">
                  <c:v>41760</c:v>
                </c:pt>
                <c:pt idx="1347">
                  <c:v>41761</c:v>
                </c:pt>
                <c:pt idx="1348">
                  <c:v>41764</c:v>
                </c:pt>
                <c:pt idx="1349">
                  <c:v>41765</c:v>
                </c:pt>
                <c:pt idx="1350">
                  <c:v>41766</c:v>
                </c:pt>
                <c:pt idx="1351">
                  <c:v>41767</c:v>
                </c:pt>
                <c:pt idx="1352">
                  <c:v>41768</c:v>
                </c:pt>
                <c:pt idx="1353">
                  <c:v>41771</c:v>
                </c:pt>
                <c:pt idx="1354">
                  <c:v>41772</c:v>
                </c:pt>
                <c:pt idx="1355">
                  <c:v>41773</c:v>
                </c:pt>
                <c:pt idx="1356">
                  <c:v>41774</c:v>
                </c:pt>
                <c:pt idx="1357">
                  <c:v>41775</c:v>
                </c:pt>
                <c:pt idx="1358">
                  <c:v>41778</c:v>
                </c:pt>
                <c:pt idx="1359">
                  <c:v>41779</c:v>
                </c:pt>
                <c:pt idx="1360">
                  <c:v>41780</c:v>
                </c:pt>
                <c:pt idx="1361">
                  <c:v>41781</c:v>
                </c:pt>
                <c:pt idx="1362">
                  <c:v>41782</c:v>
                </c:pt>
                <c:pt idx="1363">
                  <c:v>41785</c:v>
                </c:pt>
                <c:pt idx="1364">
                  <c:v>41786</c:v>
                </c:pt>
                <c:pt idx="1365">
                  <c:v>41787</c:v>
                </c:pt>
                <c:pt idx="1366">
                  <c:v>41788</c:v>
                </c:pt>
                <c:pt idx="1367">
                  <c:v>41789</c:v>
                </c:pt>
                <c:pt idx="1368">
                  <c:v>41792</c:v>
                </c:pt>
                <c:pt idx="1369">
                  <c:v>41793</c:v>
                </c:pt>
                <c:pt idx="1370">
                  <c:v>41794</c:v>
                </c:pt>
                <c:pt idx="1371">
                  <c:v>41795</c:v>
                </c:pt>
                <c:pt idx="1372">
                  <c:v>41796</c:v>
                </c:pt>
                <c:pt idx="1373">
                  <c:v>41799</c:v>
                </c:pt>
                <c:pt idx="1374">
                  <c:v>41800</c:v>
                </c:pt>
                <c:pt idx="1375">
                  <c:v>41801</c:v>
                </c:pt>
                <c:pt idx="1376">
                  <c:v>41802</c:v>
                </c:pt>
                <c:pt idx="1377">
                  <c:v>41803</c:v>
                </c:pt>
                <c:pt idx="1378">
                  <c:v>41806</c:v>
                </c:pt>
                <c:pt idx="1379">
                  <c:v>41807</c:v>
                </c:pt>
                <c:pt idx="1380">
                  <c:v>41808</c:v>
                </c:pt>
                <c:pt idx="1381">
                  <c:v>41809</c:v>
                </c:pt>
                <c:pt idx="1382">
                  <c:v>41810</c:v>
                </c:pt>
                <c:pt idx="1383">
                  <c:v>41813</c:v>
                </c:pt>
                <c:pt idx="1384">
                  <c:v>41814</c:v>
                </c:pt>
                <c:pt idx="1385">
                  <c:v>41815</c:v>
                </c:pt>
                <c:pt idx="1386">
                  <c:v>41816</c:v>
                </c:pt>
                <c:pt idx="1387">
                  <c:v>41817</c:v>
                </c:pt>
                <c:pt idx="1388">
                  <c:v>41820</c:v>
                </c:pt>
                <c:pt idx="1389">
                  <c:v>41821</c:v>
                </c:pt>
                <c:pt idx="1390">
                  <c:v>41822</c:v>
                </c:pt>
                <c:pt idx="1391">
                  <c:v>41823</c:v>
                </c:pt>
                <c:pt idx="1392">
                  <c:v>41824</c:v>
                </c:pt>
                <c:pt idx="1393">
                  <c:v>41827</c:v>
                </c:pt>
                <c:pt idx="1394">
                  <c:v>41828</c:v>
                </c:pt>
                <c:pt idx="1395">
                  <c:v>41829</c:v>
                </c:pt>
                <c:pt idx="1396">
                  <c:v>41830</c:v>
                </c:pt>
                <c:pt idx="1397">
                  <c:v>41831</c:v>
                </c:pt>
                <c:pt idx="1398">
                  <c:v>41834</c:v>
                </c:pt>
                <c:pt idx="1399">
                  <c:v>41835</c:v>
                </c:pt>
                <c:pt idx="1400">
                  <c:v>41836</c:v>
                </c:pt>
                <c:pt idx="1401">
                  <c:v>41837</c:v>
                </c:pt>
                <c:pt idx="1402">
                  <c:v>41838</c:v>
                </c:pt>
                <c:pt idx="1403">
                  <c:v>41841</c:v>
                </c:pt>
                <c:pt idx="1404">
                  <c:v>41842</c:v>
                </c:pt>
                <c:pt idx="1405">
                  <c:v>41843</c:v>
                </c:pt>
                <c:pt idx="1406">
                  <c:v>41844</c:v>
                </c:pt>
                <c:pt idx="1407">
                  <c:v>41845</c:v>
                </c:pt>
                <c:pt idx="1408">
                  <c:v>41848</c:v>
                </c:pt>
                <c:pt idx="1409">
                  <c:v>41849</c:v>
                </c:pt>
                <c:pt idx="1410">
                  <c:v>41850</c:v>
                </c:pt>
                <c:pt idx="1411">
                  <c:v>41851</c:v>
                </c:pt>
                <c:pt idx="1412">
                  <c:v>41852</c:v>
                </c:pt>
                <c:pt idx="1413">
                  <c:v>41855</c:v>
                </c:pt>
                <c:pt idx="1414">
                  <c:v>41856</c:v>
                </c:pt>
                <c:pt idx="1415">
                  <c:v>41857</c:v>
                </c:pt>
                <c:pt idx="1416">
                  <c:v>41858</c:v>
                </c:pt>
                <c:pt idx="1417">
                  <c:v>41859</c:v>
                </c:pt>
                <c:pt idx="1418">
                  <c:v>41862</c:v>
                </c:pt>
                <c:pt idx="1419">
                  <c:v>41863</c:v>
                </c:pt>
                <c:pt idx="1420">
                  <c:v>41864</c:v>
                </c:pt>
                <c:pt idx="1421">
                  <c:v>41865</c:v>
                </c:pt>
                <c:pt idx="1422">
                  <c:v>41866</c:v>
                </c:pt>
                <c:pt idx="1423">
                  <c:v>41869</c:v>
                </c:pt>
                <c:pt idx="1424">
                  <c:v>41870</c:v>
                </c:pt>
                <c:pt idx="1425">
                  <c:v>41871</c:v>
                </c:pt>
                <c:pt idx="1426">
                  <c:v>41872</c:v>
                </c:pt>
                <c:pt idx="1427">
                  <c:v>41873</c:v>
                </c:pt>
                <c:pt idx="1428">
                  <c:v>41876</c:v>
                </c:pt>
                <c:pt idx="1429">
                  <c:v>41877</c:v>
                </c:pt>
                <c:pt idx="1430">
                  <c:v>41878</c:v>
                </c:pt>
                <c:pt idx="1431">
                  <c:v>41879</c:v>
                </c:pt>
                <c:pt idx="1432">
                  <c:v>41880</c:v>
                </c:pt>
                <c:pt idx="1433">
                  <c:v>41883</c:v>
                </c:pt>
                <c:pt idx="1434">
                  <c:v>41884</c:v>
                </c:pt>
                <c:pt idx="1435">
                  <c:v>41885</c:v>
                </c:pt>
                <c:pt idx="1436">
                  <c:v>41886</c:v>
                </c:pt>
                <c:pt idx="1437">
                  <c:v>41887</c:v>
                </c:pt>
                <c:pt idx="1438">
                  <c:v>41890</c:v>
                </c:pt>
                <c:pt idx="1439">
                  <c:v>41891</c:v>
                </c:pt>
                <c:pt idx="1440">
                  <c:v>41892</c:v>
                </c:pt>
                <c:pt idx="1441">
                  <c:v>41893</c:v>
                </c:pt>
                <c:pt idx="1442">
                  <c:v>41894</c:v>
                </c:pt>
                <c:pt idx="1443">
                  <c:v>41897</c:v>
                </c:pt>
                <c:pt idx="1444">
                  <c:v>41898</c:v>
                </c:pt>
                <c:pt idx="1445">
                  <c:v>41899</c:v>
                </c:pt>
                <c:pt idx="1446">
                  <c:v>41900</c:v>
                </c:pt>
                <c:pt idx="1447">
                  <c:v>41901</c:v>
                </c:pt>
                <c:pt idx="1448">
                  <c:v>41904</c:v>
                </c:pt>
                <c:pt idx="1449">
                  <c:v>41905</c:v>
                </c:pt>
                <c:pt idx="1450">
                  <c:v>41906</c:v>
                </c:pt>
                <c:pt idx="1451">
                  <c:v>41907</c:v>
                </c:pt>
                <c:pt idx="1452">
                  <c:v>41908</c:v>
                </c:pt>
                <c:pt idx="1453">
                  <c:v>41911</c:v>
                </c:pt>
                <c:pt idx="1454">
                  <c:v>41912</c:v>
                </c:pt>
                <c:pt idx="1455">
                  <c:v>41913</c:v>
                </c:pt>
                <c:pt idx="1456">
                  <c:v>41914</c:v>
                </c:pt>
                <c:pt idx="1457">
                  <c:v>41915</c:v>
                </c:pt>
                <c:pt idx="1458">
                  <c:v>41918</c:v>
                </c:pt>
                <c:pt idx="1459">
                  <c:v>41919</c:v>
                </c:pt>
                <c:pt idx="1460">
                  <c:v>41920</c:v>
                </c:pt>
                <c:pt idx="1461">
                  <c:v>41921</c:v>
                </c:pt>
                <c:pt idx="1462">
                  <c:v>41922</c:v>
                </c:pt>
                <c:pt idx="1463">
                  <c:v>41925</c:v>
                </c:pt>
                <c:pt idx="1464">
                  <c:v>41926</c:v>
                </c:pt>
                <c:pt idx="1465">
                  <c:v>41927</c:v>
                </c:pt>
                <c:pt idx="1466">
                  <c:v>41928</c:v>
                </c:pt>
                <c:pt idx="1467">
                  <c:v>41929</c:v>
                </c:pt>
                <c:pt idx="1468">
                  <c:v>41932</c:v>
                </c:pt>
                <c:pt idx="1469">
                  <c:v>41933</c:v>
                </c:pt>
                <c:pt idx="1470">
                  <c:v>41934</c:v>
                </c:pt>
                <c:pt idx="1471">
                  <c:v>41935</c:v>
                </c:pt>
                <c:pt idx="1472">
                  <c:v>41936</c:v>
                </c:pt>
                <c:pt idx="1473">
                  <c:v>41939</c:v>
                </c:pt>
                <c:pt idx="1474">
                  <c:v>41940</c:v>
                </c:pt>
                <c:pt idx="1475">
                  <c:v>41941</c:v>
                </c:pt>
                <c:pt idx="1476">
                  <c:v>41942</c:v>
                </c:pt>
                <c:pt idx="1477">
                  <c:v>41943</c:v>
                </c:pt>
                <c:pt idx="1478">
                  <c:v>41946</c:v>
                </c:pt>
                <c:pt idx="1479">
                  <c:v>41947</c:v>
                </c:pt>
                <c:pt idx="1480">
                  <c:v>41948</c:v>
                </c:pt>
                <c:pt idx="1481">
                  <c:v>41949</c:v>
                </c:pt>
                <c:pt idx="1482">
                  <c:v>41950</c:v>
                </c:pt>
                <c:pt idx="1483">
                  <c:v>41953</c:v>
                </c:pt>
                <c:pt idx="1484">
                  <c:v>41954</c:v>
                </c:pt>
                <c:pt idx="1485">
                  <c:v>41955</c:v>
                </c:pt>
                <c:pt idx="1486">
                  <c:v>41956</c:v>
                </c:pt>
                <c:pt idx="1487">
                  <c:v>41957</c:v>
                </c:pt>
                <c:pt idx="1488">
                  <c:v>41960</c:v>
                </c:pt>
                <c:pt idx="1489">
                  <c:v>41961</c:v>
                </c:pt>
                <c:pt idx="1490">
                  <c:v>41962</c:v>
                </c:pt>
                <c:pt idx="1491">
                  <c:v>41963</c:v>
                </c:pt>
                <c:pt idx="1492">
                  <c:v>41964</c:v>
                </c:pt>
                <c:pt idx="1493">
                  <c:v>41967</c:v>
                </c:pt>
                <c:pt idx="1494">
                  <c:v>41968</c:v>
                </c:pt>
                <c:pt idx="1495">
                  <c:v>41969</c:v>
                </c:pt>
                <c:pt idx="1496">
                  <c:v>41970</c:v>
                </c:pt>
                <c:pt idx="1497">
                  <c:v>41971</c:v>
                </c:pt>
                <c:pt idx="1498">
                  <c:v>41974</c:v>
                </c:pt>
                <c:pt idx="1499">
                  <c:v>41975</c:v>
                </c:pt>
                <c:pt idx="1500">
                  <c:v>41976</c:v>
                </c:pt>
                <c:pt idx="1501">
                  <c:v>41977</c:v>
                </c:pt>
                <c:pt idx="1502">
                  <c:v>41978</c:v>
                </c:pt>
                <c:pt idx="1503">
                  <c:v>41981</c:v>
                </c:pt>
                <c:pt idx="1504">
                  <c:v>41982</c:v>
                </c:pt>
                <c:pt idx="1505">
                  <c:v>41983</c:v>
                </c:pt>
                <c:pt idx="1506">
                  <c:v>41984</c:v>
                </c:pt>
                <c:pt idx="1507">
                  <c:v>41985</c:v>
                </c:pt>
                <c:pt idx="1508">
                  <c:v>41988</c:v>
                </c:pt>
                <c:pt idx="1509">
                  <c:v>41989</c:v>
                </c:pt>
                <c:pt idx="1510">
                  <c:v>41990</c:v>
                </c:pt>
                <c:pt idx="1511">
                  <c:v>41991</c:v>
                </c:pt>
                <c:pt idx="1512">
                  <c:v>41992</c:v>
                </c:pt>
                <c:pt idx="1513">
                  <c:v>41995</c:v>
                </c:pt>
                <c:pt idx="1514">
                  <c:v>41996</c:v>
                </c:pt>
                <c:pt idx="1515">
                  <c:v>41997</c:v>
                </c:pt>
                <c:pt idx="1516">
                  <c:v>41999</c:v>
                </c:pt>
                <c:pt idx="1517">
                  <c:v>42002</c:v>
                </c:pt>
                <c:pt idx="1518">
                  <c:v>42003</c:v>
                </c:pt>
                <c:pt idx="1519">
                  <c:v>42004</c:v>
                </c:pt>
                <c:pt idx="1520">
                  <c:v>42006</c:v>
                </c:pt>
                <c:pt idx="1521">
                  <c:v>42009</c:v>
                </c:pt>
                <c:pt idx="1522">
                  <c:v>42010</c:v>
                </c:pt>
                <c:pt idx="1523">
                  <c:v>42011</c:v>
                </c:pt>
                <c:pt idx="1524">
                  <c:v>42012</c:v>
                </c:pt>
                <c:pt idx="1525">
                  <c:v>42013</c:v>
                </c:pt>
                <c:pt idx="1526">
                  <c:v>42016</c:v>
                </c:pt>
                <c:pt idx="1527">
                  <c:v>42017</c:v>
                </c:pt>
                <c:pt idx="1528">
                  <c:v>42018</c:v>
                </c:pt>
                <c:pt idx="1529">
                  <c:v>42019</c:v>
                </c:pt>
                <c:pt idx="1530">
                  <c:v>42020</c:v>
                </c:pt>
                <c:pt idx="1531">
                  <c:v>42023</c:v>
                </c:pt>
                <c:pt idx="1532">
                  <c:v>42024</c:v>
                </c:pt>
                <c:pt idx="1533">
                  <c:v>42025</c:v>
                </c:pt>
                <c:pt idx="1534">
                  <c:v>42026</c:v>
                </c:pt>
                <c:pt idx="1535">
                  <c:v>42027</c:v>
                </c:pt>
                <c:pt idx="1536">
                  <c:v>42030</c:v>
                </c:pt>
                <c:pt idx="1537">
                  <c:v>42031</c:v>
                </c:pt>
                <c:pt idx="1538">
                  <c:v>42032</c:v>
                </c:pt>
                <c:pt idx="1539">
                  <c:v>42033</c:v>
                </c:pt>
                <c:pt idx="1540">
                  <c:v>42034</c:v>
                </c:pt>
                <c:pt idx="1541">
                  <c:v>42037</c:v>
                </c:pt>
                <c:pt idx="1542">
                  <c:v>42038</c:v>
                </c:pt>
                <c:pt idx="1543">
                  <c:v>42039</c:v>
                </c:pt>
                <c:pt idx="1544">
                  <c:v>42040</c:v>
                </c:pt>
                <c:pt idx="1545">
                  <c:v>42041</c:v>
                </c:pt>
                <c:pt idx="1546">
                  <c:v>42044</c:v>
                </c:pt>
                <c:pt idx="1547">
                  <c:v>42045</c:v>
                </c:pt>
                <c:pt idx="1548">
                  <c:v>42046</c:v>
                </c:pt>
                <c:pt idx="1549">
                  <c:v>42047</c:v>
                </c:pt>
                <c:pt idx="1550">
                  <c:v>42048</c:v>
                </c:pt>
                <c:pt idx="1551">
                  <c:v>42051</c:v>
                </c:pt>
                <c:pt idx="1552">
                  <c:v>42052</c:v>
                </c:pt>
                <c:pt idx="1553">
                  <c:v>42053</c:v>
                </c:pt>
                <c:pt idx="1554">
                  <c:v>42054</c:v>
                </c:pt>
                <c:pt idx="1555">
                  <c:v>42055</c:v>
                </c:pt>
                <c:pt idx="1556">
                  <c:v>42058</c:v>
                </c:pt>
                <c:pt idx="1557">
                  <c:v>42059</c:v>
                </c:pt>
                <c:pt idx="1558">
                  <c:v>42060</c:v>
                </c:pt>
                <c:pt idx="1559">
                  <c:v>42061</c:v>
                </c:pt>
                <c:pt idx="1560">
                  <c:v>42062</c:v>
                </c:pt>
                <c:pt idx="1561">
                  <c:v>42065</c:v>
                </c:pt>
                <c:pt idx="1562">
                  <c:v>42066</c:v>
                </c:pt>
                <c:pt idx="1563">
                  <c:v>42067</c:v>
                </c:pt>
                <c:pt idx="1564">
                  <c:v>42068</c:v>
                </c:pt>
                <c:pt idx="1565">
                  <c:v>42069</c:v>
                </c:pt>
                <c:pt idx="1566">
                  <c:v>42072</c:v>
                </c:pt>
                <c:pt idx="1567">
                  <c:v>42073</c:v>
                </c:pt>
                <c:pt idx="1568">
                  <c:v>42074</c:v>
                </c:pt>
                <c:pt idx="1569">
                  <c:v>42075</c:v>
                </c:pt>
                <c:pt idx="1570">
                  <c:v>42076</c:v>
                </c:pt>
                <c:pt idx="1571">
                  <c:v>42079</c:v>
                </c:pt>
                <c:pt idx="1572">
                  <c:v>42080</c:v>
                </c:pt>
                <c:pt idx="1573">
                  <c:v>42081</c:v>
                </c:pt>
                <c:pt idx="1574">
                  <c:v>42082</c:v>
                </c:pt>
                <c:pt idx="1575">
                  <c:v>42083</c:v>
                </c:pt>
                <c:pt idx="1576">
                  <c:v>42086</c:v>
                </c:pt>
                <c:pt idx="1577">
                  <c:v>42087</c:v>
                </c:pt>
                <c:pt idx="1578">
                  <c:v>42088</c:v>
                </c:pt>
                <c:pt idx="1579">
                  <c:v>42089</c:v>
                </c:pt>
                <c:pt idx="1580">
                  <c:v>42090</c:v>
                </c:pt>
                <c:pt idx="1581">
                  <c:v>42093</c:v>
                </c:pt>
                <c:pt idx="1582">
                  <c:v>42094</c:v>
                </c:pt>
                <c:pt idx="1583">
                  <c:v>42095</c:v>
                </c:pt>
                <c:pt idx="1584">
                  <c:v>42096</c:v>
                </c:pt>
                <c:pt idx="1585">
                  <c:v>42100</c:v>
                </c:pt>
                <c:pt idx="1586">
                  <c:v>42101</c:v>
                </c:pt>
                <c:pt idx="1587">
                  <c:v>42102</c:v>
                </c:pt>
                <c:pt idx="1588">
                  <c:v>42103</c:v>
                </c:pt>
                <c:pt idx="1589">
                  <c:v>42104</c:v>
                </c:pt>
                <c:pt idx="1590">
                  <c:v>42107</c:v>
                </c:pt>
                <c:pt idx="1591">
                  <c:v>42108</c:v>
                </c:pt>
                <c:pt idx="1592">
                  <c:v>42109</c:v>
                </c:pt>
                <c:pt idx="1593">
                  <c:v>42110</c:v>
                </c:pt>
                <c:pt idx="1594">
                  <c:v>42111</c:v>
                </c:pt>
                <c:pt idx="1595">
                  <c:v>42114</c:v>
                </c:pt>
                <c:pt idx="1596">
                  <c:v>42115</c:v>
                </c:pt>
                <c:pt idx="1597">
                  <c:v>42116</c:v>
                </c:pt>
                <c:pt idx="1598">
                  <c:v>42117</c:v>
                </c:pt>
                <c:pt idx="1599">
                  <c:v>42118</c:v>
                </c:pt>
                <c:pt idx="1600">
                  <c:v>42121</c:v>
                </c:pt>
                <c:pt idx="1601">
                  <c:v>42122</c:v>
                </c:pt>
                <c:pt idx="1602">
                  <c:v>42123</c:v>
                </c:pt>
                <c:pt idx="1603">
                  <c:v>42124</c:v>
                </c:pt>
                <c:pt idx="1604">
                  <c:v>42125</c:v>
                </c:pt>
                <c:pt idx="1605">
                  <c:v>42128</c:v>
                </c:pt>
                <c:pt idx="1606">
                  <c:v>42129</c:v>
                </c:pt>
                <c:pt idx="1607">
                  <c:v>42130</c:v>
                </c:pt>
                <c:pt idx="1608">
                  <c:v>42131</c:v>
                </c:pt>
                <c:pt idx="1609">
                  <c:v>42132</c:v>
                </c:pt>
                <c:pt idx="1610">
                  <c:v>42135</c:v>
                </c:pt>
                <c:pt idx="1611">
                  <c:v>42136</c:v>
                </c:pt>
                <c:pt idx="1612">
                  <c:v>42137</c:v>
                </c:pt>
                <c:pt idx="1613">
                  <c:v>42138</c:v>
                </c:pt>
                <c:pt idx="1614">
                  <c:v>42139</c:v>
                </c:pt>
                <c:pt idx="1615">
                  <c:v>42142</c:v>
                </c:pt>
                <c:pt idx="1616">
                  <c:v>42143</c:v>
                </c:pt>
                <c:pt idx="1617">
                  <c:v>42144</c:v>
                </c:pt>
                <c:pt idx="1618">
                  <c:v>42145</c:v>
                </c:pt>
                <c:pt idx="1619">
                  <c:v>42146</c:v>
                </c:pt>
                <c:pt idx="1620">
                  <c:v>42149</c:v>
                </c:pt>
                <c:pt idx="1621">
                  <c:v>42150</c:v>
                </c:pt>
                <c:pt idx="1622">
                  <c:v>42151</c:v>
                </c:pt>
                <c:pt idx="1623">
                  <c:v>42152</c:v>
                </c:pt>
                <c:pt idx="1624">
                  <c:v>42153</c:v>
                </c:pt>
                <c:pt idx="1625">
                  <c:v>42156</c:v>
                </c:pt>
                <c:pt idx="1626">
                  <c:v>42157</c:v>
                </c:pt>
                <c:pt idx="1627">
                  <c:v>42158</c:v>
                </c:pt>
                <c:pt idx="1628">
                  <c:v>42159</c:v>
                </c:pt>
                <c:pt idx="1629">
                  <c:v>42160</c:v>
                </c:pt>
                <c:pt idx="1630">
                  <c:v>42163</c:v>
                </c:pt>
                <c:pt idx="1631">
                  <c:v>42164</c:v>
                </c:pt>
                <c:pt idx="1632">
                  <c:v>42165</c:v>
                </c:pt>
                <c:pt idx="1633">
                  <c:v>42166</c:v>
                </c:pt>
                <c:pt idx="1634">
                  <c:v>42167</c:v>
                </c:pt>
                <c:pt idx="1635">
                  <c:v>42170</c:v>
                </c:pt>
                <c:pt idx="1636">
                  <c:v>42171</c:v>
                </c:pt>
                <c:pt idx="1637">
                  <c:v>42172</c:v>
                </c:pt>
                <c:pt idx="1638">
                  <c:v>42173</c:v>
                </c:pt>
                <c:pt idx="1639">
                  <c:v>42174</c:v>
                </c:pt>
                <c:pt idx="1640">
                  <c:v>42177</c:v>
                </c:pt>
                <c:pt idx="1641">
                  <c:v>42178</c:v>
                </c:pt>
                <c:pt idx="1642">
                  <c:v>42179</c:v>
                </c:pt>
                <c:pt idx="1643">
                  <c:v>42180</c:v>
                </c:pt>
                <c:pt idx="1644">
                  <c:v>42181</c:v>
                </c:pt>
                <c:pt idx="1645">
                  <c:v>42184</c:v>
                </c:pt>
                <c:pt idx="1646">
                  <c:v>42185</c:v>
                </c:pt>
                <c:pt idx="1647">
                  <c:v>42186</c:v>
                </c:pt>
                <c:pt idx="1648">
                  <c:v>42187</c:v>
                </c:pt>
                <c:pt idx="1649">
                  <c:v>42188</c:v>
                </c:pt>
                <c:pt idx="1650">
                  <c:v>42191</c:v>
                </c:pt>
                <c:pt idx="1651">
                  <c:v>42192</c:v>
                </c:pt>
                <c:pt idx="1652">
                  <c:v>42193</c:v>
                </c:pt>
                <c:pt idx="1653">
                  <c:v>42194</c:v>
                </c:pt>
                <c:pt idx="1654">
                  <c:v>42195</c:v>
                </c:pt>
                <c:pt idx="1655">
                  <c:v>42198</c:v>
                </c:pt>
                <c:pt idx="1656">
                  <c:v>42199</c:v>
                </c:pt>
                <c:pt idx="1657">
                  <c:v>42200</c:v>
                </c:pt>
                <c:pt idx="1658">
                  <c:v>42201</c:v>
                </c:pt>
                <c:pt idx="1659">
                  <c:v>42202</c:v>
                </c:pt>
                <c:pt idx="1660">
                  <c:v>42205</c:v>
                </c:pt>
                <c:pt idx="1661">
                  <c:v>42206</c:v>
                </c:pt>
                <c:pt idx="1662">
                  <c:v>42207</c:v>
                </c:pt>
                <c:pt idx="1663">
                  <c:v>42208</c:v>
                </c:pt>
                <c:pt idx="1664">
                  <c:v>42209</c:v>
                </c:pt>
                <c:pt idx="1665">
                  <c:v>42212</c:v>
                </c:pt>
                <c:pt idx="1666">
                  <c:v>42213</c:v>
                </c:pt>
                <c:pt idx="1667">
                  <c:v>42214</c:v>
                </c:pt>
                <c:pt idx="1668">
                  <c:v>42215</c:v>
                </c:pt>
                <c:pt idx="1669">
                  <c:v>42216</c:v>
                </c:pt>
                <c:pt idx="1670">
                  <c:v>42219</c:v>
                </c:pt>
                <c:pt idx="1671">
                  <c:v>42220</c:v>
                </c:pt>
                <c:pt idx="1672">
                  <c:v>42221</c:v>
                </c:pt>
                <c:pt idx="1673">
                  <c:v>42222</c:v>
                </c:pt>
                <c:pt idx="1674">
                  <c:v>42223</c:v>
                </c:pt>
                <c:pt idx="1675">
                  <c:v>42226</c:v>
                </c:pt>
                <c:pt idx="1676">
                  <c:v>42227</c:v>
                </c:pt>
                <c:pt idx="1677">
                  <c:v>42228</c:v>
                </c:pt>
                <c:pt idx="1678">
                  <c:v>42229</c:v>
                </c:pt>
                <c:pt idx="1679">
                  <c:v>42230</c:v>
                </c:pt>
                <c:pt idx="1680">
                  <c:v>42233</c:v>
                </c:pt>
                <c:pt idx="1681">
                  <c:v>42234</c:v>
                </c:pt>
                <c:pt idx="1682">
                  <c:v>42235</c:v>
                </c:pt>
                <c:pt idx="1683">
                  <c:v>42236</c:v>
                </c:pt>
                <c:pt idx="1684">
                  <c:v>42237</c:v>
                </c:pt>
                <c:pt idx="1685">
                  <c:v>42240</c:v>
                </c:pt>
                <c:pt idx="1686">
                  <c:v>42241</c:v>
                </c:pt>
                <c:pt idx="1687">
                  <c:v>42242</c:v>
                </c:pt>
                <c:pt idx="1688">
                  <c:v>42243</c:v>
                </c:pt>
                <c:pt idx="1689">
                  <c:v>42244</c:v>
                </c:pt>
                <c:pt idx="1690">
                  <c:v>42247</c:v>
                </c:pt>
                <c:pt idx="1691">
                  <c:v>42248</c:v>
                </c:pt>
                <c:pt idx="1692">
                  <c:v>42249</c:v>
                </c:pt>
                <c:pt idx="1693">
                  <c:v>42250</c:v>
                </c:pt>
                <c:pt idx="1694">
                  <c:v>42251</c:v>
                </c:pt>
                <c:pt idx="1695">
                  <c:v>42254</c:v>
                </c:pt>
                <c:pt idx="1696">
                  <c:v>42255</c:v>
                </c:pt>
                <c:pt idx="1697">
                  <c:v>42256</c:v>
                </c:pt>
                <c:pt idx="1698">
                  <c:v>42257</c:v>
                </c:pt>
                <c:pt idx="1699">
                  <c:v>42258</c:v>
                </c:pt>
                <c:pt idx="1700">
                  <c:v>42261</c:v>
                </c:pt>
                <c:pt idx="1701">
                  <c:v>42262</c:v>
                </c:pt>
                <c:pt idx="1702">
                  <c:v>42263</c:v>
                </c:pt>
                <c:pt idx="1703">
                  <c:v>42264</c:v>
                </c:pt>
                <c:pt idx="1704">
                  <c:v>42265</c:v>
                </c:pt>
                <c:pt idx="1705">
                  <c:v>42268</c:v>
                </c:pt>
                <c:pt idx="1706">
                  <c:v>42269</c:v>
                </c:pt>
                <c:pt idx="1707">
                  <c:v>42270</c:v>
                </c:pt>
                <c:pt idx="1708">
                  <c:v>42271</c:v>
                </c:pt>
                <c:pt idx="1709">
                  <c:v>42272</c:v>
                </c:pt>
                <c:pt idx="1710">
                  <c:v>42275</c:v>
                </c:pt>
                <c:pt idx="1711">
                  <c:v>42276</c:v>
                </c:pt>
                <c:pt idx="1712">
                  <c:v>42277</c:v>
                </c:pt>
                <c:pt idx="1713">
                  <c:v>42278</c:v>
                </c:pt>
                <c:pt idx="1714">
                  <c:v>42279</c:v>
                </c:pt>
                <c:pt idx="1715">
                  <c:v>42282</c:v>
                </c:pt>
                <c:pt idx="1716">
                  <c:v>42283</c:v>
                </c:pt>
                <c:pt idx="1717">
                  <c:v>42284</c:v>
                </c:pt>
                <c:pt idx="1718">
                  <c:v>42285</c:v>
                </c:pt>
                <c:pt idx="1719">
                  <c:v>42286</c:v>
                </c:pt>
                <c:pt idx="1720">
                  <c:v>42289</c:v>
                </c:pt>
                <c:pt idx="1721">
                  <c:v>42290</c:v>
                </c:pt>
                <c:pt idx="1722">
                  <c:v>42291</c:v>
                </c:pt>
                <c:pt idx="1723">
                  <c:v>42292</c:v>
                </c:pt>
                <c:pt idx="1724">
                  <c:v>42293</c:v>
                </c:pt>
                <c:pt idx="1725">
                  <c:v>42296</c:v>
                </c:pt>
                <c:pt idx="1726">
                  <c:v>42297</c:v>
                </c:pt>
                <c:pt idx="1727">
                  <c:v>42298</c:v>
                </c:pt>
                <c:pt idx="1728">
                  <c:v>42299</c:v>
                </c:pt>
                <c:pt idx="1729">
                  <c:v>42300</c:v>
                </c:pt>
                <c:pt idx="1730">
                  <c:v>42303</c:v>
                </c:pt>
                <c:pt idx="1731">
                  <c:v>42304</c:v>
                </c:pt>
                <c:pt idx="1732">
                  <c:v>42305</c:v>
                </c:pt>
                <c:pt idx="1733">
                  <c:v>42306</c:v>
                </c:pt>
                <c:pt idx="1734">
                  <c:v>42307</c:v>
                </c:pt>
                <c:pt idx="1735">
                  <c:v>42310</c:v>
                </c:pt>
                <c:pt idx="1736">
                  <c:v>42311</c:v>
                </c:pt>
                <c:pt idx="1737">
                  <c:v>42312</c:v>
                </c:pt>
                <c:pt idx="1738">
                  <c:v>42313</c:v>
                </c:pt>
                <c:pt idx="1739">
                  <c:v>42314</c:v>
                </c:pt>
                <c:pt idx="1740">
                  <c:v>42317</c:v>
                </c:pt>
                <c:pt idx="1741">
                  <c:v>42318</c:v>
                </c:pt>
                <c:pt idx="1742">
                  <c:v>42319</c:v>
                </c:pt>
                <c:pt idx="1743">
                  <c:v>42320</c:v>
                </c:pt>
                <c:pt idx="1744">
                  <c:v>42321</c:v>
                </c:pt>
                <c:pt idx="1745">
                  <c:v>42324</c:v>
                </c:pt>
                <c:pt idx="1746">
                  <c:v>42325</c:v>
                </c:pt>
                <c:pt idx="1747">
                  <c:v>42326</c:v>
                </c:pt>
                <c:pt idx="1748">
                  <c:v>42327</c:v>
                </c:pt>
                <c:pt idx="1749">
                  <c:v>42328</c:v>
                </c:pt>
                <c:pt idx="1750">
                  <c:v>42331</c:v>
                </c:pt>
                <c:pt idx="1751">
                  <c:v>42332</c:v>
                </c:pt>
                <c:pt idx="1752">
                  <c:v>42333</c:v>
                </c:pt>
                <c:pt idx="1753">
                  <c:v>42334</c:v>
                </c:pt>
                <c:pt idx="1754">
                  <c:v>42335</c:v>
                </c:pt>
                <c:pt idx="1755">
                  <c:v>42338</c:v>
                </c:pt>
                <c:pt idx="1756">
                  <c:v>42339</c:v>
                </c:pt>
                <c:pt idx="1757">
                  <c:v>42340</c:v>
                </c:pt>
                <c:pt idx="1758">
                  <c:v>42341</c:v>
                </c:pt>
                <c:pt idx="1759">
                  <c:v>42342</c:v>
                </c:pt>
                <c:pt idx="1760">
                  <c:v>42345</c:v>
                </c:pt>
                <c:pt idx="1761">
                  <c:v>42346</c:v>
                </c:pt>
                <c:pt idx="1762">
                  <c:v>42347</c:v>
                </c:pt>
                <c:pt idx="1763">
                  <c:v>42348</c:v>
                </c:pt>
                <c:pt idx="1764">
                  <c:v>42349</c:v>
                </c:pt>
                <c:pt idx="1765">
                  <c:v>42352</c:v>
                </c:pt>
                <c:pt idx="1766">
                  <c:v>42353</c:v>
                </c:pt>
                <c:pt idx="1767">
                  <c:v>42354</c:v>
                </c:pt>
                <c:pt idx="1768">
                  <c:v>42355</c:v>
                </c:pt>
                <c:pt idx="1769">
                  <c:v>42356</c:v>
                </c:pt>
                <c:pt idx="1770">
                  <c:v>42359</c:v>
                </c:pt>
                <c:pt idx="1771">
                  <c:v>42360</c:v>
                </c:pt>
                <c:pt idx="1772">
                  <c:v>42361</c:v>
                </c:pt>
                <c:pt idx="1773">
                  <c:v>42362</c:v>
                </c:pt>
                <c:pt idx="1774">
                  <c:v>42366</c:v>
                </c:pt>
                <c:pt idx="1775">
                  <c:v>42367</c:v>
                </c:pt>
                <c:pt idx="1776">
                  <c:v>42368</c:v>
                </c:pt>
                <c:pt idx="1777">
                  <c:v>42369</c:v>
                </c:pt>
                <c:pt idx="1778">
                  <c:v>42373</c:v>
                </c:pt>
                <c:pt idx="1779">
                  <c:v>42374</c:v>
                </c:pt>
                <c:pt idx="1780">
                  <c:v>42375</c:v>
                </c:pt>
                <c:pt idx="1781">
                  <c:v>42376</c:v>
                </c:pt>
                <c:pt idx="1782">
                  <c:v>42377</c:v>
                </c:pt>
                <c:pt idx="1783">
                  <c:v>42380</c:v>
                </c:pt>
                <c:pt idx="1784">
                  <c:v>42381</c:v>
                </c:pt>
                <c:pt idx="1785">
                  <c:v>42382</c:v>
                </c:pt>
                <c:pt idx="1786">
                  <c:v>42383</c:v>
                </c:pt>
                <c:pt idx="1787">
                  <c:v>42384</c:v>
                </c:pt>
                <c:pt idx="1788">
                  <c:v>42387</c:v>
                </c:pt>
                <c:pt idx="1789">
                  <c:v>42388</c:v>
                </c:pt>
                <c:pt idx="1790">
                  <c:v>42389</c:v>
                </c:pt>
                <c:pt idx="1791">
                  <c:v>42390</c:v>
                </c:pt>
                <c:pt idx="1792">
                  <c:v>42391</c:v>
                </c:pt>
                <c:pt idx="1793">
                  <c:v>42394</c:v>
                </c:pt>
                <c:pt idx="1794">
                  <c:v>42395</c:v>
                </c:pt>
                <c:pt idx="1795">
                  <c:v>42396</c:v>
                </c:pt>
                <c:pt idx="1796">
                  <c:v>42397</c:v>
                </c:pt>
                <c:pt idx="1797">
                  <c:v>42398</c:v>
                </c:pt>
                <c:pt idx="1798">
                  <c:v>42401</c:v>
                </c:pt>
                <c:pt idx="1799">
                  <c:v>42402</c:v>
                </c:pt>
                <c:pt idx="1800">
                  <c:v>42403</c:v>
                </c:pt>
                <c:pt idx="1801">
                  <c:v>42404</c:v>
                </c:pt>
                <c:pt idx="1802">
                  <c:v>42405</c:v>
                </c:pt>
                <c:pt idx="1803">
                  <c:v>42408</c:v>
                </c:pt>
                <c:pt idx="1804">
                  <c:v>42409</c:v>
                </c:pt>
                <c:pt idx="1805">
                  <c:v>42410</c:v>
                </c:pt>
                <c:pt idx="1806">
                  <c:v>42411</c:v>
                </c:pt>
                <c:pt idx="1807">
                  <c:v>42412</c:v>
                </c:pt>
                <c:pt idx="1808">
                  <c:v>42415</c:v>
                </c:pt>
                <c:pt idx="1809">
                  <c:v>42416</c:v>
                </c:pt>
                <c:pt idx="1810">
                  <c:v>42417</c:v>
                </c:pt>
                <c:pt idx="1811">
                  <c:v>42418</c:v>
                </c:pt>
                <c:pt idx="1812">
                  <c:v>42419</c:v>
                </c:pt>
                <c:pt idx="1813">
                  <c:v>42422</c:v>
                </c:pt>
                <c:pt idx="1814">
                  <c:v>42423</c:v>
                </c:pt>
                <c:pt idx="1815">
                  <c:v>42424</c:v>
                </c:pt>
                <c:pt idx="1816">
                  <c:v>42425</c:v>
                </c:pt>
                <c:pt idx="1817">
                  <c:v>42426</c:v>
                </c:pt>
                <c:pt idx="1818">
                  <c:v>42429</c:v>
                </c:pt>
                <c:pt idx="1819">
                  <c:v>42430</c:v>
                </c:pt>
                <c:pt idx="1820">
                  <c:v>42431</c:v>
                </c:pt>
                <c:pt idx="1821">
                  <c:v>42432</c:v>
                </c:pt>
                <c:pt idx="1822">
                  <c:v>42433</c:v>
                </c:pt>
              </c:numCache>
            </c:numRef>
          </c:cat>
          <c:val>
            <c:numRef>
              <c:f>'C:\Users\Valay\Downloads\[Charts (26).xls]1 - Chart Data'!$E$2:$E$1824</c:f>
              <c:numCache>
                <c:formatCode>General</c:formatCode>
                <c:ptCount val="1823"/>
                <c:pt idx="0">
                  <c:v>100</c:v>
                </c:pt>
                <c:pt idx="1">
                  <c:v>99.882771493517097</c:v>
                </c:pt>
                <c:pt idx="2">
                  <c:v>97.253923009118694</c:v>
                </c:pt>
                <c:pt idx="3">
                  <c:v>96.933646932737304</c:v>
                </c:pt>
                <c:pt idx="4">
                  <c:v>102.813722387179</c:v>
                </c:pt>
                <c:pt idx="5">
                  <c:v>102.859141085389</c:v>
                </c:pt>
                <c:pt idx="6">
                  <c:v>102.74078639320101</c:v>
                </c:pt>
                <c:pt idx="7">
                  <c:v>101.81437489422601</c:v>
                </c:pt>
                <c:pt idx="8">
                  <c:v>102.20049880126101</c:v>
                </c:pt>
                <c:pt idx="9">
                  <c:v>100.503875285452</c:v>
                </c:pt>
                <c:pt idx="10">
                  <c:v>101.45464209725399</c:v>
                </c:pt>
                <c:pt idx="11">
                  <c:v>97.344413886859698</c:v>
                </c:pt>
                <c:pt idx="12">
                  <c:v>93.122476717502806</c:v>
                </c:pt>
                <c:pt idx="13">
                  <c:v>95.921543220934396</c:v>
                </c:pt>
                <c:pt idx="14">
                  <c:v>93.929057725989693</c:v>
                </c:pt>
                <c:pt idx="15">
                  <c:v>95.990339554271699</c:v>
                </c:pt>
                <c:pt idx="16">
                  <c:v>94.967484481686895</c:v>
                </c:pt>
                <c:pt idx="17">
                  <c:v>98.580551206024197</c:v>
                </c:pt>
                <c:pt idx="18">
                  <c:v>98.141521322191494</c:v>
                </c:pt>
                <c:pt idx="19">
                  <c:v>95.401400121095904</c:v>
                </c:pt>
                <c:pt idx="20">
                  <c:v>96.951749439769003</c:v>
                </c:pt>
                <c:pt idx="21">
                  <c:v>98.115755183316097</c:v>
                </c:pt>
                <c:pt idx="22">
                  <c:v>97.727443877123207</c:v>
                </c:pt>
                <c:pt idx="23">
                  <c:v>97.250269093411205</c:v>
                </c:pt>
                <c:pt idx="24">
                  <c:v>99.823324976664097</c:v>
                </c:pt>
                <c:pt idx="25">
                  <c:v>96.921524966825402</c:v>
                </c:pt>
                <c:pt idx="26">
                  <c:v>101.17469831990999</c:v>
                </c:pt>
                <c:pt idx="27">
                  <c:v>103.103065483676</c:v>
                </c:pt>
                <c:pt idx="28">
                  <c:v>105.512295379946</c:v>
                </c:pt>
                <c:pt idx="29">
                  <c:v>105.81200928546301</c:v>
                </c:pt>
                <c:pt idx="30">
                  <c:v>101.997850346626</c:v>
                </c:pt>
                <c:pt idx="31">
                  <c:v>100.383871535625</c:v>
                </c:pt>
                <c:pt idx="32">
                  <c:v>104.754876708963</c:v>
                </c:pt>
                <c:pt idx="33">
                  <c:v>105.38561495772601</c:v>
                </c:pt>
                <c:pt idx="34">
                  <c:v>107.545769084284</c:v>
                </c:pt>
                <c:pt idx="35">
                  <c:v>104.976562033495</c:v>
                </c:pt>
                <c:pt idx="36">
                  <c:v>106.19976059272</c:v>
                </c:pt>
                <c:pt idx="37">
                  <c:v>107.36534423382</c:v>
                </c:pt>
                <c:pt idx="38">
                  <c:v>107.270147508669</c:v>
                </c:pt>
                <c:pt idx="39">
                  <c:v>105.59643444655499</c:v>
                </c:pt>
                <c:pt idx="40">
                  <c:v>105.59643444655499</c:v>
                </c:pt>
                <c:pt idx="41">
                  <c:v>106.66806511704701</c:v>
                </c:pt>
                <c:pt idx="42">
                  <c:v>104.760405538234</c:v>
                </c:pt>
                <c:pt idx="43">
                  <c:v>104.76612619034501</c:v>
                </c:pt>
                <c:pt idx="44">
                  <c:v>101.58337997412799</c:v>
                </c:pt>
                <c:pt idx="45">
                  <c:v>100.433296856054</c:v>
                </c:pt>
                <c:pt idx="46">
                  <c:v>100.539693559919</c:v>
                </c:pt>
                <c:pt idx="47">
                  <c:v>100.08555608048999</c:v>
                </c:pt>
                <c:pt idx="48">
                  <c:v>98.697708552421304</c:v>
                </c:pt>
                <c:pt idx="49">
                  <c:v>102.70015089032</c:v>
                </c:pt>
                <c:pt idx="50">
                  <c:v>102.73569690011099</c:v>
                </c:pt>
                <c:pt idx="51">
                  <c:v>101.669177380126</c:v>
                </c:pt>
                <c:pt idx="52">
                  <c:v>102.17488735822501</c:v>
                </c:pt>
                <c:pt idx="53">
                  <c:v>101.518296340917</c:v>
                </c:pt>
                <c:pt idx="54">
                  <c:v>101.518296340917</c:v>
                </c:pt>
                <c:pt idx="55">
                  <c:v>106.488552972031</c:v>
                </c:pt>
                <c:pt idx="56">
                  <c:v>105.70996262857901</c:v>
                </c:pt>
                <c:pt idx="57">
                  <c:v>105.869664424505</c:v>
                </c:pt>
                <c:pt idx="58">
                  <c:v>107.569227161247</c:v>
                </c:pt>
                <c:pt idx="59">
                  <c:v>108.83651403447</c:v>
                </c:pt>
                <c:pt idx="60">
                  <c:v>110.353056124578</c:v>
                </c:pt>
                <c:pt idx="61">
                  <c:v>111.956459928054</c:v>
                </c:pt>
                <c:pt idx="62">
                  <c:v>113.448284717072</c:v>
                </c:pt>
                <c:pt idx="63">
                  <c:v>114.073311595474</c:v>
                </c:pt>
                <c:pt idx="64">
                  <c:v>112.912993800718</c:v>
                </c:pt>
                <c:pt idx="65">
                  <c:v>112.08840619662</c:v>
                </c:pt>
                <c:pt idx="66">
                  <c:v>112.217769044682</c:v>
                </c:pt>
                <c:pt idx="67">
                  <c:v>114.44564900937399</c:v>
                </c:pt>
                <c:pt idx="68">
                  <c:v>114.44564900937399</c:v>
                </c:pt>
                <c:pt idx="69">
                  <c:v>114.058553612472</c:v>
                </c:pt>
                <c:pt idx="70">
                  <c:v>115.600657642949</c:v>
                </c:pt>
                <c:pt idx="71">
                  <c:v>115.13310803431401</c:v>
                </c:pt>
                <c:pt idx="72">
                  <c:v>112.99769596018</c:v>
                </c:pt>
                <c:pt idx="73">
                  <c:v>112.36570467512399</c:v>
                </c:pt>
                <c:pt idx="74">
                  <c:v>112.10053125644799</c:v>
                </c:pt>
                <c:pt idx="75">
                  <c:v>112.10053125644799</c:v>
                </c:pt>
                <c:pt idx="76">
                  <c:v>115.060128725501</c:v>
                </c:pt>
                <c:pt idx="77">
                  <c:v>114.26364316743999</c:v>
                </c:pt>
                <c:pt idx="78">
                  <c:v>115.728207455782</c:v>
                </c:pt>
                <c:pt idx="79">
                  <c:v>110.64376054445501</c:v>
                </c:pt>
                <c:pt idx="80">
                  <c:v>110.951914654924</c:v>
                </c:pt>
                <c:pt idx="81">
                  <c:v>112.22526869893601</c:v>
                </c:pt>
                <c:pt idx="82">
                  <c:v>112.625661750123</c:v>
                </c:pt>
                <c:pt idx="83">
                  <c:v>113.39838602737601</c:v>
                </c:pt>
                <c:pt idx="84">
                  <c:v>112.683586059924</c:v>
                </c:pt>
                <c:pt idx="85">
                  <c:v>109.58977448131201</c:v>
                </c:pt>
                <c:pt idx="86">
                  <c:v>111.084170315168</c:v>
                </c:pt>
                <c:pt idx="87">
                  <c:v>110.79201175440799</c:v>
                </c:pt>
                <c:pt idx="88">
                  <c:v>112.34989166650401</c:v>
                </c:pt>
                <c:pt idx="89">
                  <c:v>114.608543727408</c:v>
                </c:pt>
                <c:pt idx="90">
                  <c:v>114.44814580020901</c:v>
                </c:pt>
                <c:pt idx="91">
                  <c:v>117.54459030199401</c:v>
                </c:pt>
                <c:pt idx="92">
                  <c:v>117.151904197485</c:v>
                </c:pt>
                <c:pt idx="93">
                  <c:v>115.341532831561</c:v>
                </c:pt>
                <c:pt idx="94">
                  <c:v>116.36021730433799</c:v>
                </c:pt>
                <c:pt idx="95">
                  <c:v>117.25816167509601</c:v>
                </c:pt>
                <c:pt idx="96">
                  <c:v>116.47016891857299</c:v>
                </c:pt>
                <c:pt idx="97">
                  <c:v>119.26206991076199</c:v>
                </c:pt>
                <c:pt idx="98">
                  <c:v>116.96688488061601</c:v>
                </c:pt>
                <c:pt idx="99">
                  <c:v>117.236563042112</c:v>
                </c:pt>
                <c:pt idx="100">
                  <c:v>117.40347366411601</c:v>
                </c:pt>
                <c:pt idx="101">
                  <c:v>117.93403398172499</c:v>
                </c:pt>
                <c:pt idx="102">
                  <c:v>116.613593618363</c:v>
                </c:pt>
                <c:pt idx="103">
                  <c:v>117.713620256986</c:v>
                </c:pt>
                <c:pt idx="104">
                  <c:v>116.39521259694401</c:v>
                </c:pt>
                <c:pt idx="105">
                  <c:v>118.275871564089</c:v>
                </c:pt>
                <c:pt idx="106">
                  <c:v>118.39228637046099</c:v>
                </c:pt>
                <c:pt idx="107">
                  <c:v>121.858033153793</c:v>
                </c:pt>
                <c:pt idx="108">
                  <c:v>122.64071056130101</c:v>
                </c:pt>
                <c:pt idx="109">
                  <c:v>124.916818500632</c:v>
                </c:pt>
                <c:pt idx="110">
                  <c:v>123.89561867352</c:v>
                </c:pt>
                <c:pt idx="111">
                  <c:v>124.62737949271499</c:v>
                </c:pt>
                <c:pt idx="112">
                  <c:v>124.45258557077599</c:v>
                </c:pt>
                <c:pt idx="113">
                  <c:v>125.035510429748</c:v>
                </c:pt>
                <c:pt idx="114">
                  <c:v>123.53720388509301</c:v>
                </c:pt>
                <c:pt idx="115">
                  <c:v>124.72676847509101</c:v>
                </c:pt>
                <c:pt idx="116">
                  <c:v>124.662263404317</c:v>
                </c:pt>
                <c:pt idx="117">
                  <c:v>123.81357109464901</c:v>
                </c:pt>
                <c:pt idx="118">
                  <c:v>125.983245203114</c:v>
                </c:pt>
                <c:pt idx="119">
                  <c:v>127.12113210127301</c:v>
                </c:pt>
                <c:pt idx="120">
                  <c:v>127.97777268312799</c:v>
                </c:pt>
                <c:pt idx="121">
                  <c:v>127.386274580782</c:v>
                </c:pt>
                <c:pt idx="122">
                  <c:v>125.78317707506601</c:v>
                </c:pt>
                <c:pt idx="123">
                  <c:v>127.054990348526</c:v>
                </c:pt>
                <c:pt idx="124">
                  <c:v>126.521094788637</c:v>
                </c:pt>
                <c:pt idx="125">
                  <c:v>125.090207784356</c:v>
                </c:pt>
                <c:pt idx="126">
                  <c:v>125.973344669444</c:v>
                </c:pt>
                <c:pt idx="127">
                  <c:v>121.77877319393301</c:v>
                </c:pt>
                <c:pt idx="128">
                  <c:v>119.55213079595001</c:v>
                </c:pt>
                <c:pt idx="129">
                  <c:v>121.76003643396299</c:v>
                </c:pt>
                <c:pt idx="130">
                  <c:v>119.561140281589</c:v>
                </c:pt>
                <c:pt idx="131">
                  <c:v>121.236425053424</c:v>
                </c:pt>
                <c:pt idx="132">
                  <c:v>123.98896833035801</c:v>
                </c:pt>
                <c:pt idx="133">
                  <c:v>124.70926928183</c:v>
                </c:pt>
                <c:pt idx="134">
                  <c:v>126.086207659362</c:v>
                </c:pt>
                <c:pt idx="135">
                  <c:v>126.882074434068</c:v>
                </c:pt>
                <c:pt idx="136">
                  <c:v>126.209611623721</c:v>
                </c:pt>
                <c:pt idx="137">
                  <c:v>124.496482061934</c:v>
                </c:pt>
                <c:pt idx="138">
                  <c:v>124.312777659693</c:v>
                </c:pt>
                <c:pt idx="139">
                  <c:v>125.77374062891199</c:v>
                </c:pt>
                <c:pt idx="140">
                  <c:v>128.671831032542</c:v>
                </c:pt>
                <c:pt idx="141">
                  <c:v>126.97611094043</c:v>
                </c:pt>
                <c:pt idx="142">
                  <c:v>127.48393096976601</c:v>
                </c:pt>
                <c:pt idx="143">
                  <c:v>126.20614334302</c:v>
                </c:pt>
                <c:pt idx="144">
                  <c:v>125.73027728610199</c:v>
                </c:pt>
                <c:pt idx="145">
                  <c:v>127.037698447689</c:v>
                </c:pt>
                <c:pt idx="146">
                  <c:v>129.50865817138899</c:v>
                </c:pt>
                <c:pt idx="147">
                  <c:v>129.01481336411101</c:v>
                </c:pt>
                <c:pt idx="148">
                  <c:v>128.78685048244901</c:v>
                </c:pt>
                <c:pt idx="149">
                  <c:v>130.48685874320699</c:v>
                </c:pt>
                <c:pt idx="150">
                  <c:v>130.74235439022101</c:v>
                </c:pt>
                <c:pt idx="151">
                  <c:v>129.352211175908</c:v>
                </c:pt>
                <c:pt idx="152">
                  <c:v>130.50312036976001</c:v>
                </c:pt>
                <c:pt idx="153">
                  <c:v>132.226893005242</c:v>
                </c:pt>
                <c:pt idx="154">
                  <c:v>133.430049171619</c:v>
                </c:pt>
                <c:pt idx="155">
                  <c:v>132.853253361772</c:v>
                </c:pt>
                <c:pt idx="156">
                  <c:v>133.17504236345499</c:v>
                </c:pt>
                <c:pt idx="157">
                  <c:v>133.18724477120301</c:v>
                </c:pt>
                <c:pt idx="158">
                  <c:v>132.011132531328</c:v>
                </c:pt>
                <c:pt idx="159">
                  <c:v>132.72577161510799</c:v>
                </c:pt>
                <c:pt idx="160">
                  <c:v>131.73012754053099</c:v>
                </c:pt>
                <c:pt idx="161">
                  <c:v>131.34917666233801</c:v>
                </c:pt>
                <c:pt idx="162">
                  <c:v>131.62559337456199</c:v>
                </c:pt>
                <c:pt idx="163">
                  <c:v>130.50142180945201</c:v>
                </c:pt>
                <c:pt idx="164">
                  <c:v>129.43204351036999</c:v>
                </c:pt>
                <c:pt idx="165">
                  <c:v>129.62418502364801</c:v>
                </c:pt>
                <c:pt idx="166">
                  <c:v>132.082843334264</c:v>
                </c:pt>
                <c:pt idx="167">
                  <c:v>130.24178959571401</c:v>
                </c:pt>
                <c:pt idx="168">
                  <c:v>130.62534555182901</c:v>
                </c:pt>
                <c:pt idx="169">
                  <c:v>129.551942067027</c:v>
                </c:pt>
                <c:pt idx="170">
                  <c:v>132.40237068278699</c:v>
                </c:pt>
                <c:pt idx="171">
                  <c:v>132.01033430080099</c:v>
                </c:pt>
                <c:pt idx="172">
                  <c:v>132.43154322402799</c:v>
                </c:pt>
                <c:pt idx="173">
                  <c:v>133.03689588567801</c:v>
                </c:pt>
                <c:pt idx="174">
                  <c:v>131.86289679095799</c:v>
                </c:pt>
                <c:pt idx="175">
                  <c:v>137.22229699187699</c:v>
                </c:pt>
                <c:pt idx="176">
                  <c:v>138.59185637790799</c:v>
                </c:pt>
                <c:pt idx="177">
                  <c:v>141.102288291783</c:v>
                </c:pt>
                <c:pt idx="178">
                  <c:v>142.843399236854</c:v>
                </c:pt>
                <c:pt idx="179">
                  <c:v>142.517721181789</c:v>
                </c:pt>
                <c:pt idx="180">
                  <c:v>141.17517787700999</c:v>
                </c:pt>
                <c:pt idx="181">
                  <c:v>142.624155012655</c:v>
                </c:pt>
                <c:pt idx="182">
                  <c:v>142.59183286414</c:v>
                </c:pt>
                <c:pt idx="183">
                  <c:v>145.97159041863401</c:v>
                </c:pt>
                <c:pt idx="184">
                  <c:v>144.25809268075199</c:v>
                </c:pt>
                <c:pt idx="185">
                  <c:v>146.70428250677699</c:v>
                </c:pt>
                <c:pt idx="186">
                  <c:v>142.233189125872</c:v>
                </c:pt>
                <c:pt idx="187">
                  <c:v>144.011962319806</c:v>
                </c:pt>
                <c:pt idx="188">
                  <c:v>146.972472494306</c:v>
                </c:pt>
                <c:pt idx="189">
                  <c:v>145.00928948510699</c:v>
                </c:pt>
                <c:pt idx="190">
                  <c:v>147.45959422043899</c:v>
                </c:pt>
                <c:pt idx="191">
                  <c:v>147.941966784328</c:v>
                </c:pt>
                <c:pt idx="192">
                  <c:v>147.60983172496</c:v>
                </c:pt>
                <c:pt idx="193">
                  <c:v>144.831352143728</c:v>
                </c:pt>
                <c:pt idx="194">
                  <c:v>145.145582706737</c:v>
                </c:pt>
                <c:pt idx="195">
                  <c:v>146.97562828941301</c:v>
                </c:pt>
                <c:pt idx="196">
                  <c:v>146.478810228117</c:v>
                </c:pt>
                <c:pt idx="197">
                  <c:v>147.60701935461501</c:v>
                </c:pt>
                <c:pt idx="198">
                  <c:v>145.49409077366099</c:v>
                </c:pt>
                <c:pt idx="199">
                  <c:v>145.14408834493699</c:v>
                </c:pt>
                <c:pt idx="200">
                  <c:v>148.30319394310101</c:v>
                </c:pt>
                <c:pt idx="201">
                  <c:v>147.390503965009</c:v>
                </c:pt>
                <c:pt idx="202">
                  <c:v>150.15595196879801</c:v>
                </c:pt>
                <c:pt idx="203">
                  <c:v>147.94452545349799</c:v>
                </c:pt>
                <c:pt idx="204">
                  <c:v>148.39614757859201</c:v>
                </c:pt>
                <c:pt idx="205">
                  <c:v>146.081115072355</c:v>
                </c:pt>
                <c:pt idx="206">
                  <c:v>150.38581142144099</c:v>
                </c:pt>
                <c:pt idx="207">
                  <c:v>151.358412003902</c:v>
                </c:pt>
                <c:pt idx="208">
                  <c:v>154.27736468832299</c:v>
                </c:pt>
                <c:pt idx="209">
                  <c:v>152.19484002748601</c:v>
                </c:pt>
                <c:pt idx="210">
                  <c:v>151.14762964207401</c:v>
                </c:pt>
                <c:pt idx="211">
                  <c:v>147.38975214323301</c:v>
                </c:pt>
                <c:pt idx="212">
                  <c:v>147.23753143806101</c:v>
                </c:pt>
                <c:pt idx="213">
                  <c:v>150.49288569307899</c:v>
                </c:pt>
                <c:pt idx="214">
                  <c:v>149.676738293933</c:v>
                </c:pt>
                <c:pt idx="215">
                  <c:v>149.466893388887</c:v>
                </c:pt>
                <c:pt idx="216">
                  <c:v>148.38566229465201</c:v>
                </c:pt>
                <c:pt idx="217">
                  <c:v>149.36355966262599</c:v>
                </c:pt>
                <c:pt idx="218">
                  <c:v>146.35982128299099</c:v>
                </c:pt>
                <c:pt idx="219">
                  <c:v>147.94805870645101</c:v>
                </c:pt>
                <c:pt idx="220">
                  <c:v>149.042011986452</c:v>
                </c:pt>
                <c:pt idx="221">
                  <c:v>150.419213346909</c:v>
                </c:pt>
                <c:pt idx="222">
                  <c:v>151.33288409661799</c:v>
                </c:pt>
                <c:pt idx="223">
                  <c:v>151.33288409661799</c:v>
                </c:pt>
                <c:pt idx="224">
                  <c:v>151.389796695635</c:v>
                </c:pt>
                <c:pt idx="225">
                  <c:v>151.34099015856</c:v>
                </c:pt>
                <c:pt idx="226">
                  <c:v>149.140215998705</c:v>
                </c:pt>
                <c:pt idx="227">
                  <c:v>149.140215998705</c:v>
                </c:pt>
                <c:pt idx="228">
                  <c:v>153.23715274264799</c:v>
                </c:pt>
                <c:pt idx="229">
                  <c:v>149.149572003023</c:v>
                </c:pt>
                <c:pt idx="230">
                  <c:v>147.35230028071101</c:v>
                </c:pt>
                <c:pt idx="231">
                  <c:v>144.66773344916899</c:v>
                </c:pt>
                <c:pt idx="232">
                  <c:v>147.345085266799</c:v>
                </c:pt>
                <c:pt idx="233">
                  <c:v>148.85797344119899</c:v>
                </c:pt>
                <c:pt idx="234">
                  <c:v>148.69326259402001</c:v>
                </c:pt>
                <c:pt idx="235">
                  <c:v>148.09527964212</c:v>
                </c:pt>
                <c:pt idx="236">
                  <c:v>149.485797220363</c:v>
                </c:pt>
                <c:pt idx="237">
                  <c:v>148.136456580436</c:v>
                </c:pt>
                <c:pt idx="238">
                  <c:v>149.321940294212</c:v>
                </c:pt>
                <c:pt idx="239">
                  <c:v>148.981875526159</c:v>
                </c:pt>
                <c:pt idx="240">
                  <c:v>148.33036472019</c:v>
                </c:pt>
                <c:pt idx="241">
                  <c:v>150.57317902113999</c:v>
                </c:pt>
                <c:pt idx="242">
                  <c:v>150.425596097209</c:v>
                </c:pt>
                <c:pt idx="243">
                  <c:v>149.389177293497</c:v>
                </c:pt>
                <c:pt idx="244">
                  <c:v>147.92743156333401</c:v>
                </c:pt>
                <c:pt idx="245">
                  <c:v>148.953241326436</c:v>
                </c:pt>
                <c:pt idx="246">
                  <c:v>148.68666326954599</c:v>
                </c:pt>
                <c:pt idx="247">
                  <c:v>148.09743919602701</c:v>
                </c:pt>
                <c:pt idx="248">
                  <c:v>148.20632959681001</c:v>
                </c:pt>
                <c:pt idx="249">
                  <c:v>148.96853455703899</c:v>
                </c:pt>
                <c:pt idx="250">
                  <c:v>149.06920751487601</c:v>
                </c:pt>
                <c:pt idx="251">
                  <c:v>144.594023975998</c:v>
                </c:pt>
                <c:pt idx="252">
                  <c:v>139.10254446809199</c:v>
                </c:pt>
                <c:pt idx="253">
                  <c:v>142.978649808532</c:v>
                </c:pt>
                <c:pt idx="254">
                  <c:v>141.573284523702</c:v>
                </c:pt>
                <c:pt idx="255">
                  <c:v>141.77320104982701</c:v>
                </c:pt>
                <c:pt idx="256">
                  <c:v>142.98430548839099</c:v>
                </c:pt>
                <c:pt idx="257">
                  <c:v>144.50715298087999</c:v>
                </c:pt>
                <c:pt idx="258">
                  <c:v>143.919791445258</c:v>
                </c:pt>
                <c:pt idx="259">
                  <c:v>146.378858152888</c:v>
                </c:pt>
                <c:pt idx="260">
                  <c:v>146.71413044386199</c:v>
                </c:pt>
                <c:pt idx="261">
                  <c:v>147.445365297206</c:v>
                </c:pt>
                <c:pt idx="262">
                  <c:v>150.53957599108199</c:v>
                </c:pt>
                <c:pt idx="263">
                  <c:v>150.51642421187799</c:v>
                </c:pt>
                <c:pt idx="264">
                  <c:v>150.93671424182401</c:v>
                </c:pt>
                <c:pt idx="265">
                  <c:v>153.533574720719</c:v>
                </c:pt>
                <c:pt idx="266">
                  <c:v>150.460136584049</c:v>
                </c:pt>
                <c:pt idx="267">
                  <c:v>154.291708086477</c:v>
                </c:pt>
                <c:pt idx="268">
                  <c:v>154.039139284729</c:v>
                </c:pt>
                <c:pt idx="269">
                  <c:v>155.58489413699601</c:v>
                </c:pt>
                <c:pt idx="270">
                  <c:v>154.56521961085301</c:v>
                </c:pt>
                <c:pt idx="271">
                  <c:v>154.92599815169399</c:v>
                </c:pt>
                <c:pt idx="272">
                  <c:v>152.37705625576001</c:v>
                </c:pt>
                <c:pt idx="273">
                  <c:v>152.41962855054001</c:v>
                </c:pt>
                <c:pt idx="274">
                  <c:v>153.74836989260001</c:v>
                </c:pt>
                <c:pt idx="275">
                  <c:v>155.92530542372799</c:v>
                </c:pt>
                <c:pt idx="276">
                  <c:v>155.39032080513601</c:v>
                </c:pt>
                <c:pt idx="277">
                  <c:v>156.97378431501701</c:v>
                </c:pt>
                <c:pt idx="278">
                  <c:v>156.65953828242399</c:v>
                </c:pt>
                <c:pt idx="279">
                  <c:v>159.105672417948</c:v>
                </c:pt>
                <c:pt idx="280">
                  <c:v>159.13335059738799</c:v>
                </c:pt>
                <c:pt idx="281">
                  <c:v>157.623974018524</c:v>
                </c:pt>
                <c:pt idx="282">
                  <c:v>154.92903328404699</c:v>
                </c:pt>
                <c:pt idx="283">
                  <c:v>157.69467001675901</c:v>
                </c:pt>
                <c:pt idx="284">
                  <c:v>157.933625584711</c:v>
                </c:pt>
                <c:pt idx="285">
                  <c:v>155.766098654486</c:v>
                </c:pt>
                <c:pt idx="286">
                  <c:v>156.27009460269301</c:v>
                </c:pt>
                <c:pt idx="287">
                  <c:v>155.98726729491699</c:v>
                </c:pt>
                <c:pt idx="288">
                  <c:v>156.83650413393599</c:v>
                </c:pt>
                <c:pt idx="289">
                  <c:v>156.56593183049401</c:v>
                </c:pt>
                <c:pt idx="290">
                  <c:v>158.72269193035299</c:v>
                </c:pt>
                <c:pt idx="291">
                  <c:v>159.22395595005</c:v>
                </c:pt>
                <c:pt idx="292">
                  <c:v>159.22395595005</c:v>
                </c:pt>
                <c:pt idx="293">
                  <c:v>154.739184363097</c:v>
                </c:pt>
                <c:pt idx="294">
                  <c:v>154.10424148144099</c:v>
                </c:pt>
                <c:pt idx="295">
                  <c:v>152.490633940452</c:v>
                </c:pt>
                <c:pt idx="296">
                  <c:v>154.36215966528701</c:v>
                </c:pt>
                <c:pt idx="297">
                  <c:v>155.73308656253101</c:v>
                </c:pt>
                <c:pt idx="298">
                  <c:v>155.544527804875</c:v>
                </c:pt>
                <c:pt idx="299">
                  <c:v>157.435121338774</c:v>
                </c:pt>
                <c:pt idx="300">
                  <c:v>156.33376122202199</c:v>
                </c:pt>
                <c:pt idx="301">
                  <c:v>154.652109169472</c:v>
                </c:pt>
                <c:pt idx="302">
                  <c:v>149.011592596752</c:v>
                </c:pt>
                <c:pt idx="303">
                  <c:v>150.72481806995901</c:v>
                </c:pt>
                <c:pt idx="304">
                  <c:v>150.16209958142301</c:v>
                </c:pt>
                <c:pt idx="305">
                  <c:v>151.52472549996901</c:v>
                </c:pt>
                <c:pt idx="306">
                  <c:v>153.47095384525801</c:v>
                </c:pt>
                <c:pt idx="307">
                  <c:v>154.10589053908001</c:v>
                </c:pt>
                <c:pt idx="308">
                  <c:v>151.69064606860599</c:v>
                </c:pt>
                <c:pt idx="309">
                  <c:v>147.039031925817</c:v>
                </c:pt>
                <c:pt idx="310">
                  <c:v>150.79738279392399</c:v>
                </c:pt>
                <c:pt idx="311">
                  <c:v>151.59790591337199</c:v>
                </c:pt>
                <c:pt idx="312">
                  <c:v>149.87093416794801</c:v>
                </c:pt>
                <c:pt idx="313">
                  <c:v>147.51016738399099</c:v>
                </c:pt>
                <c:pt idx="314">
                  <c:v>144.78852305385601</c:v>
                </c:pt>
                <c:pt idx="315">
                  <c:v>144.634319148034</c:v>
                </c:pt>
                <c:pt idx="316">
                  <c:v>140.036625786744</c:v>
                </c:pt>
                <c:pt idx="317">
                  <c:v>143.83166122601401</c:v>
                </c:pt>
                <c:pt idx="318">
                  <c:v>147.29606524946701</c:v>
                </c:pt>
                <c:pt idx="319">
                  <c:v>148.20490948901099</c:v>
                </c:pt>
                <c:pt idx="320">
                  <c:v>148.20490948901099</c:v>
                </c:pt>
                <c:pt idx="321">
                  <c:v>143.06971306087601</c:v>
                </c:pt>
                <c:pt idx="322">
                  <c:v>144.05812046412399</c:v>
                </c:pt>
                <c:pt idx="323">
                  <c:v>145.11266962011899</c:v>
                </c:pt>
                <c:pt idx="324">
                  <c:v>141.67953271956199</c:v>
                </c:pt>
                <c:pt idx="325">
                  <c:v>140.40029095193299</c:v>
                </c:pt>
                <c:pt idx="326">
                  <c:v>137.53731650366299</c:v>
                </c:pt>
                <c:pt idx="327">
                  <c:v>137.53731650366299</c:v>
                </c:pt>
                <c:pt idx="328">
                  <c:v>135.35219756267401</c:v>
                </c:pt>
                <c:pt idx="329">
                  <c:v>136.37870036313299</c:v>
                </c:pt>
                <c:pt idx="330">
                  <c:v>139.90303355445499</c:v>
                </c:pt>
                <c:pt idx="331">
                  <c:v>140.30459610618101</c:v>
                </c:pt>
                <c:pt idx="332">
                  <c:v>140.352558003978</c:v>
                </c:pt>
                <c:pt idx="333">
                  <c:v>141.84145594773</c:v>
                </c:pt>
                <c:pt idx="334">
                  <c:v>142.913173247891</c:v>
                </c:pt>
                <c:pt idx="335">
                  <c:v>144.168208210698</c:v>
                </c:pt>
                <c:pt idx="336">
                  <c:v>142.232192884672</c:v>
                </c:pt>
                <c:pt idx="337">
                  <c:v>142.73880009863399</c:v>
                </c:pt>
                <c:pt idx="338">
                  <c:v>144.177325983424</c:v>
                </c:pt>
                <c:pt idx="339">
                  <c:v>146.59523431623899</c:v>
                </c:pt>
                <c:pt idx="340">
                  <c:v>147.25840918843701</c:v>
                </c:pt>
                <c:pt idx="341">
                  <c:v>144.80109673161701</c:v>
                </c:pt>
                <c:pt idx="342">
                  <c:v>147.40066129377001</c:v>
                </c:pt>
                <c:pt idx="343">
                  <c:v>147.44019226836301</c:v>
                </c:pt>
                <c:pt idx="344">
                  <c:v>146.910931395798</c:v>
                </c:pt>
                <c:pt idx="345">
                  <c:v>148.83151426496701</c:v>
                </c:pt>
                <c:pt idx="346">
                  <c:v>147.840285209623</c:v>
                </c:pt>
                <c:pt idx="347">
                  <c:v>149.611020407784</c:v>
                </c:pt>
                <c:pt idx="348">
                  <c:v>149.10105320020801</c:v>
                </c:pt>
                <c:pt idx="349">
                  <c:v>145.892237641272</c:v>
                </c:pt>
                <c:pt idx="350">
                  <c:v>147.79052574618299</c:v>
                </c:pt>
                <c:pt idx="351">
                  <c:v>147.315931289058</c:v>
                </c:pt>
                <c:pt idx="352">
                  <c:v>150.71757830471299</c:v>
                </c:pt>
                <c:pt idx="353">
                  <c:v>149.59503413982401</c:v>
                </c:pt>
                <c:pt idx="354">
                  <c:v>149.914094306914</c:v>
                </c:pt>
                <c:pt idx="355">
                  <c:v>148.39207289020399</c:v>
                </c:pt>
                <c:pt idx="356">
                  <c:v>146.35354063194401</c:v>
                </c:pt>
                <c:pt idx="357">
                  <c:v>146.471356982614</c:v>
                </c:pt>
                <c:pt idx="358">
                  <c:v>149.578302237922</c:v>
                </c:pt>
                <c:pt idx="359">
                  <c:v>151.31691639215799</c:v>
                </c:pt>
                <c:pt idx="360">
                  <c:v>152.52116161723899</c:v>
                </c:pt>
                <c:pt idx="361">
                  <c:v>152.04708693813299</c:v>
                </c:pt>
                <c:pt idx="362">
                  <c:v>152.919064065425</c:v>
                </c:pt>
                <c:pt idx="363">
                  <c:v>155.53298440139901</c:v>
                </c:pt>
                <c:pt idx="364">
                  <c:v>156.51475535317201</c:v>
                </c:pt>
                <c:pt idx="365">
                  <c:v>158.753872423579</c:v>
                </c:pt>
                <c:pt idx="366">
                  <c:v>155.930348508066</c:v>
                </c:pt>
                <c:pt idx="367">
                  <c:v>156.24059101235699</c:v>
                </c:pt>
                <c:pt idx="368">
                  <c:v>155.922527086467</c:v>
                </c:pt>
                <c:pt idx="369">
                  <c:v>156.754527715151</c:v>
                </c:pt>
                <c:pt idx="370">
                  <c:v>159.337604794828</c:v>
                </c:pt>
                <c:pt idx="371">
                  <c:v>157.511689591042</c:v>
                </c:pt>
                <c:pt idx="372">
                  <c:v>158.03374782536301</c:v>
                </c:pt>
                <c:pt idx="373">
                  <c:v>153.734994890396</c:v>
                </c:pt>
                <c:pt idx="374">
                  <c:v>153.89051371084599</c:v>
                </c:pt>
                <c:pt idx="375">
                  <c:v>153.59554277974101</c:v>
                </c:pt>
                <c:pt idx="376">
                  <c:v>152.70913871854199</c:v>
                </c:pt>
                <c:pt idx="377">
                  <c:v>154.979519817929</c:v>
                </c:pt>
                <c:pt idx="378">
                  <c:v>154.54695003231501</c:v>
                </c:pt>
                <c:pt idx="379">
                  <c:v>153.48911823062599</c:v>
                </c:pt>
                <c:pt idx="380">
                  <c:v>150.854298486858</c:v>
                </c:pt>
                <c:pt idx="381">
                  <c:v>151.00655941294701</c:v>
                </c:pt>
                <c:pt idx="382">
                  <c:v>150.74974266347201</c:v>
                </c:pt>
                <c:pt idx="383">
                  <c:v>150.53066860469599</c:v>
                </c:pt>
                <c:pt idx="384">
                  <c:v>150.110743656929</c:v>
                </c:pt>
                <c:pt idx="385">
                  <c:v>154.69583858912401</c:v>
                </c:pt>
                <c:pt idx="386">
                  <c:v>154.26975984089799</c:v>
                </c:pt>
                <c:pt idx="387">
                  <c:v>157.68879776272601</c:v>
                </c:pt>
                <c:pt idx="388">
                  <c:v>157.60175969610299</c:v>
                </c:pt>
                <c:pt idx="389">
                  <c:v>158.14409236702801</c:v>
                </c:pt>
                <c:pt idx="390">
                  <c:v>159.34077296560201</c:v>
                </c:pt>
                <c:pt idx="391">
                  <c:v>155.53090528932901</c:v>
                </c:pt>
                <c:pt idx="392">
                  <c:v>156.07957430180301</c:v>
                </c:pt>
                <c:pt idx="393">
                  <c:v>156.574127616022</c:v>
                </c:pt>
                <c:pt idx="394">
                  <c:v>156.62163780197</c:v>
                </c:pt>
                <c:pt idx="395">
                  <c:v>157.76046834474499</c:v>
                </c:pt>
                <c:pt idx="396">
                  <c:v>158.02830562576099</c:v>
                </c:pt>
                <c:pt idx="397">
                  <c:v>158.86374668989501</c:v>
                </c:pt>
                <c:pt idx="398">
                  <c:v>160.49311773683701</c:v>
                </c:pt>
                <c:pt idx="399">
                  <c:v>163.56646614991999</c:v>
                </c:pt>
                <c:pt idx="400">
                  <c:v>164.32611244097899</c:v>
                </c:pt>
                <c:pt idx="401">
                  <c:v>163.877862685167</c:v>
                </c:pt>
                <c:pt idx="402">
                  <c:v>165.49994446419299</c:v>
                </c:pt>
                <c:pt idx="403">
                  <c:v>164.4302320221</c:v>
                </c:pt>
                <c:pt idx="404">
                  <c:v>165.55410657120001</c:v>
                </c:pt>
                <c:pt idx="405">
                  <c:v>164.53428663096901</c:v>
                </c:pt>
                <c:pt idx="406">
                  <c:v>163.05326579931801</c:v>
                </c:pt>
                <c:pt idx="407">
                  <c:v>163.999354608961</c:v>
                </c:pt>
                <c:pt idx="408">
                  <c:v>166.62179868564201</c:v>
                </c:pt>
                <c:pt idx="409">
                  <c:v>163.61615445327499</c:v>
                </c:pt>
                <c:pt idx="410">
                  <c:v>160.85561649540199</c:v>
                </c:pt>
                <c:pt idx="411">
                  <c:v>159.67614116799601</c:v>
                </c:pt>
                <c:pt idx="412">
                  <c:v>162.57843001668499</c:v>
                </c:pt>
                <c:pt idx="413">
                  <c:v>161.224909495199</c:v>
                </c:pt>
                <c:pt idx="414">
                  <c:v>164.736947461271</c:v>
                </c:pt>
                <c:pt idx="415">
                  <c:v>164.54997897683501</c:v>
                </c:pt>
                <c:pt idx="416">
                  <c:v>166.02119209232001</c:v>
                </c:pt>
                <c:pt idx="417">
                  <c:v>166.18393211451499</c:v>
                </c:pt>
                <c:pt idx="418">
                  <c:v>167.56866406839501</c:v>
                </c:pt>
                <c:pt idx="419">
                  <c:v>166.334497574214</c:v>
                </c:pt>
                <c:pt idx="420">
                  <c:v>165.120342533713</c:v>
                </c:pt>
                <c:pt idx="421">
                  <c:v>165.84180370397499</c:v>
                </c:pt>
                <c:pt idx="422">
                  <c:v>165.842079062567</c:v>
                </c:pt>
                <c:pt idx="423">
                  <c:v>167.91797964759601</c:v>
                </c:pt>
                <c:pt idx="424">
                  <c:v>169.50765574235501</c:v>
                </c:pt>
                <c:pt idx="425">
                  <c:v>169.13113225906301</c:v>
                </c:pt>
                <c:pt idx="426">
                  <c:v>168.86436237933299</c:v>
                </c:pt>
                <c:pt idx="427">
                  <c:v>167.96647060516</c:v>
                </c:pt>
                <c:pt idx="428">
                  <c:v>169.25146396406799</c:v>
                </c:pt>
                <c:pt idx="429">
                  <c:v>169.69557096532299</c:v>
                </c:pt>
                <c:pt idx="430">
                  <c:v>169.88309635477799</c:v>
                </c:pt>
                <c:pt idx="431">
                  <c:v>169.350212505673</c:v>
                </c:pt>
                <c:pt idx="432">
                  <c:v>168.65031902922701</c:v>
                </c:pt>
                <c:pt idx="433">
                  <c:v>165.04072367950801</c:v>
                </c:pt>
                <c:pt idx="434">
                  <c:v>167.89195361971201</c:v>
                </c:pt>
                <c:pt idx="435">
                  <c:v>170.120526621761</c:v>
                </c:pt>
                <c:pt idx="436">
                  <c:v>166.81486837395099</c:v>
                </c:pt>
                <c:pt idx="437">
                  <c:v>169.24588563212799</c:v>
                </c:pt>
                <c:pt idx="438">
                  <c:v>167.44290253945499</c:v>
                </c:pt>
                <c:pt idx="439">
                  <c:v>165.979974933086</c:v>
                </c:pt>
                <c:pt idx="440">
                  <c:v>168.996778923248</c:v>
                </c:pt>
                <c:pt idx="441">
                  <c:v>169.64609614222601</c:v>
                </c:pt>
                <c:pt idx="442">
                  <c:v>168.21869288823001</c:v>
                </c:pt>
                <c:pt idx="443">
                  <c:v>171.76125234325499</c:v>
                </c:pt>
                <c:pt idx="444">
                  <c:v>171.18241145442201</c:v>
                </c:pt>
                <c:pt idx="445">
                  <c:v>178.67457843063499</c:v>
                </c:pt>
                <c:pt idx="446">
                  <c:v>180.02143465539399</c:v>
                </c:pt>
                <c:pt idx="447">
                  <c:v>178.64926090969101</c:v>
                </c:pt>
                <c:pt idx="448">
                  <c:v>178.15506648981801</c:v>
                </c:pt>
                <c:pt idx="449">
                  <c:v>174.81551438377301</c:v>
                </c:pt>
                <c:pt idx="450">
                  <c:v>174.102125242369</c:v>
                </c:pt>
                <c:pt idx="451">
                  <c:v>174.26493333073401</c:v>
                </c:pt>
                <c:pt idx="452">
                  <c:v>173.59490233897</c:v>
                </c:pt>
                <c:pt idx="453">
                  <c:v>170.20438723586</c:v>
                </c:pt>
                <c:pt idx="454">
                  <c:v>169.991992943394</c:v>
                </c:pt>
                <c:pt idx="455">
                  <c:v>172.81504658355701</c:v>
                </c:pt>
                <c:pt idx="456">
                  <c:v>172.07356467786599</c:v>
                </c:pt>
                <c:pt idx="457">
                  <c:v>172.714874840237</c:v>
                </c:pt>
                <c:pt idx="458">
                  <c:v>169.57014048547799</c:v>
                </c:pt>
                <c:pt idx="459">
                  <c:v>172.64535143645901</c:v>
                </c:pt>
                <c:pt idx="460">
                  <c:v>174.82642972214401</c:v>
                </c:pt>
                <c:pt idx="461">
                  <c:v>174.47014973629001</c:v>
                </c:pt>
                <c:pt idx="462">
                  <c:v>172.227517976429</c:v>
                </c:pt>
                <c:pt idx="463">
                  <c:v>169.45096281142901</c:v>
                </c:pt>
                <c:pt idx="464">
                  <c:v>170.08523740706201</c:v>
                </c:pt>
                <c:pt idx="465">
                  <c:v>173.67165313232701</c:v>
                </c:pt>
                <c:pt idx="466">
                  <c:v>174.78682449354901</c:v>
                </c:pt>
                <c:pt idx="467">
                  <c:v>172.495206749441</c:v>
                </c:pt>
                <c:pt idx="468">
                  <c:v>173.475947426928</c:v>
                </c:pt>
                <c:pt idx="469">
                  <c:v>173.344446682377</c:v>
                </c:pt>
                <c:pt idx="470">
                  <c:v>173.93879737598701</c:v>
                </c:pt>
                <c:pt idx="471">
                  <c:v>175.24938980226401</c:v>
                </c:pt>
                <c:pt idx="472">
                  <c:v>177.72680343635099</c:v>
                </c:pt>
                <c:pt idx="473">
                  <c:v>179.87514189475701</c:v>
                </c:pt>
                <c:pt idx="474">
                  <c:v>178.64375992567099</c:v>
                </c:pt>
                <c:pt idx="475">
                  <c:v>178.34807739370899</c:v>
                </c:pt>
                <c:pt idx="476">
                  <c:v>178.256249943922</c:v>
                </c:pt>
                <c:pt idx="477">
                  <c:v>178.66189646578701</c:v>
                </c:pt>
                <c:pt idx="478">
                  <c:v>181.08370313373501</c:v>
                </c:pt>
                <c:pt idx="479">
                  <c:v>182.520935761315</c:v>
                </c:pt>
                <c:pt idx="480">
                  <c:v>182.032941550652</c:v>
                </c:pt>
                <c:pt idx="481">
                  <c:v>182.032941550652</c:v>
                </c:pt>
                <c:pt idx="482">
                  <c:v>181.73022035803399</c:v>
                </c:pt>
                <c:pt idx="483">
                  <c:v>183.35284976032901</c:v>
                </c:pt>
                <c:pt idx="484">
                  <c:v>183.01905326765501</c:v>
                </c:pt>
                <c:pt idx="485">
                  <c:v>180.80045195936199</c:v>
                </c:pt>
                <c:pt idx="486">
                  <c:v>180.80045195936199</c:v>
                </c:pt>
                <c:pt idx="487">
                  <c:v>183.29284015062399</c:v>
                </c:pt>
                <c:pt idx="488">
                  <c:v>177.75507564781199</c:v>
                </c:pt>
                <c:pt idx="489">
                  <c:v>173.77231990233099</c:v>
                </c:pt>
                <c:pt idx="490">
                  <c:v>172.20554497951599</c:v>
                </c:pt>
                <c:pt idx="491">
                  <c:v>171.93763035058001</c:v>
                </c:pt>
                <c:pt idx="492">
                  <c:v>170.37759707241199</c:v>
                </c:pt>
                <c:pt idx="493">
                  <c:v>171.07240724360099</c:v>
                </c:pt>
                <c:pt idx="494">
                  <c:v>170.80534653569401</c:v>
                </c:pt>
                <c:pt idx="495">
                  <c:v>167.36475638963401</c:v>
                </c:pt>
                <c:pt idx="496">
                  <c:v>165.96889561712601</c:v>
                </c:pt>
                <c:pt idx="497">
                  <c:v>166.28960793577201</c:v>
                </c:pt>
                <c:pt idx="498">
                  <c:v>168.96039755592901</c:v>
                </c:pt>
                <c:pt idx="499">
                  <c:v>169.805813407735</c:v>
                </c:pt>
                <c:pt idx="500">
                  <c:v>167.139321237975</c:v>
                </c:pt>
                <c:pt idx="501">
                  <c:v>169.76843579921501</c:v>
                </c:pt>
                <c:pt idx="502">
                  <c:v>172.91644042400199</c:v>
                </c:pt>
                <c:pt idx="503">
                  <c:v>172.21135226129701</c:v>
                </c:pt>
                <c:pt idx="504">
                  <c:v>171.11936361844701</c:v>
                </c:pt>
                <c:pt idx="505">
                  <c:v>168.01618675376599</c:v>
                </c:pt>
                <c:pt idx="506">
                  <c:v>168.547239004142</c:v>
                </c:pt>
                <c:pt idx="507">
                  <c:v>168.11543650988801</c:v>
                </c:pt>
                <c:pt idx="508">
                  <c:v>169.78410648766501</c:v>
                </c:pt>
                <c:pt idx="509">
                  <c:v>170.931897013411</c:v>
                </c:pt>
                <c:pt idx="510">
                  <c:v>169.305820987831</c:v>
                </c:pt>
                <c:pt idx="511">
                  <c:v>167.91203623347801</c:v>
                </c:pt>
                <c:pt idx="512">
                  <c:v>167.142628635004</c:v>
                </c:pt>
                <c:pt idx="513">
                  <c:v>166.317016944453</c:v>
                </c:pt>
                <c:pt idx="514">
                  <c:v>163.24363449828499</c:v>
                </c:pt>
                <c:pt idx="515">
                  <c:v>164.45431507025199</c:v>
                </c:pt>
                <c:pt idx="516">
                  <c:v>164.826813367824</c:v>
                </c:pt>
                <c:pt idx="517">
                  <c:v>164.76668309536399</c:v>
                </c:pt>
                <c:pt idx="518">
                  <c:v>168.06777162810201</c:v>
                </c:pt>
                <c:pt idx="519">
                  <c:v>168.773722993587</c:v>
                </c:pt>
                <c:pt idx="520">
                  <c:v>172.10115313372</c:v>
                </c:pt>
                <c:pt idx="521">
                  <c:v>170.30884095999201</c:v>
                </c:pt>
                <c:pt idx="522">
                  <c:v>171.10420961409801</c:v>
                </c:pt>
                <c:pt idx="523">
                  <c:v>173.16575442530601</c:v>
                </c:pt>
                <c:pt idx="524">
                  <c:v>175.402634593887</c:v>
                </c:pt>
                <c:pt idx="525">
                  <c:v>175.76037800237501</c:v>
                </c:pt>
                <c:pt idx="526">
                  <c:v>174.10571109190801</c:v>
                </c:pt>
                <c:pt idx="527">
                  <c:v>175.10224002668099</c:v>
                </c:pt>
                <c:pt idx="528">
                  <c:v>175.265413197225</c:v>
                </c:pt>
                <c:pt idx="529">
                  <c:v>176.37370987538</c:v>
                </c:pt>
                <c:pt idx="530">
                  <c:v>175.50366025823601</c:v>
                </c:pt>
                <c:pt idx="531">
                  <c:v>173.33007234505499</c:v>
                </c:pt>
                <c:pt idx="532">
                  <c:v>172.94355860450699</c:v>
                </c:pt>
                <c:pt idx="533">
                  <c:v>172.21544860710301</c:v>
                </c:pt>
                <c:pt idx="534">
                  <c:v>171.995158639035</c:v>
                </c:pt>
                <c:pt idx="535">
                  <c:v>171.12885266118599</c:v>
                </c:pt>
                <c:pt idx="536">
                  <c:v>172.05098217934801</c:v>
                </c:pt>
                <c:pt idx="537">
                  <c:v>171.06594714538201</c:v>
                </c:pt>
                <c:pt idx="538">
                  <c:v>165.92620884742601</c:v>
                </c:pt>
                <c:pt idx="539">
                  <c:v>167.255302895998</c:v>
                </c:pt>
                <c:pt idx="540">
                  <c:v>170.87654993628001</c:v>
                </c:pt>
                <c:pt idx="541">
                  <c:v>170.422390799434</c:v>
                </c:pt>
                <c:pt idx="542">
                  <c:v>174.33405761924899</c:v>
                </c:pt>
                <c:pt idx="543">
                  <c:v>172.740263521267</c:v>
                </c:pt>
                <c:pt idx="544">
                  <c:v>174.969851328017</c:v>
                </c:pt>
                <c:pt idx="545">
                  <c:v>176.39556220953901</c:v>
                </c:pt>
                <c:pt idx="546">
                  <c:v>175.74094201721499</c:v>
                </c:pt>
                <c:pt idx="547">
                  <c:v>176.38090941970799</c:v>
                </c:pt>
                <c:pt idx="548">
                  <c:v>176.38248422334399</c:v>
                </c:pt>
                <c:pt idx="549">
                  <c:v>178.275883939756</c:v>
                </c:pt>
                <c:pt idx="550">
                  <c:v>177.813250564871</c:v>
                </c:pt>
                <c:pt idx="551">
                  <c:v>176.237874553431</c:v>
                </c:pt>
                <c:pt idx="552">
                  <c:v>178.03097258201799</c:v>
                </c:pt>
                <c:pt idx="553">
                  <c:v>178.33434040324201</c:v>
                </c:pt>
                <c:pt idx="554">
                  <c:v>179.07889766220501</c:v>
                </c:pt>
                <c:pt idx="555">
                  <c:v>178.85862625763801</c:v>
                </c:pt>
                <c:pt idx="556">
                  <c:v>180.384969876079</c:v>
                </c:pt>
                <c:pt idx="557">
                  <c:v>180.09264733773099</c:v>
                </c:pt>
                <c:pt idx="558">
                  <c:v>181.072865143283</c:v>
                </c:pt>
                <c:pt idx="559">
                  <c:v>181.78144633802401</c:v>
                </c:pt>
                <c:pt idx="560">
                  <c:v>184.491677209188</c:v>
                </c:pt>
                <c:pt idx="561">
                  <c:v>188.759054734172</c:v>
                </c:pt>
                <c:pt idx="562">
                  <c:v>179.70674928662001</c:v>
                </c:pt>
                <c:pt idx="563">
                  <c:v>182.87552956252901</c:v>
                </c:pt>
                <c:pt idx="564">
                  <c:v>186.40562053296401</c:v>
                </c:pt>
                <c:pt idx="565">
                  <c:v>188.74749895502899</c:v>
                </c:pt>
                <c:pt idx="566">
                  <c:v>188.74749895502899</c:v>
                </c:pt>
                <c:pt idx="567">
                  <c:v>190.05137139407799</c:v>
                </c:pt>
                <c:pt idx="568">
                  <c:v>188.65346244866799</c:v>
                </c:pt>
                <c:pt idx="569">
                  <c:v>190.06755257879499</c:v>
                </c:pt>
                <c:pt idx="570">
                  <c:v>191.652244373635</c:v>
                </c:pt>
                <c:pt idx="571">
                  <c:v>193.840067397882</c:v>
                </c:pt>
                <c:pt idx="572">
                  <c:v>194.78486295031499</c:v>
                </c:pt>
                <c:pt idx="573">
                  <c:v>194.67787530834701</c:v>
                </c:pt>
                <c:pt idx="574">
                  <c:v>191.72163473899201</c:v>
                </c:pt>
                <c:pt idx="575">
                  <c:v>191.49113484557699</c:v>
                </c:pt>
                <c:pt idx="576">
                  <c:v>190.609582045877</c:v>
                </c:pt>
                <c:pt idx="577">
                  <c:v>189.85078348801301</c:v>
                </c:pt>
                <c:pt idx="578">
                  <c:v>189.92811903164099</c:v>
                </c:pt>
                <c:pt idx="579">
                  <c:v>190.72329276899001</c:v>
                </c:pt>
                <c:pt idx="580">
                  <c:v>190.54211919066799</c:v>
                </c:pt>
                <c:pt idx="581">
                  <c:v>191.790551735083</c:v>
                </c:pt>
                <c:pt idx="582">
                  <c:v>190.46214762995101</c:v>
                </c:pt>
                <c:pt idx="583">
                  <c:v>192.468973429133</c:v>
                </c:pt>
                <c:pt idx="584">
                  <c:v>192.29613176867699</c:v>
                </c:pt>
                <c:pt idx="585">
                  <c:v>192.55500597280599</c:v>
                </c:pt>
                <c:pt idx="586">
                  <c:v>191.06908128307199</c:v>
                </c:pt>
                <c:pt idx="587">
                  <c:v>192.20372575645399</c:v>
                </c:pt>
                <c:pt idx="588">
                  <c:v>193.325456221232</c:v>
                </c:pt>
                <c:pt idx="589">
                  <c:v>194.64094012992501</c:v>
                </c:pt>
                <c:pt idx="590">
                  <c:v>197.49562597516299</c:v>
                </c:pt>
                <c:pt idx="591">
                  <c:v>197.52267608949899</c:v>
                </c:pt>
                <c:pt idx="592">
                  <c:v>198.676920525631</c:v>
                </c:pt>
                <c:pt idx="593">
                  <c:v>201.57671877131901</c:v>
                </c:pt>
                <c:pt idx="594">
                  <c:v>201.57671877131901</c:v>
                </c:pt>
                <c:pt idx="595">
                  <c:v>200.569367315677</c:v>
                </c:pt>
                <c:pt idx="596">
                  <c:v>199.589632161141</c:v>
                </c:pt>
                <c:pt idx="597">
                  <c:v>197.311417264488</c:v>
                </c:pt>
                <c:pt idx="598">
                  <c:v>197.04357070172099</c:v>
                </c:pt>
                <c:pt idx="599">
                  <c:v>195.29890175236301</c:v>
                </c:pt>
                <c:pt idx="600">
                  <c:v>193.80609309781201</c:v>
                </c:pt>
                <c:pt idx="601">
                  <c:v>193.80609309781201</c:v>
                </c:pt>
                <c:pt idx="602">
                  <c:v>195.15813782099701</c:v>
                </c:pt>
                <c:pt idx="603">
                  <c:v>191.36691099327399</c:v>
                </c:pt>
                <c:pt idx="604">
                  <c:v>190.75330994951</c:v>
                </c:pt>
                <c:pt idx="605">
                  <c:v>192.09041414860499</c:v>
                </c:pt>
                <c:pt idx="606">
                  <c:v>194.10504589980201</c:v>
                </c:pt>
                <c:pt idx="607">
                  <c:v>193.07184786344899</c:v>
                </c:pt>
                <c:pt idx="608">
                  <c:v>192.69941763204599</c:v>
                </c:pt>
                <c:pt idx="609">
                  <c:v>189.88669767389999</c:v>
                </c:pt>
                <c:pt idx="610">
                  <c:v>190.971127878077</c:v>
                </c:pt>
                <c:pt idx="611">
                  <c:v>191.840632965868</c:v>
                </c:pt>
                <c:pt idx="612">
                  <c:v>192.06450568955799</c:v>
                </c:pt>
                <c:pt idx="613">
                  <c:v>191.79467283222399</c:v>
                </c:pt>
                <c:pt idx="614">
                  <c:v>192.08311559894</c:v>
                </c:pt>
                <c:pt idx="615">
                  <c:v>192.06895164795901</c:v>
                </c:pt>
                <c:pt idx="616">
                  <c:v>191.77771507439701</c:v>
                </c:pt>
                <c:pt idx="617">
                  <c:v>194.262380849397</c:v>
                </c:pt>
                <c:pt idx="618">
                  <c:v>194.107852082314</c:v>
                </c:pt>
                <c:pt idx="619">
                  <c:v>193.34691253404401</c:v>
                </c:pt>
                <c:pt idx="620">
                  <c:v>194.131006955434</c:v>
                </c:pt>
                <c:pt idx="621">
                  <c:v>193.254104312641</c:v>
                </c:pt>
                <c:pt idx="622">
                  <c:v>193.021466522737</c:v>
                </c:pt>
                <c:pt idx="623">
                  <c:v>194.33676479642401</c:v>
                </c:pt>
                <c:pt idx="624">
                  <c:v>195.04552853225499</c:v>
                </c:pt>
                <c:pt idx="625">
                  <c:v>194.88642386226601</c:v>
                </c:pt>
                <c:pt idx="626">
                  <c:v>191.35873377124599</c:v>
                </c:pt>
                <c:pt idx="627">
                  <c:v>193.440775781067</c:v>
                </c:pt>
                <c:pt idx="628">
                  <c:v>192.968959661203</c:v>
                </c:pt>
                <c:pt idx="629">
                  <c:v>195.71209743115099</c:v>
                </c:pt>
                <c:pt idx="630">
                  <c:v>196.093317480103</c:v>
                </c:pt>
                <c:pt idx="631">
                  <c:v>199.63230346125701</c:v>
                </c:pt>
                <c:pt idx="632">
                  <c:v>199.58267703623801</c:v>
                </c:pt>
                <c:pt idx="633">
                  <c:v>197.27479766557701</c:v>
                </c:pt>
                <c:pt idx="634">
                  <c:v>196.32917294345</c:v>
                </c:pt>
                <c:pt idx="635">
                  <c:v>197.42135650305701</c:v>
                </c:pt>
                <c:pt idx="636">
                  <c:v>197.42135650305701</c:v>
                </c:pt>
                <c:pt idx="637">
                  <c:v>198.85741963009701</c:v>
                </c:pt>
                <c:pt idx="638">
                  <c:v>197.77799228934001</c:v>
                </c:pt>
                <c:pt idx="639">
                  <c:v>193.42518244053699</c:v>
                </c:pt>
                <c:pt idx="640">
                  <c:v>190.60701100103901</c:v>
                </c:pt>
                <c:pt idx="641">
                  <c:v>187.75748271506001</c:v>
                </c:pt>
                <c:pt idx="642">
                  <c:v>195.72732878341901</c:v>
                </c:pt>
                <c:pt idx="643">
                  <c:v>192.04643412169401</c:v>
                </c:pt>
                <c:pt idx="644">
                  <c:v>191.33432586183301</c:v>
                </c:pt>
                <c:pt idx="645">
                  <c:v>197.605494053646</c:v>
                </c:pt>
                <c:pt idx="646">
                  <c:v>194.65826915776401</c:v>
                </c:pt>
                <c:pt idx="647">
                  <c:v>196.01066039962799</c:v>
                </c:pt>
                <c:pt idx="648">
                  <c:v>199.14057179913399</c:v>
                </c:pt>
                <c:pt idx="649">
                  <c:v>193.22297332208299</c:v>
                </c:pt>
                <c:pt idx="650">
                  <c:v>189.32629962294399</c:v>
                </c:pt>
                <c:pt idx="651">
                  <c:v>192.64158613974701</c:v>
                </c:pt>
                <c:pt idx="652">
                  <c:v>193.91892205464501</c:v>
                </c:pt>
                <c:pt idx="653">
                  <c:v>194.780546936419</c:v>
                </c:pt>
                <c:pt idx="654">
                  <c:v>192.62690859858199</c:v>
                </c:pt>
                <c:pt idx="655">
                  <c:v>191.69082551577901</c:v>
                </c:pt>
                <c:pt idx="656">
                  <c:v>191.12488316596699</c:v>
                </c:pt>
                <c:pt idx="657">
                  <c:v>187.506661976288</c:v>
                </c:pt>
                <c:pt idx="658">
                  <c:v>192.56439291629101</c:v>
                </c:pt>
                <c:pt idx="659">
                  <c:v>194.29176068306199</c:v>
                </c:pt>
                <c:pt idx="660">
                  <c:v>195.36177942291599</c:v>
                </c:pt>
                <c:pt idx="661">
                  <c:v>189.24799568336701</c:v>
                </c:pt>
                <c:pt idx="662">
                  <c:v>179.36638131472199</c:v>
                </c:pt>
                <c:pt idx="663">
                  <c:v>180.25616393303599</c:v>
                </c:pt>
                <c:pt idx="664">
                  <c:v>177.11036836482401</c:v>
                </c:pt>
                <c:pt idx="665">
                  <c:v>173.65426222615301</c:v>
                </c:pt>
                <c:pt idx="666">
                  <c:v>170.75198884704801</c:v>
                </c:pt>
                <c:pt idx="667">
                  <c:v>172.313634055855</c:v>
                </c:pt>
                <c:pt idx="668">
                  <c:v>172.929546255448</c:v>
                </c:pt>
                <c:pt idx="669">
                  <c:v>174.07727180894099</c:v>
                </c:pt>
                <c:pt idx="670">
                  <c:v>172.178890886527</c:v>
                </c:pt>
                <c:pt idx="671">
                  <c:v>170.296743745415</c:v>
                </c:pt>
                <c:pt idx="672">
                  <c:v>172.09345546879101</c:v>
                </c:pt>
                <c:pt idx="673">
                  <c:v>170.326402031589</c:v>
                </c:pt>
                <c:pt idx="674">
                  <c:v>164.797659390083</c:v>
                </c:pt>
                <c:pt idx="675">
                  <c:v>166.431856947189</c:v>
                </c:pt>
                <c:pt idx="676">
                  <c:v>168.197626408931</c:v>
                </c:pt>
                <c:pt idx="677">
                  <c:v>170.79775097001999</c:v>
                </c:pt>
                <c:pt idx="678">
                  <c:v>170.86788078148601</c:v>
                </c:pt>
                <c:pt idx="679">
                  <c:v>173.730001308726</c:v>
                </c:pt>
                <c:pt idx="680">
                  <c:v>171.37117750450199</c:v>
                </c:pt>
                <c:pt idx="681">
                  <c:v>169.44406028311101</c:v>
                </c:pt>
                <c:pt idx="682">
                  <c:v>167.71827660172801</c:v>
                </c:pt>
                <c:pt idx="683">
                  <c:v>166.938194990391</c:v>
                </c:pt>
                <c:pt idx="684">
                  <c:v>170.00095911419899</c:v>
                </c:pt>
                <c:pt idx="685">
                  <c:v>170.70118673365599</c:v>
                </c:pt>
                <c:pt idx="686">
                  <c:v>173.711604879601</c:v>
                </c:pt>
                <c:pt idx="687">
                  <c:v>174.19474164093299</c:v>
                </c:pt>
                <c:pt idx="688">
                  <c:v>177.20522475913</c:v>
                </c:pt>
                <c:pt idx="689">
                  <c:v>177.22702759062099</c:v>
                </c:pt>
                <c:pt idx="690">
                  <c:v>180.52756540617401</c:v>
                </c:pt>
                <c:pt idx="691">
                  <c:v>178.561424612541</c:v>
                </c:pt>
                <c:pt idx="692">
                  <c:v>176.43307904431299</c:v>
                </c:pt>
                <c:pt idx="693">
                  <c:v>177.07495229953801</c:v>
                </c:pt>
                <c:pt idx="694">
                  <c:v>176.41205897376599</c:v>
                </c:pt>
                <c:pt idx="695">
                  <c:v>181.33614817881201</c:v>
                </c:pt>
                <c:pt idx="696">
                  <c:v>180.62182776845901</c:v>
                </c:pt>
                <c:pt idx="697">
                  <c:v>179.02173445592999</c:v>
                </c:pt>
                <c:pt idx="698">
                  <c:v>177.775105664992</c:v>
                </c:pt>
                <c:pt idx="699">
                  <c:v>183.114488224398</c:v>
                </c:pt>
                <c:pt idx="700">
                  <c:v>184.072095686182</c:v>
                </c:pt>
                <c:pt idx="701">
                  <c:v>180.14226138708301</c:v>
                </c:pt>
                <c:pt idx="702">
                  <c:v>176.835028335636</c:v>
                </c:pt>
                <c:pt idx="703">
                  <c:v>177.496814039204</c:v>
                </c:pt>
                <c:pt idx="704">
                  <c:v>178.79858880268199</c:v>
                </c:pt>
                <c:pt idx="705">
                  <c:v>177.47698512661299</c:v>
                </c:pt>
                <c:pt idx="706">
                  <c:v>174.077884404462</c:v>
                </c:pt>
                <c:pt idx="707">
                  <c:v>175.08505331901401</c:v>
                </c:pt>
                <c:pt idx="708">
                  <c:v>172.64246790602701</c:v>
                </c:pt>
                <c:pt idx="709">
                  <c:v>171.543564359192</c:v>
                </c:pt>
                <c:pt idx="710">
                  <c:v>175.95162227978901</c:v>
                </c:pt>
                <c:pt idx="711">
                  <c:v>174.25233799555599</c:v>
                </c:pt>
                <c:pt idx="712">
                  <c:v>174.072801099206</c:v>
                </c:pt>
                <c:pt idx="713">
                  <c:v>174.75181373135899</c:v>
                </c:pt>
                <c:pt idx="714">
                  <c:v>175.05099857710701</c:v>
                </c:pt>
                <c:pt idx="715">
                  <c:v>175.35345369288299</c:v>
                </c:pt>
                <c:pt idx="716">
                  <c:v>174.08140837566501</c:v>
                </c:pt>
                <c:pt idx="717">
                  <c:v>174.045503471529</c:v>
                </c:pt>
                <c:pt idx="718">
                  <c:v>170.09146855544</c:v>
                </c:pt>
                <c:pt idx="719">
                  <c:v>168.856949354748</c:v>
                </c:pt>
                <c:pt idx="720">
                  <c:v>167.64820248076401</c:v>
                </c:pt>
                <c:pt idx="721">
                  <c:v>169.57334268933701</c:v>
                </c:pt>
                <c:pt idx="722">
                  <c:v>170.46465989037</c:v>
                </c:pt>
                <c:pt idx="723">
                  <c:v>173.619136989043</c:v>
                </c:pt>
                <c:pt idx="724">
                  <c:v>174.97991893319201</c:v>
                </c:pt>
                <c:pt idx="725">
                  <c:v>170.93370076688899</c:v>
                </c:pt>
                <c:pt idx="726">
                  <c:v>172.557660553396</c:v>
                </c:pt>
                <c:pt idx="727">
                  <c:v>171.902808317314</c:v>
                </c:pt>
                <c:pt idx="728">
                  <c:v>172.77630146382401</c:v>
                </c:pt>
                <c:pt idx="729">
                  <c:v>171.95832246595</c:v>
                </c:pt>
                <c:pt idx="730">
                  <c:v>172.81457630820799</c:v>
                </c:pt>
                <c:pt idx="731">
                  <c:v>170.799301022322</c:v>
                </c:pt>
                <c:pt idx="732">
                  <c:v>169.27553463655201</c:v>
                </c:pt>
                <c:pt idx="733">
                  <c:v>167.05007720869301</c:v>
                </c:pt>
                <c:pt idx="734">
                  <c:v>170.03703108984101</c:v>
                </c:pt>
                <c:pt idx="735">
                  <c:v>169.20373720394599</c:v>
                </c:pt>
                <c:pt idx="736">
                  <c:v>172.637579517528</c:v>
                </c:pt>
                <c:pt idx="737">
                  <c:v>174.51155871836301</c:v>
                </c:pt>
                <c:pt idx="738">
                  <c:v>173.97504570488499</c:v>
                </c:pt>
                <c:pt idx="739">
                  <c:v>174.616662165017</c:v>
                </c:pt>
                <c:pt idx="740">
                  <c:v>175.34502276968001</c:v>
                </c:pt>
                <c:pt idx="741">
                  <c:v>176.17079224998599</c:v>
                </c:pt>
                <c:pt idx="742">
                  <c:v>175.87648651098601</c:v>
                </c:pt>
                <c:pt idx="743">
                  <c:v>175.746012946804</c:v>
                </c:pt>
                <c:pt idx="744">
                  <c:v>178.743452111892</c:v>
                </c:pt>
                <c:pt idx="745">
                  <c:v>178.743452111892</c:v>
                </c:pt>
                <c:pt idx="746">
                  <c:v>180.35392551519101</c:v>
                </c:pt>
                <c:pt idx="747">
                  <c:v>178.53937736162499</c:v>
                </c:pt>
                <c:pt idx="748">
                  <c:v>177.013522582034</c:v>
                </c:pt>
                <c:pt idx="749">
                  <c:v>174.687896504771</c:v>
                </c:pt>
                <c:pt idx="750">
                  <c:v>176.26658300715701</c:v>
                </c:pt>
                <c:pt idx="751">
                  <c:v>178.52652213743801</c:v>
                </c:pt>
                <c:pt idx="752">
                  <c:v>174.16623119788099</c:v>
                </c:pt>
                <c:pt idx="753">
                  <c:v>175.10572996479999</c:v>
                </c:pt>
                <c:pt idx="754">
                  <c:v>172.460573445097</c:v>
                </c:pt>
                <c:pt idx="755">
                  <c:v>172.064456186889</c:v>
                </c:pt>
                <c:pt idx="756">
                  <c:v>173.60492044147699</c:v>
                </c:pt>
                <c:pt idx="757">
                  <c:v>176.767132332079</c:v>
                </c:pt>
                <c:pt idx="758">
                  <c:v>177.38984805465299</c:v>
                </c:pt>
                <c:pt idx="759">
                  <c:v>177.538838710715</c:v>
                </c:pt>
                <c:pt idx="760">
                  <c:v>177.955354162199</c:v>
                </c:pt>
                <c:pt idx="761">
                  <c:v>178.67452583405</c:v>
                </c:pt>
                <c:pt idx="762">
                  <c:v>178.18194953264799</c:v>
                </c:pt>
                <c:pt idx="763">
                  <c:v>180.31823409131201</c:v>
                </c:pt>
                <c:pt idx="764">
                  <c:v>179.39176690183501</c:v>
                </c:pt>
                <c:pt idx="765">
                  <c:v>179.04533175914801</c:v>
                </c:pt>
                <c:pt idx="766">
                  <c:v>177.37649161594899</c:v>
                </c:pt>
                <c:pt idx="767">
                  <c:v>180.93873147555999</c:v>
                </c:pt>
                <c:pt idx="768">
                  <c:v>178.631826688682</c:v>
                </c:pt>
                <c:pt idx="769">
                  <c:v>178.70210500815401</c:v>
                </c:pt>
                <c:pt idx="770">
                  <c:v>178.51459508828299</c:v>
                </c:pt>
                <c:pt idx="771">
                  <c:v>181.606098604983</c:v>
                </c:pt>
                <c:pt idx="772">
                  <c:v>181.198190429958</c:v>
                </c:pt>
                <c:pt idx="773">
                  <c:v>182.24487794343599</c:v>
                </c:pt>
                <c:pt idx="774">
                  <c:v>180.776121397868</c:v>
                </c:pt>
                <c:pt idx="775">
                  <c:v>182.691639525281</c:v>
                </c:pt>
                <c:pt idx="776">
                  <c:v>182.5989829058</c:v>
                </c:pt>
                <c:pt idx="777">
                  <c:v>182.57696659405201</c:v>
                </c:pt>
                <c:pt idx="778">
                  <c:v>185.86901470198299</c:v>
                </c:pt>
                <c:pt idx="779">
                  <c:v>188.086700210912</c:v>
                </c:pt>
                <c:pt idx="780">
                  <c:v>189.30625723009601</c:v>
                </c:pt>
                <c:pt idx="781">
                  <c:v>188.70939118215099</c:v>
                </c:pt>
                <c:pt idx="782">
                  <c:v>188.72182253974</c:v>
                </c:pt>
                <c:pt idx="783">
                  <c:v>189.83076275258301</c:v>
                </c:pt>
                <c:pt idx="784">
                  <c:v>191.70598261404399</c:v>
                </c:pt>
                <c:pt idx="785">
                  <c:v>191.49016644962799</c:v>
                </c:pt>
                <c:pt idx="786">
                  <c:v>191.6438815166</c:v>
                </c:pt>
                <c:pt idx="787">
                  <c:v>189.58579570434401</c:v>
                </c:pt>
                <c:pt idx="788">
                  <c:v>189.755209305016</c:v>
                </c:pt>
                <c:pt idx="789">
                  <c:v>188.12688400194401</c:v>
                </c:pt>
                <c:pt idx="790">
                  <c:v>189.14626769991099</c:v>
                </c:pt>
                <c:pt idx="791">
                  <c:v>186.31963749195901</c:v>
                </c:pt>
                <c:pt idx="792">
                  <c:v>187.58576414639299</c:v>
                </c:pt>
                <c:pt idx="793">
                  <c:v>192.463636422702</c:v>
                </c:pt>
                <c:pt idx="794">
                  <c:v>190.276958147659</c:v>
                </c:pt>
                <c:pt idx="795">
                  <c:v>191.11162882651701</c:v>
                </c:pt>
                <c:pt idx="796">
                  <c:v>191.04687933631701</c:v>
                </c:pt>
                <c:pt idx="797">
                  <c:v>187.220403514813</c:v>
                </c:pt>
                <c:pt idx="798">
                  <c:v>190.010268709765</c:v>
                </c:pt>
                <c:pt idx="799">
                  <c:v>192.46025477167001</c:v>
                </c:pt>
                <c:pt idx="800">
                  <c:v>192.33639290762801</c:v>
                </c:pt>
                <c:pt idx="801">
                  <c:v>192.06967871840001</c:v>
                </c:pt>
                <c:pt idx="802">
                  <c:v>191.453147735454</c:v>
                </c:pt>
                <c:pt idx="803">
                  <c:v>191.14345904226499</c:v>
                </c:pt>
                <c:pt idx="804">
                  <c:v>192.09258607817799</c:v>
                </c:pt>
                <c:pt idx="805">
                  <c:v>194.79140039645401</c:v>
                </c:pt>
                <c:pt idx="806">
                  <c:v>194.16742544975401</c:v>
                </c:pt>
                <c:pt idx="807">
                  <c:v>192.966716571544</c:v>
                </c:pt>
                <c:pt idx="808">
                  <c:v>191.10237492145299</c:v>
                </c:pt>
                <c:pt idx="809">
                  <c:v>194.61182018526901</c:v>
                </c:pt>
                <c:pt idx="810">
                  <c:v>195.34117084329901</c:v>
                </c:pt>
                <c:pt idx="811">
                  <c:v>194.36174508043999</c:v>
                </c:pt>
                <c:pt idx="812">
                  <c:v>190.007542969089</c:v>
                </c:pt>
                <c:pt idx="813">
                  <c:v>188.130636922988</c:v>
                </c:pt>
                <c:pt idx="814">
                  <c:v>188.130636922988</c:v>
                </c:pt>
                <c:pt idx="815">
                  <c:v>187.33567047806201</c:v>
                </c:pt>
                <c:pt idx="816">
                  <c:v>187.269606073234</c:v>
                </c:pt>
                <c:pt idx="817">
                  <c:v>189.215865357692</c:v>
                </c:pt>
                <c:pt idx="818">
                  <c:v>187.045247604612</c:v>
                </c:pt>
                <c:pt idx="819">
                  <c:v>188.43802064818101</c:v>
                </c:pt>
                <c:pt idx="820">
                  <c:v>192.119329894754</c:v>
                </c:pt>
                <c:pt idx="821">
                  <c:v>191.23465533302999</c:v>
                </c:pt>
                <c:pt idx="822">
                  <c:v>193.35289616908099</c:v>
                </c:pt>
                <c:pt idx="823">
                  <c:v>194.299186083314</c:v>
                </c:pt>
                <c:pt idx="824">
                  <c:v>187.52239454307301</c:v>
                </c:pt>
                <c:pt idx="825">
                  <c:v>188.734331245248</c:v>
                </c:pt>
                <c:pt idx="826">
                  <c:v>189.119703330508</c:v>
                </c:pt>
                <c:pt idx="827">
                  <c:v>189.52225902951801</c:v>
                </c:pt>
                <c:pt idx="828">
                  <c:v>189.119724987925</c:v>
                </c:pt>
                <c:pt idx="829">
                  <c:v>189.48259192258701</c:v>
                </c:pt>
                <c:pt idx="830">
                  <c:v>189.48259192258701</c:v>
                </c:pt>
                <c:pt idx="831">
                  <c:v>187.90612994636001</c:v>
                </c:pt>
                <c:pt idx="832">
                  <c:v>187.649699936481</c:v>
                </c:pt>
                <c:pt idx="833">
                  <c:v>186.48219187914901</c:v>
                </c:pt>
                <c:pt idx="834">
                  <c:v>186.06461830812799</c:v>
                </c:pt>
                <c:pt idx="835">
                  <c:v>184.39677131221299</c:v>
                </c:pt>
                <c:pt idx="836">
                  <c:v>183.07002554646999</c:v>
                </c:pt>
                <c:pt idx="837">
                  <c:v>182.56445170071001</c:v>
                </c:pt>
                <c:pt idx="838">
                  <c:v>183.751182262946</c:v>
                </c:pt>
                <c:pt idx="839">
                  <c:v>181.14073020767199</c:v>
                </c:pt>
                <c:pt idx="840">
                  <c:v>180.29166662799199</c:v>
                </c:pt>
                <c:pt idx="841">
                  <c:v>178.54370884510499</c:v>
                </c:pt>
                <c:pt idx="842">
                  <c:v>178.54370884510499</c:v>
                </c:pt>
                <c:pt idx="843">
                  <c:v>178.73864725914501</c:v>
                </c:pt>
                <c:pt idx="844">
                  <c:v>178.76592013548799</c:v>
                </c:pt>
                <c:pt idx="845">
                  <c:v>180.50147131212</c:v>
                </c:pt>
                <c:pt idx="846">
                  <c:v>177.14810486768999</c:v>
                </c:pt>
                <c:pt idx="847">
                  <c:v>176.99975155848301</c:v>
                </c:pt>
                <c:pt idx="848">
                  <c:v>176.84134611368401</c:v>
                </c:pt>
                <c:pt idx="849">
                  <c:v>176.84134611368401</c:v>
                </c:pt>
                <c:pt idx="850">
                  <c:v>177.62401733335901</c:v>
                </c:pt>
                <c:pt idx="851">
                  <c:v>176.95951826478199</c:v>
                </c:pt>
                <c:pt idx="852">
                  <c:v>175.15798312515901</c:v>
                </c:pt>
                <c:pt idx="853">
                  <c:v>173.98577231433299</c:v>
                </c:pt>
                <c:pt idx="854">
                  <c:v>174.53738982949099</c:v>
                </c:pt>
                <c:pt idx="855">
                  <c:v>172.95745029081201</c:v>
                </c:pt>
                <c:pt idx="856">
                  <c:v>175.163883224442</c:v>
                </c:pt>
                <c:pt idx="857">
                  <c:v>176.314597501538</c:v>
                </c:pt>
                <c:pt idx="858">
                  <c:v>176.013574869227</c:v>
                </c:pt>
                <c:pt idx="859">
                  <c:v>176.41628835799301</c:v>
                </c:pt>
                <c:pt idx="860">
                  <c:v>178.391352007596</c:v>
                </c:pt>
                <c:pt idx="861">
                  <c:v>181.28355159369099</c:v>
                </c:pt>
                <c:pt idx="862">
                  <c:v>181.67421737054801</c:v>
                </c:pt>
                <c:pt idx="863">
                  <c:v>181.34205137201201</c:v>
                </c:pt>
                <c:pt idx="864">
                  <c:v>180.98192564761001</c:v>
                </c:pt>
                <c:pt idx="865">
                  <c:v>182.93173674852201</c:v>
                </c:pt>
                <c:pt idx="866">
                  <c:v>181.45371082830599</c:v>
                </c:pt>
                <c:pt idx="867">
                  <c:v>178.47962454701101</c:v>
                </c:pt>
                <c:pt idx="868">
                  <c:v>179.107739154352</c:v>
                </c:pt>
                <c:pt idx="869">
                  <c:v>179.49735609342201</c:v>
                </c:pt>
                <c:pt idx="870">
                  <c:v>179.13974572335599</c:v>
                </c:pt>
                <c:pt idx="871">
                  <c:v>178.77331769048999</c:v>
                </c:pt>
                <c:pt idx="872">
                  <c:v>179.24931059799499</c:v>
                </c:pt>
                <c:pt idx="873">
                  <c:v>184.61253797396</c:v>
                </c:pt>
                <c:pt idx="874">
                  <c:v>184.568393969461</c:v>
                </c:pt>
                <c:pt idx="875">
                  <c:v>188.405871759006</c:v>
                </c:pt>
                <c:pt idx="876">
                  <c:v>186.89927661131901</c:v>
                </c:pt>
                <c:pt idx="877">
                  <c:v>185.268296727657</c:v>
                </c:pt>
                <c:pt idx="878">
                  <c:v>185.061443640129</c:v>
                </c:pt>
                <c:pt idx="879">
                  <c:v>185.074710355246</c:v>
                </c:pt>
                <c:pt idx="880">
                  <c:v>186.14105661589201</c:v>
                </c:pt>
                <c:pt idx="881">
                  <c:v>185.227664318693</c:v>
                </c:pt>
                <c:pt idx="882">
                  <c:v>184.50192735545201</c:v>
                </c:pt>
                <c:pt idx="883">
                  <c:v>185.91924134685601</c:v>
                </c:pt>
                <c:pt idx="884">
                  <c:v>186.40907643799801</c:v>
                </c:pt>
                <c:pt idx="885">
                  <c:v>185.184395892639</c:v>
                </c:pt>
                <c:pt idx="886">
                  <c:v>186.920717454548</c:v>
                </c:pt>
                <c:pt idx="887">
                  <c:v>187.912057890895</c:v>
                </c:pt>
                <c:pt idx="888">
                  <c:v>185.20156403680599</c:v>
                </c:pt>
                <c:pt idx="889">
                  <c:v>181.602311650855</c:v>
                </c:pt>
                <c:pt idx="890">
                  <c:v>180.67507717001899</c:v>
                </c:pt>
                <c:pt idx="891">
                  <c:v>180.14753032734501</c:v>
                </c:pt>
                <c:pt idx="892">
                  <c:v>185.77184096401399</c:v>
                </c:pt>
                <c:pt idx="893">
                  <c:v>190.08552514132199</c:v>
                </c:pt>
                <c:pt idx="894">
                  <c:v>188.82660112513301</c:v>
                </c:pt>
                <c:pt idx="895">
                  <c:v>190.44415650392301</c:v>
                </c:pt>
                <c:pt idx="896">
                  <c:v>190.44415650392301</c:v>
                </c:pt>
                <c:pt idx="897">
                  <c:v>189.20310604492499</c:v>
                </c:pt>
                <c:pt idx="898">
                  <c:v>193.39367399213299</c:v>
                </c:pt>
                <c:pt idx="899">
                  <c:v>192.89795117737401</c:v>
                </c:pt>
                <c:pt idx="900">
                  <c:v>190.921318911968</c:v>
                </c:pt>
                <c:pt idx="901">
                  <c:v>190.017025823995</c:v>
                </c:pt>
                <c:pt idx="902">
                  <c:v>193.34406613061401</c:v>
                </c:pt>
                <c:pt idx="903">
                  <c:v>191.30119620104099</c:v>
                </c:pt>
                <c:pt idx="904">
                  <c:v>192.20132797095599</c:v>
                </c:pt>
                <c:pt idx="905">
                  <c:v>192.79458651194599</c:v>
                </c:pt>
                <c:pt idx="906">
                  <c:v>191.84430235116</c:v>
                </c:pt>
                <c:pt idx="907">
                  <c:v>191.64672792003</c:v>
                </c:pt>
                <c:pt idx="908">
                  <c:v>190.81229547276399</c:v>
                </c:pt>
                <c:pt idx="909">
                  <c:v>191.121891348449</c:v>
                </c:pt>
                <c:pt idx="910">
                  <c:v>192.82747175331301</c:v>
                </c:pt>
                <c:pt idx="911">
                  <c:v>191.664242582875</c:v>
                </c:pt>
                <c:pt idx="912">
                  <c:v>194.04661109373299</c:v>
                </c:pt>
                <c:pt idx="913">
                  <c:v>194.721131358733</c:v>
                </c:pt>
                <c:pt idx="914">
                  <c:v>194.26656691878901</c:v>
                </c:pt>
                <c:pt idx="915">
                  <c:v>193.23223650889801</c:v>
                </c:pt>
                <c:pt idx="916">
                  <c:v>193.63020702325201</c:v>
                </c:pt>
                <c:pt idx="917">
                  <c:v>192.18975672222999</c:v>
                </c:pt>
                <c:pt idx="918">
                  <c:v>192.57685830696499</c:v>
                </c:pt>
                <c:pt idx="919">
                  <c:v>194.640073833229</c:v>
                </c:pt>
                <c:pt idx="920">
                  <c:v>191.462055121839</c:v>
                </c:pt>
                <c:pt idx="921">
                  <c:v>193.62904989838</c:v>
                </c:pt>
                <c:pt idx="922">
                  <c:v>194.98658322991901</c:v>
                </c:pt>
                <c:pt idx="923">
                  <c:v>193.91390372164099</c:v>
                </c:pt>
                <c:pt idx="924">
                  <c:v>192.64553707146499</c:v>
                </c:pt>
                <c:pt idx="925">
                  <c:v>194.234711951707</c:v>
                </c:pt>
                <c:pt idx="926">
                  <c:v>192.843522993525</c:v>
                </c:pt>
                <c:pt idx="927">
                  <c:v>193.13928287340701</c:v>
                </c:pt>
                <c:pt idx="928">
                  <c:v>195.057959889844</c:v>
                </c:pt>
                <c:pt idx="929">
                  <c:v>195.50685008642799</c:v>
                </c:pt>
                <c:pt idx="930">
                  <c:v>196.62748221075199</c:v>
                </c:pt>
                <c:pt idx="931">
                  <c:v>198.34084072237999</c:v>
                </c:pt>
                <c:pt idx="932">
                  <c:v>196.616368861707</c:v>
                </c:pt>
                <c:pt idx="933">
                  <c:v>197.033069948198</c:v>
                </c:pt>
                <c:pt idx="934">
                  <c:v>195.97425737489201</c:v>
                </c:pt>
                <c:pt idx="935">
                  <c:v>197.952411847349</c:v>
                </c:pt>
                <c:pt idx="936">
                  <c:v>196.78808743037499</c:v>
                </c:pt>
                <c:pt idx="937">
                  <c:v>196.135923807968</c:v>
                </c:pt>
                <c:pt idx="938">
                  <c:v>194.96021996510601</c:v>
                </c:pt>
                <c:pt idx="939">
                  <c:v>198.22846038347799</c:v>
                </c:pt>
                <c:pt idx="940">
                  <c:v>198.007495941554</c:v>
                </c:pt>
                <c:pt idx="941">
                  <c:v>196.95549307906199</c:v>
                </c:pt>
                <c:pt idx="942">
                  <c:v>199.055925330175</c:v>
                </c:pt>
                <c:pt idx="943">
                  <c:v>201.08528103128901</c:v>
                </c:pt>
                <c:pt idx="944">
                  <c:v>201.09315195555601</c:v>
                </c:pt>
                <c:pt idx="945">
                  <c:v>200.826725500587</c:v>
                </c:pt>
                <c:pt idx="946">
                  <c:v>201.80654728479399</c:v>
                </c:pt>
                <c:pt idx="947">
                  <c:v>202.30219275163299</c:v>
                </c:pt>
                <c:pt idx="948">
                  <c:v>203.248312500444</c:v>
                </c:pt>
                <c:pt idx="949">
                  <c:v>204.59125492048699</c:v>
                </c:pt>
                <c:pt idx="950">
                  <c:v>206.81707743052601</c:v>
                </c:pt>
                <c:pt idx="951">
                  <c:v>208.790077437642</c:v>
                </c:pt>
                <c:pt idx="952">
                  <c:v>205.18156805270999</c:v>
                </c:pt>
                <c:pt idx="953">
                  <c:v>203.93738654993899</c:v>
                </c:pt>
                <c:pt idx="954">
                  <c:v>203.86351000526199</c:v>
                </c:pt>
                <c:pt idx="955">
                  <c:v>198.66575767391899</c:v>
                </c:pt>
                <c:pt idx="956">
                  <c:v>199.36910086756501</c:v>
                </c:pt>
                <c:pt idx="957">
                  <c:v>198.50629410958399</c:v>
                </c:pt>
                <c:pt idx="958">
                  <c:v>197.55163824440001</c:v>
                </c:pt>
                <c:pt idx="959">
                  <c:v>196.80103237814799</c:v>
                </c:pt>
                <c:pt idx="960">
                  <c:v>198.11509617904301</c:v>
                </c:pt>
                <c:pt idx="961">
                  <c:v>196.269420128836</c:v>
                </c:pt>
                <c:pt idx="962">
                  <c:v>196.029728208693</c:v>
                </c:pt>
                <c:pt idx="963">
                  <c:v>194.65224839572599</c:v>
                </c:pt>
                <c:pt idx="964">
                  <c:v>195.37559376130201</c:v>
                </c:pt>
                <c:pt idx="965">
                  <c:v>195.53511920397199</c:v>
                </c:pt>
                <c:pt idx="966">
                  <c:v>194.75064732473601</c:v>
                </c:pt>
                <c:pt idx="967">
                  <c:v>195.61048701653201</c:v>
                </c:pt>
                <c:pt idx="968">
                  <c:v>195.50997184845099</c:v>
                </c:pt>
                <c:pt idx="969">
                  <c:v>195.307372896484</c:v>
                </c:pt>
                <c:pt idx="970">
                  <c:v>196.18764790855801</c:v>
                </c:pt>
                <c:pt idx="971">
                  <c:v>195.97502157233399</c:v>
                </c:pt>
                <c:pt idx="972">
                  <c:v>193.38623002838</c:v>
                </c:pt>
                <c:pt idx="973">
                  <c:v>190.47315578582501</c:v>
                </c:pt>
                <c:pt idx="974">
                  <c:v>195.142702270223</c:v>
                </c:pt>
                <c:pt idx="975">
                  <c:v>194.58285803036901</c:v>
                </c:pt>
                <c:pt idx="976">
                  <c:v>195.20447231857099</c:v>
                </c:pt>
                <c:pt idx="977">
                  <c:v>196.63603998454201</c:v>
                </c:pt>
                <c:pt idx="978">
                  <c:v>199.077035124308</c:v>
                </c:pt>
                <c:pt idx="979">
                  <c:v>198.65034996839501</c:v>
                </c:pt>
                <c:pt idx="980">
                  <c:v>198.97745741300901</c:v>
                </c:pt>
                <c:pt idx="981">
                  <c:v>201.38057372973799</c:v>
                </c:pt>
                <c:pt idx="982">
                  <c:v>203.457189009541</c:v>
                </c:pt>
                <c:pt idx="983">
                  <c:v>202.551840895948</c:v>
                </c:pt>
                <c:pt idx="984">
                  <c:v>203.199468836368</c:v>
                </c:pt>
                <c:pt idx="985">
                  <c:v>202.695457418578</c:v>
                </c:pt>
                <c:pt idx="986">
                  <c:v>202.196046655027</c:v>
                </c:pt>
                <c:pt idx="987">
                  <c:v>202.24605981964299</c:v>
                </c:pt>
                <c:pt idx="988">
                  <c:v>202.03371193592801</c:v>
                </c:pt>
                <c:pt idx="989">
                  <c:v>202.21245060175099</c:v>
                </c:pt>
                <c:pt idx="990">
                  <c:v>202.91022474520801</c:v>
                </c:pt>
                <c:pt idx="991">
                  <c:v>203.22495961665101</c:v>
                </c:pt>
                <c:pt idx="992">
                  <c:v>203.64411417914201</c:v>
                </c:pt>
                <c:pt idx="993">
                  <c:v>202.90736906002701</c:v>
                </c:pt>
                <c:pt idx="994">
                  <c:v>202.846066193111</c:v>
                </c:pt>
                <c:pt idx="995">
                  <c:v>203.16812745947001</c:v>
                </c:pt>
                <c:pt idx="996">
                  <c:v>204.02470306907199</c:v>
                </c:pt>
                <c:pt idx="997">
                  <c:v>203.228495963521</c:v>
                </c:pt>
                <c:pt idx="998">
                  <c:v>202.73201823306999</c:v>
                </c:pt>
                <c:pt idx="999">
                  <c:v>202.73201823306999</c:v>
                </c:pt>
                <c:pt idx="1000">
                  <c:v>202.73201823306999</c:v>
                </c:pt>
                <c:pt idx="1001">
                  <c:v>202.60508720359101</c:v>
                </c:pt>
                <c:pt idx="1002">
                  <c:v>201.91342973359201</c:v>
                </c:pt>
                <c:pt idx="1003">
                  <c:v>201.91342973359201</c:v>
                </c:pt>
                <c:pt idx="1004">
                  <c:v>201.91342973359201</c:v>
                </c:pt>
                <c:pt idx="1005">
                  <c:v>203.50962780490599</c:v>
                </c:pt>
                <c:pt idx="1006">
                  <c:v>203.63500568816499</c:v>
                </c:pt>
                <c:pt idx="1007">
                  <c:v>203.69274436296001</c:v>
                </c:pt>
                <c:pt idx="1008">
                  <c:v>201.998196865305</c:v>
                </c:pt>
                <c:pt idx="1009">
                  <c:v>202.49501183268401</c:v>
                </c:pt>
                <c:pt idx="1010">
                  <c:v>205.50013319311699</c:v>
                </c:pt>
                <c:pt idx="1011">
                  <c:v>207.70573386313501</c:v>
                </c:pt>
                <c:pt idx="1012">
                  <c:v>206.2139059802</c:v>
                </c:pt>
                <c:pt idx="1013">
                  <c:v>207.07631671683399</c:v>
                </c:pt>
                <c:pt idx="1014">
                  <c:v>207.471366573756</c:v>
                </c:pt>
                <c:pt idx="1015">
                  <c:v>210.28550973361601</c:v>
                </c:pt>
                <c:pt idx="1016">
                  <c:v>209.855808008851</c:v>
                </c:pt>
                <c:pt idx="1017">
                  <c:v>209.76325348862301</c:v>
                </c:pt>
                <c:pt idx="1018">
                  <c:v>209.52295206687501</c:v>
                </c:pt>
                <c:pt idx="1019">
                  <c:v>211.782105342297</c:v>
                </c:pt>
                <c:pt idx="1020">
                  <c:v>211.59283498378301</c:v>
                </c:pt>
                <c:pt idx="1021">
                  <c:v>214.55547686693799</c:v>
                </c:pt>
                <c:pt idx="1022">
                  <c:v>214.75799228315199</c:v>
                </c:pt>
                <c:pt idx="1023">
                  <c:v>216.215882993017</c:v>
                </c:pt>
                <c:pt idx="1024">
                  <c:v>216.65893806257</c:v>
                </c:pt>
                <c:pt idx="1025">
                  <c:v>217.211189830666</c:v>
                </c:pt>
                <c:pt idx="1026">
                  <c:v>218.51631221209101</c:v>
                </c:pt>
                <c:pt idx="1027">
                  <c:v>215.392582458296</c:v>
                </c:pt>
                <c:pt idx="1028">
                  <c:v>216.069444818292</c:v>
                </c:pt>
                <c:pt idx="1029">
                  <c:v>218.14248662422401</c:v>
                </c:pt>
                <c:pt idx="1030">
                  <c:v>214.26717332647701</c:v>
                </c:pt>
                <c:pt idx="1031">
                  <c:v>215.79266302388899</c:v>
                </c:pt>
                <c:pt idx="1032">
                  <c:v>216.294205496095</c:v>
                </c:pt>
                <c:pt idx="1033">
                  <c:v>216.868844845952</c:v>
                </c:pt>
                <c:pt idx="1034">
                  <c:v>217.215041757047</c:v>
                </c:pt>
                <c:pt idx="1035">
                  <c:v>211.218610280652</c:v>
                </c:pt>
                <c:pt idx="1036">
                  <c:v>211.91210863113</c:v>
                </c:pt>
                <c:pt idx="1037">
                  <c:v>211.48512336529001</c:v>
                </c:pt>
                <c:pt idx="1038">
                  <c:v>214.72041047612501</c:v>
                </c:pt>
                <c:pt idx="1039">
                  <c:v>215.57596199927599</c:v>
                </c:pt>
                <c:pt idx="1040">
                  <c:v>212.390561202469</c:v>
                </c:pt>
                <c:pt idx="1041">
                  <c:v>213.89123459345399</c:v>
                </c:pt>
                <c:pt idx="1042">
                  <c:v>215.79047871864799</c:v>
                </c:pt>
                <c:pt idx="1043">
                  <c:v>214.113037486823</c:v>
                </c:pt>
                <c:pt idx="1044">
                  <c:v>214.114188423862</c:v>
                </c:pt>
                <c:pt idx="1045">
                  <c:v>217.15070066386099</c:v>
                </c:pt>
                <c:pt idx="1046">
                  <c:v>213.310395034387</c:v>
                </c:pt>
                <c:pt idx="1047">
                  <c:v>214.930586430266</c:v>
                </c:pt>
                <c:pt idx="1048">
                  <c:v>218.52846202325401</c:v>
                </c:pt>
                <c:pt idx="1049">
                  <c:v>216.16015227020699</c:v>
                </c:pt>
                <c:pt idx="1050">
                  <c:v>220.063351039819</c:v>
                </c:pt>
                <c:pt idx="1051">
                  <c:v>218.60659889132501</c:v>
                </c:pt>
                <c:pt idx="1052">
                  <c:v>220.28465890650401</c:v>
                </c:pt>
                <c:pt idx="1053">
                  <c:v>222.52046857988199</c:v>
                </c:pt>
                <c:pt idx="1054">
                  <c:v>221.63705324228499</c:v>
                </c:pt>
                <c:pt idx="1055">
                  <c:v>224.480795903901</c:v>
                </c:pt>
                <c:pt idx="1056">
                  <c:v>226.46449467521401</c:v>
                </c:pt>
                <c:pt idx="1057">
                  <c:v>224.617754317638</c:v>
                </c:pt>
                <c:pt idx="1058">
                  <c:v>222.785020121287</c:v>
                </c:pt>
                <c:pt idx="1059">
                  <c:v>224.21824612664801</c:v>
                </c:pt>
                <c:pt idx="1060">
                  <c:v>222.451065838858</c:v>
                </c:pt>
                <c:pt idx="1061">
                  <c:v>222.95627769635601</c:v>
                </c:pt>
                <c:pt idx="1062">
                  <c:v>221.987402189688</c:v>
                </c:pt>
                <c:pt idx="1063">
                  <c:v>220.67740379543099</c:v>
                </c:pt>
                <c:pt idx="1064">
                  <c:v>220.12735798999299</c:v>
                </c:pt>
                <c:pt idx="1065">
                  <c:v>223.986443694272</c:v>
                </c:pt>
                <c:pt idx="1066">
                  <c:v>223.986443694272</c:v>
                </c:pt>
                <c:pt idx="1067">
                  <c:v>226.683268624064</c:v>
                </c:pt>
                <c:pt idx="1068">
                  <c:v>227.008040161514</c:v>
                </c:pt>
                <c:pt idx="1069">
                  <c:v>224.784875325982</c:v>
                </c:pt>
                <c:pt idx="1070">
                  <c:v>223.27131886555901</c:v>
                </c:pt>
                <c:pt idx="1071">
                  <c:v>225.004908498958</c:v>
                </c:pt>
                <c:pt idx="1072">
                  <c:v>222.805071795885</c:v>
                </c:pt>
                <c:pt idx="1073">
                  <c:v>224.73087719656399</c:v>
                </c:pt>
                <c:pt idx="1074">
                  <c:v>224.13657909954</c:v>
                </c:pt>
                <c:pt idx="1075">
                  <c:v>224.43816791862</c:v>
                </c:pt>
                <c:pt idx="1076">
                  <c:v>218.00090899274699</c:v>
                </c:pt>
                <c:pt idx="1077">
                  <c:v>220.092310100802</c:v>
                </c:pt>
                <c:pt idx="1078">
                  <c:v>213.76333516802501</c:v>
                </c:pt>
                <c:pt idx="1079">
                  <c:v>216.06260416831</c:v>
                </c:pt>
                <c:pt idx="1080">
                  <c:v>216.87341146710699</c:v>
                </c:pt>
                <c:pt idx="1081">
                  <c:v>215.36725874951901</c:v>
                </c:pt>
                <c:pt idx="1082">
                  <c:v>217.86296361955999</c:v>
                </c:pt>
                <c:pt idx="1083">
                  <c:v>217.53439275231401</c:v>
                </c:pt>
                <c:pt idx="1084">
                  <c:v>217.022284554332</c:v>
                </c:pt>
                <c:pt idx="1085">
                  <c:v>216.592251780471</c:v>
                </c:pt>
                <c:pt idx="1086">
                  <c:v>219.87544509860101</c:v>
                </c:pt>
                <c:pt idx="1087">
                  <c:v>220.97266246079599</c:v>
                </c:pt>
                <c:pt idx="1088">
                  <c:v>220.97266246079599</c:v>
                </c:pt>
                <c:pt idx="1089">
                  <c:v>218.31907501788999</c:v>
                </c:pt>
                <c:pt idx="1090">
                  <c:v>218.026136790104</c:v>
                </c:pt>
                <c:pt idx="1091">
                  <c:v>216.985739209423</c:v>
                </c:pt>
                <c:pt idx="1092">
                  <c:v>217.328081100221</c:v>
                </c:pt>
                <c:pt idx="1093">
                  <c:v>220.54936204983099</c:v>
                </c:pt>
                <c:pt idx="1094">
                  <c:v>220.54936204983099</c:v>
                </c:pt>
                <c:pt idx="1095">
                  <c:v>215.23738540519</c:v>
                </c:pt>
                <c:pt idx="1096">
                  <c:v>216.26965217259399</c:v>
                </c:pt>
                <c:pt idx="1097">
                  <c:v>216.66128943931699</c:v>
                </c:pt>
                <c:pt idx="1098">
                  <c:v>217.09398607551799</c:v>
                </c:pt>
                <c:pt idx="1099">
                  <c:v>214.42892020138899</c:v>
                </c:pt>
                <c:pt idx="1100">
                  <c:v>212.8506390021</c:v>
                </c:pt>
                <c:pt idx="1101">
                  <c:v>212.8506390021</c:v>
                </c:pt>
                <c:pt idx="1102">
                  <c:v>213.89245050274599</c:v>
                </c:pt>
                <c:pt idx="1103">
                  <c:v>212.77766588112101</c:v>
                </c:pt>
                <c:pt idx="1104">
                  <c:v>210.05000388286501</c:v>
                </c:pt>
                <c:pt idx="1105">
                  <c:v>211.38541880340199</c:v>
                </c:pt>
                <c:pt idx="1106">
                  <c:v>209.63364931505299</c:v>
                </c:pt>
                <c:pt idx="1107">
                  <c:v>208.00774964272901</c:v>
                </c:pt>
                <c:pt idx="1108">
                  <c:v>208.05471220540801</c:v>
                </c:pt>
                <c:pt idx="1109">
                  <c:v>209.795541604053</c:v>
                </c:pt>
                <c:pt idx="1110">
                  <c:v>204.548221632109</c:v>
                </c:pt>
                <c:pt idx="1111">
                  <c:v>203.064490529366</c:v>
                </c:pt>
                <c:pt idx="1112">
                  <c:v>208.704434727483</c:v>
                </c:pt>
                <c:pt idx="1113">
                  <c:v>206.79725779968601</c:v>
                </c:pt>
                <c:pt idx="1114">
                  <c:v>205.40841712433399</c:v>
                </c:pt>
                <c:pt idx="1115">
                  <c:v>208.93683119187801</c:v>
                </c:pt>
                <c:pt idx="1116">
                  <c:v>207.93828811728599</c:v>
                </c:pt>
                <c:pt idx="1117">
                  <c:v>206.61881305595699</c:v>
                </c:pt>
                <c:pt idx="1118">
                  <c:v>208.82612156803401</c:v>
                </c:pt>
                <c:pt idx="1119">
                  <c:v>207.407981500852</c:v>
                </c:pt>
                <c:pt idx="1120">
                  <c:v>207.73446088036101</c:v>
                </c:pt>
                <c:pt idx="1121">
                  <c:v>208.29286335500001</c:v>
                </c:pt>
                <c:pt idx="1122">
                  <c:v>209.139451801262</c:v>
                </c:pt>
                <c:pt idx="1123">
                  <c:v>210.33088202307499</c:v>
                </c:pt>
                <c:pt idx="1124">
                  <c:v>203.542779123115</c:v>
                </c:pt>
                <c:pt idx="1125">
                  <c:v>200.85856190416899</c:v>
                </c:pt>
                <c:pt idx="1126">
                  <c:v>196.43810975298399</c:v>
                </c:pt>
                <c:pt idx="1127">
                  <c:v>198.08080939337799</c:v>
                </c:pt>
                <c:pt idx="1128">
                  <c:v>200.017935435526</c:v>
                </c:pt>
                <c:pt idx="1129">
                  <c:v>201.65071288483199</c:v>
                </c:pt>
                <c:pt idx="1130">
                  <c:v>202.51911963217</c:v>
                </c:pt>
                <c:pt idx="1131">
                  <c:v>204.51513838006801</c:v>
                </c:pt>
                <c:pt idx="1132">
                  <c:v>203.86475685372099</c:v>
                </c:pt>
                <c:pt idx="1133">
                  <c:v>201.81125622612001</c:v>
                </c:pt>
                <c:pt idx="1134">
                  <c:v>203.60252574989499</c:v>
                </c:pt>
                <c:pt idx="1135">
                  <c:v>201.11472583720601</c:v>
                </c:pt>
                <c:pt idx="1136">
                  <c:v>201.33705160250901</c:v>
                </c:pt>
                <c:pt idx="1137">
                  <c:v>200.883047161501</c:v>
                </c:pt>
                <c:pt idx="1138">
                  <c:v>202.32637171120501</c:v>
                </c:pt>
                <c:pt idx="1139">
                  <c:v>208.431808063304</c:v>
                </c:pt>
                <c:pt idx="1140">
                  <c:v>208.34621485581201</c:v>
                </c:pt>
                <c:pt idx="1141">
                  <c:v>208.162083493056</c:v>
                </c:pt>
                <c:pt idx="1142">
                  <c:v>209.763757797057</c:v>
                </c:pt>
                <c:pt idx="1143">
                  <c:v>209.21029940141901</c:v>
                </c:pt>
                <c:pt idx="1144">
                  <c:v>206.71649419627599</c:v>
                </c:pt>
                <c:pt idx="1145">
                  <c:v>207.601258481586</c:v>
                </c:pt>
                <c:pt idx="1146">
                  <c:v>207.830734288549</c:v>
                </c:pt>
                <c:pt idx="1147">
                  <c:v>206.884636197155</c:v>
                </c:pt>
                <c:pt idx="1148">
                  <c:v>207.47344568582599</c:v>
                </c:pt>
                <c:pt idx="1149">
                  <c:v>207.29288779694201</c:v>
                </c:pt>
                <c:pt idx="1150">
                  <c:v>205.97915195122499</c:v>
                </c:pt>
                <c:pt idx="1151">
                  <c:v>206.11938682282201</c:v>
                </c:pt>
                <c:pt idx="1152">
                  <c:v>206.10155658046699</c:v>
                </c:pt>
                <c:pt idx="1153">
                  <c:v>208.81890036628801</c:v>
                </c:pt>
                <c:pt idx="1154">
                  <c:v>208.81890036628801</c:v>
                </c:pt>
                <c:pt idx="1155">
                  <c:v>215.093861700063</c:v>
                </c:pt>
                <c:pt idx="1156">
                  <c:v>214.954616881833</c:v>
                </c:pt>
                <c:pt idx="1157">
                  <c:v>217.330905846234</c:v>
                </c:pt>
                <c:pt idx="1158">
                  <c:v>217.08282631772201</c:v>
                </c:pt>
                <c:pt idx="1159">
                  <c:v>213.07874111001601</c:v>
                </c:pt>
                <c:pt idx="1160">
                  <c:v>209.58358045993501</c:v>
                </c:pt>
                <c:pt idx="1161">
                  <c:v>208.589925773842</c:v>
                </c:pt>
                <c:pt idx="1162">
                  <c:v>207.53537043001401</c:v>
                </c:pt>
                <c:pt idx="1163">
                  <c:v>207.332502307288</c:v>
                </c:pt>
                <c:pt idx="1164">
                  <c:v>206.73782365849999</c:v>
                </c:pt>
                <c:pt idx="1165">
                  <c:v>207.38990683907201</c:v>
                </c:pt>
                <c:pt idx="1166">
                  <c:v>206.883271779859</c:v>
                </c:pt>
                <c:pt idx="1167">
                  <c:v>208.39906204819101</c:v>
                </c:pt>
                <c:pt idx="1168">
                  <c:v>206.30812193373501</c:v>
                </c:pt>
                <c:pt idx="1169">
                  <c:v>207.64317177209301</c:v>
                </c:pt>
                <c:pt idx="1170">
                  <c:v>208.496730812843</c:v>
                </c:pt>
                <c:pt idx="1171">
                  <c:v>209.614504158069</c:v>
                </c:pt>
                <c:pt idx="1172">
                  <c:v>208.09514041586499</c:v>
                </c:pt>
                <c:pt idx="1173">
                  <c:v>204.87848177791301</c:v>
                </c:pt>
                <c:pt idx="1174">
                  <c:v>201.21632078224101</c:v>
                </c:pt>
                <c:pt idx="1175">
                  <c:v>202.81933475220299</c:v>
                </c:pt>
                <c:pt idx="1176">
                  <c:v>203.457773759811</c:v>
                </c:pt>
                <c:pt idx="1177">
                  <c:v>201.298291013192</c:v>
                </c:pt>
                <c:pt idx="1178">
                  <c:v>201.46434771416699</c:v>
                </c:pt>
                <c:pt idx="1179">
                  <c:v>200.159157266574</c:v>
                </c:pt>
                <c:pt idx="1180">
                  <c:v>202.25128544507001</c:v>
                </c:pt>
                <c:pt idx="1181">
                  <c:v>202.26453978452099</c:v>
                </c:pt>
                <c:pt idx="1182">
                  <c:v>203.84541677998101</c:v>
                </c:pt>
                <c:pt idx="1183">
                  <c:v>204.811479916303</c:v>
                </c:pt>
                <c:pt idx="1184">
                  <c:v>205.812275362305</c:v>
                </c:pt>
                <c:pt idx="1185">
                  <c:v>206.734921564568</c:v>
                </c:pt>
                <c:pt idx="1186">
                  <c:v>208.264649927958</c:v>
                </c:pt>
                <c:pt idx="1187">
                  <c:v>207.449402858593</c:v>
                </c:pt>
                <c:pt idx="1188">
                  <c:v>209.65117635356501</c:v>
                </c:pt>
                <c:pt idx="1189">
                  <c:v>215.58148154679699</c:v>
                </c:pt>
                <c:pt idx="1190">
                  <c:v>216.74981567990801</c:v>
                </c:pt>
                <c:pt idx="1191">
                  <c:v>215.381008115653</c:v>
                </c:pt>
                <c:pt idx="1192">
                  <c:v>214.95665577298499</c:v>
                </c:pt>
                <c:pt idx="1193">
                  <c:v>214.91205077488601</c:v>
                </c:pt>
                <c:pt idx="1194">
                  <c:v>215.47842936696199</c:v>
                </c:pt>
                <c:pt idx="1195">
                  <c:v>216.356619079132</c:v>
                </c:pt>
                <c:pt idx="1196">
                  <c:v>216.37814964594699</c:v>
                </c:pt>
                <c:pt idx="1197">
                  <c:v>215.42671145420499</c:v>
                </c:pt>
                <c:pt idx="1198">
                  <c:v>213.75365430244699</c:v>
                </c:pt>
                <c:pt idx="1199">
                  <c:v>214.23156543835</c:v>
                </c:pt>
                <c:pt idx="1200">
                  <c:v>212.89753659252699</c:v>
                </c:pt>
                <c:pt idx="1201">
                  <c:v>211.47616028840201</c:v>
                </c:pt>
                <c:pt idx="1202">
                  <c:v>209.64925193733299</c:v>
                </c:pt>
                <c:pt idx="1203">
                  <c:v>207.21987136112801</c:v>
                </c:pt>
                <c:pt idx="1204">
                  <c:v>208.892241663363</c:v>
                </c:pt>
                <c:pt idx="1205">
                  <c:v>210.472840206314</c:v>
                </c:pt>
                <c:pt idx="1206">
                  <c:v>210.140101833176</c:v>
                </c:pt>
                <c:pt idx="1207">
                  <c:v>209.80570512064801</c:v>
                </c:pt>
                <c:pt idx="1208">
                  <c:v>209.50735563242901</c:v>
                </c:pt>
                <c:pt idx="1209">
                  <c:v>219.028042952227</c:v>
                </c:pt>
                <c:pt idx="1210">
                  <c:v>222.35682513398899</c:v>
                </c:pt>
                <c:pt idx="1211">
                  <c:v>222.70243729481501</c:v>
                </c:pt>
                <c:pt idx="1212">
                  <c:v>226.04273812871801</c:v>
                </c:pt>
                <c:pt idx="1213">
                  <c:v>226.015520942877</c:v>
                </c:pt>
                <c:pt idx="1214">
                  <c:v>227.180194972447</c:v>
                </c:pt>
                <c:pt idx="1215">
                  <c:v>226.86277148732901</c:v>
                </c:pt>
                <c:pt idx="1216">
                  <c:v>226.80799987871799</c:v>
                </c:pt>
                <c:pt idx="1217">
                  <c:v>226.576188164592</c:v>
                </c:pt>
                <c:pt idx="1218">
                  <c:v>226.03485482878401</c:v>
                </c:pt>
                <c:pt idx="1219">
                  <c:v>223.788358766876</c:v>
                </c:pt>
                <c:pt idx="1220">
                  <c:v>221.792828857828</c:v>
                </c:pt>
                <c:pt idx="1221">
                  <c:v>222.890946549803</c:v>
                </c:pt>
                <c:pt idx="1222">
                  <c:v>221.30414779764101</c:v>
                </c:pt>
                <c:pt idx="1223">
                  <c:v>223.53761537602301</c:v>
                </c:pt>
                <c:pt idx="1224">
                  <c:v>223.173294300479</c:v>
                </c:pt>
                <c:pt idx="1225">
                  <c:v>222.000096530203</c:v>
                </c:pt>
                <c:pt idx="1226">
                  <c:v>222.10216175058699</c:v>
                </c:pt>
                <c:pt idx="1227">
                  <c:v>223.29251219544599</c:v>
                </c:pt>
                <c:pt idx="1228">
                  <c:v>223.83262652804601</c:v>
                </c:pt>
                <c:pt idx="1229">
                  <c:v>226.14075650596499</c:v>
                </c:pt>
                <c:pt idx="1230">
                  <c:v>226.16400110267099</c:v>
                </c:pt>
                <c:pt idx="1231">
                  <c:v>228.27701631329401</c:v>
                </c:pt>
                <c:pt idx="1232">
                  <c:v>228.90877555459201</c:v>
                </c:pt>
                <c:pt idx="1233">
                  <c:v>226.70140825809699</c:v>
                </c:pt>
                <c:pt idx="1234">
                  <c:v>226.712626800311</c:v>
                </c:pt>
                <c:pt idx="1235">
                  <c:v>227.461329907748</c:v>
                </c:pt>
                <c:pt idx="1236">
                  <c:v>228.09446903592601</c:v>
                </c:pt>
                <c:pt idx="1237">
                  <c:v>225.75001647510601</c:v>
                </c:pt>
                <c:pt idx="1238">
                  <c:v>225.40429912111099</c:v>
                </c:pt>
                <c:pt idx="1239">
                  <c:v>226.082621809823</c:v>
                </c:pt>
                <c:pt idx="1240">
                  <c:v>226.52770648877799</c:v>
                </c:pt>
                <c:pt idx="1241">
                  <c:v>223.591749637779</c:v>
                </c:pt>
                <c:pt idx="1242">
                  <c:v>222.20858939362</c:v>
                </c:pt>
                <c:pt idx="1243">
                  <c:v>220.556849328418</c:v>
                </c:pt>
                <c:pt idx="1244">
                  <c:v>222.266612708758</c:v>
                </c:pt>
                <c:pt idx="1245">
                  <c:v>225.704474020226</c:v>
                </c:pt>
                <c:pt idx="1246">
                  <c:v>227.05258946911101</c:v>
                </c:pt>
                <c:pt idx="1247">
                  <c:v>226.14515296169799</c:v>
                </c:pt>
                <c:pt idx="1248">
                  <c:v>226.06397167952301</c:v>
                </c:pt>
                <c:pt idx="1249">
                  <c:v>221.92578683717801</c:v>
                </c:pt>
                <c:pt idx="1250">
                  <c:v>219.18037194448601</c:v>
                </c:pt>
                <c:pt idx="1251">
                  <c:v>220.40368807254799</c:v>
                </c:pt>
                <c:pt idx="1252">
                  <c:v>221.45739568318101</c:v>
                </c:pt>
                <c:pt idx="1253">
                  <c:v>220.95665453541901</c:v>
                </c:pt>
                <c:pt idx="1254">
                  <c:v>220.639178453716</c:v>
                </c:pt>
                <c:pt idx="1255">
                  <c:v>223.680792562471</c:v>
                </c:pt>
                <c:pt idx="1256">
                  <c:v>224.171778590652</c:v>
                </c:pt>
                <c:pt idx="1257">
                  <c:v>224.171778590652</c:v>
                </c:pt>
                <c:pt idx="1258">
                  <c:v>224.171778590652</c:v>
                </c:pt>
                <c:pt idx="1259">
                  <c:v>227.59887616567099</c:v>
                </c:pt>
                <c:pt idx="1260">
                  <c:v>227.86335654698999</c:v>
                </c:pt>
                <c:pt idx="1261">
                  <c:v>227.86335654698999</c:v>
                </c:pt>
                <c:pt idx="1262">
                  <c:v>227.86335654698999</c:v>
                </c:pt>
                <c:pt idx="1263">
                  <c:v>226.286535676418</c:v>
                </c:pt>
                <c:pt idx="1264">
                  <c:v>226.09339173410601</c:v>
                </c:pt>
                <c:pt idx="1265">
                  <c:v>226.22721601015201</c:v>
                </c:pt>
                <c:pt idx="1266">
                  <c:v>225.95371995535999</c:v>
                </c:pt>
                <c:pt idx="1267">
                  <c:v>223.41454246075901</c:v>
                </c:pt>
                <c:pt idx="1268">
                  <c:v>225.260237074466</c:v>
                </c:pt>
                <c:pt idx="1269">
                  <c:v>227.40819498111</c:v>
                </c:pt>
                <c:pt idx="1270">
                  <c:v>227.55192288474299</c:v>
                </c:pt>
                <c:pt idx="1271">
                  <c:v>226.938077421554</c:v>
                </c:pt>
                <c:pt idx="1272">
                  <c:v>230.36935487813199</c:v>
                </c:pt>
                <c:pt idx="1273">
                  <c:v>230.221385214604</c:v>
                </c:pt>
                <c:pt idx="1274">
                  <c:v>232.56775909773901</c:v>
                </c:pt>
                <c:pt idx="1275">
                  <c:v>233.460162263559</c:v>
                </c:pt>
                <c:pt idx="1276">
                  <c:v>233.74161277837101</c:v>
                </c:pt>
                <c:pt idx="1277">
                  <c:v>234.733918516751</c:v>
                </c:pt>
                <c:pt idx="1278">
                  <c:v>231.33090708380001</c:v>
                </c:pt>
                <c:pt idx="1279">
                  <c:v>229.05892024161</c:v>
                </c:pt>
                <c:pt idx="1280">
                  <c:v>228.85629963222601</c:v>
                </c:pt>
                <c:pt idx="1281">
                  <c:v>228.13897193477101</c:v>
                </c:pt>
                <c:pt idx="1282">
                  <c:v>225.81959556938699</c:v>
                </c:pt>
                <c:pt idx="1283">
                  <c:v>224.89033147914901</c:v>
                </c:pt>
                <c:pt idx="1284">
                  <c:v>225.37602690964999</c:v>
                </c:pt>
                <c:pt idx="1285">
                  <c:v>221.242999626564</c:v>
                </c:pt>
                <c:pt idx="1286">
                  <c:v>222.46935398089599</c:v>
                </c:pt>
                <c:pt idx="1287">
                  <c:v>228.81200402580399</c:v>
                </c:pt>
                <c:pt idx="1288">
                  <c:v>232.767712750866</c:v>
                </c:pt>
                <c:pt idx="1289">
                  <c:v>233.06243616862901</c:v>
                </c:pt>
                <c:pt idx="1290">
                  <c:v>231.55990023974701</c:v>
                </c:pt>
                <c:pt idx="1291">
                  <c:v>230.50221075822901</c:v>
                </c:pt>
                <c:pt idx="1292">
                  <c:v>228.59494720076299</c:v>
                </c:pt>
                <c:pt idx="1293">
                  <c:v>228.46180977423899</c:v>
                </c:pt>
                <c:pt idx="1294">
                  <c:v>229.009383540177</c:v>
                </c:pt>
                <c:pt idx="1295">
                  <c:v>229.053864781605</c:v>
                </c:pt>
                <c:pt idx="1296">
                  <c:v>229.304311156447</c:v>
                </c:pt>
                <c:pt idx="1297">
                  <c:v>227.88468910313199</c:v>
                </c:pt>
                <c:pt idx="1298">
                  <c:v>229.668774552163</c:v>
                </c:pt>
                <c:pt idx="1299">
                  <c:v>231.27400686045101</c:v>
                </c:pt>
                <c:pt idx="1300">
                  <c:v>232.29488801413501</c:v>
                </c:pt>
                <c:pt idx="1301">
                  <c:v>231.590458855702</c:v>
                </c:pt>
                <c:pt idx="1302">
                  <c:v>231.66403838436901</c:v>
                </c:pt>
                <c:pt idx="1303">
                  <c:v>233.866229558105</c:v>
                </c:pt>
                <c:pt idx="1304">
                  <c:v>231.235487596642</c:v>
                </c:pt>
                <c:pt idx="1305">
                  <c:v>232.93624458525801</c:v>
                </c:pt>
                <c:pt idx="1306">
                  <c:v>233.22207918013601</c:v>
                </c:pt>
                <c:pt idx="1307">
                  <c:v>234.88768927422501</c:v>
                </c:pt>
                <c:pt idx="1308">
                  <c:v>233.80078393663101</c:v>
                </c:pt>
                <c:pt idx="1309">
                  <c:v>233.72314828307699</c:v>
                </c:pt>
                <c:pt idx="1310">
                  <c:v>232.740569819027</c:v>
                </c:pt>
                <c:pt idx="1311">
                  <c:v>232.202157140651</c:v>
                </c:pt>
                <c:pt idx="1312">
                  <c:v>229.82003614313501</c:v>
                </c:pt>
                <c:pt idx="1313">
                  <c:v>228.23248866311499</c:v>
                </c:pt>
                <c:pt idx="1314">
                  <c:v>227.66062765051899</c:v>
                </c:pt>
                <c:pt idx="1315">
                  <c:v>229.34943283864601</c:v>
                </c:pt>
                <c:pt idx="1316">
                  <c:v>229.18426099786799</c:v>
                </c:pt>
                <c:pt idx="1317">
                  <c:v>226.000732020708</c:v>
                </c:pt>
                <c:pt idx="1318">
                  <c:v>227.07678080434999</c:v>
                </c:pt>
                <c:pt idx="1319">
                  <c:v>226.77850557013301</c:v>
                </c:pt>
                <c:pt idx="1320">
                  <c:v>229.811082347998</c:v>
                </c:pt>
                <c:pt idx="1321">
                  <c:v>231.53399796853401</c:v>
                </c:pt>
                <c:pt idx="1322">
                  <c:v>231.62080708531599</c:v>
                </c:pt>
                <c:pt idx="1323">
                  <c:v>231.44117427754699</c:v>
                </c:pt>
                <c:pt idx="1324">
                  <c:v>232.93717894812301</c:v>
                </c:pt>
                <c:pt idx="1325">
                  <c:v>232.595010316665</c:v>
                </c:pt>
                <c:pt idx="1326">
                  <c:v>234.91611618152501</c:v>
                </c:pt>
                <c:pt idx="1327">
                  <c:v>234.14061666092701</c:v>
                </c:pt>
                <c:pt idx="1328">
                  <c:v>233.94095074206001</c:v>
                </c:pt>
                <c:pt idx="1329">
                  <c:v>234.076250816407</c:v>
                </c:pt>
                <c:pt idx="1330">
                  <c:v>239.47211901431501</c:v>
                </c:pt>
                <c:pt idx="1331">
                  <c:v>240.23601634701799</c:v>
                </c:pt>
                <c:pt idx="1332">
                  <c:v>240.88442704838101</c:v>
                </c:pt>
                <c:pt idx="1333">
                  <c:v>239.15476668928301</c:v>
                </c:pt>
                <c:pt idx="1334">
                  <c:v>235.635482770132</c:v>
                </c:pt>
                <c:pt idx="1335">
                  <c:v>234.96544868445099</c:v>
                </c:pt>
                <c:pt idx="1336">
                  <c:v>234.04737219725899</c:v>
                </c:pt>
                <c:pt idx="1337">
                  <c:v>236.22914042638499</c:v>
                </c:pt>
                <c:pt idx="1338">
                  <c:v>236.22914042638499</c:v>
                </c:pt>
                <c:pt idx="1339">
                  <c:v>234.742247340701</c:v>
                </c:pt>
                <c:pt idx="1340">
                  <c:v>235.18421953938301</c:v>
                </c:pt>
                <c:pt idx="1341">
                  <c:v>235.81789700907899</c:v>
                </c:pt>
                <c:pt idx="1342">
                  <c:v>234.76808463966199</c:v>
                </c:pt>
                <c:pt idx="1343">
                  <c:v>235.59347047428801</c:v>
                </c:pt>
                <c:pt idx="1344">
                  <c:v>236.10336961569499</c:v>
                </c:pt>
                <c:pt idx="1345">
                  <c:v>238.79919211645199</c:v>
                </c:pt>
                <c:pt idx="1346">
                  <c:v>238.79919211645199</c:v>
                </c:pt>
                <c:pt idx="1347">
                  <c:v>238.356508316912</c:v>
                </c:pt>
                <c:pt idx="1348">
                  <c:v>238.836950276735</c:v>
                </c:pt>
                <c:pt idx="1349">
                  <c:v>239.919490097764</c:v>
                </c:pt>
                <c:pt idx="1350">
                  <c:v>243.35249086598401</c:v>
                </c:pt>
                <c:pt idx="1351">
                  <c:v>241.43158932338801</c:v>
                </c:pt>
                <c:pt idx="1352">
                  <c:v>241.357502392371</c:v>
                </c:pt>
                <c:pt idx="1353">
                  <c:v>243.25601325928901</c:v>
                </c:pt>
                <c:pt idx="1354">
                  <c:v>242.17675917787199</c:v>
                </c:pt>
                <c:pt idx="1355">
                  <c:v>243.923510333217</c:v>
                </c:pt>
                <c:pt idx="1356">
                  <c:v>247.424255503072</c:v>
                </c:pt>
                <c:pt idx="1357">
                  <c:v>248.190921891286</c:v>
                </c:pt>
                <c:pt idx="1358">
                  <c:v>245.70594672460899</c:v>
                </c:pt>
                <c:pt idx="1359">
                  <c:v>244.665443950758</c:v>
                </c:pt>
                <c:pt idx="1360">
                  <c:v>243.63726424740901</c:v>
                </c:pt>
                <c:pt idx="1361">
                  <c:v>243.14707026192099</c:v>
                </c:pt>
                <c:pt idx="1362">
                  <c:v>241.831004696875</c:v>
                </c:pt>
                <c:pt idx="1363">
                  <c:v>241.68792032792999</c:v>
                </c:pt>
                <c:pt idx="1364">
                  <c:v>239.86658102704999</c:v>
                </c:pt>
                <c:pt idx="1365">
                  <c:v>241.06070295645401</c:v>
                </c:pt>
                <c:pt idx="1366">
                  <c:v>241.06070295645401</c:v>
                </c:pt>
                <c:pt idx="1367">
                  <c:v>243.055648115232</c:v>
                </c:pt>
                <c:pt idx="1368">
                  <c:v>241.85490211001999</c:v>
                </c:pt>
                <c:pt idx="1369">
                  <c:v>242.78803359622299</c:v>
                </c:pt>
                <c:pt idx="1370">
                  <c:v>242.41638303184601</c:v>
                </c:pt>
                <c:pt idx="1371">
                  <c:v>240.431174429149</c:v>
                </c:pt>
                <c:pt idx="1372">
                  <c:v>238.63254138345701</c:v>
                </c:pt>
                <c:pt idx="1373">
                  <c:v>238.63254138345701</c:v>
                </c:pt>
                <c:pt idx="1374">
                  <c:v>239.24785336319499</c:v>
                </c:pt>
                <c:pt idx="1375">
                  <c:v>239.49332471986901</c:v>
                </c:pt>
                <c:pt idx="1376">
                  <c:v>238.772810288139</c:v>
                </c:pt>
                <c:pt idx="1377">
                  <c:v>238.67829422467801</c:v>
                </c:pt>
                <c:pt idx="1378">
                  <c:v>239.36526441076799</c:v>
                </c:pt>
                <c:pt idx="1379">
                  <c:v>238.311027740367</c:v>
                </c:pt>
                <c:pt idx="1380">
                  <c:v>238.73080727404499</c:v>
                </c:pt>
                <c:pt idx="1381">
                  <c:v>240.41856981222</c:v>
                </c:pt>
                <c:pt idx="1382">
                  <c:v>240.61189010778801</c:v>
                </c:pt>
                <c:pt idx="1383">
                  <c:v>240.982946640145</c:v>
                </c:pt>
                <c:pt idx="1384">
                  <c:v>242.044280755621</c:v>
                </c:pt>
                <c:pt idx="1385">
                  <c:v>239.35179349714301</c:v>
                </c:pt>
                <c:pt idx="1386">
                  <c:v>237.63704891080201</c:v>
                </c:pt>
                <c:pt idx="1387">
                  <c:v>238.51399177451199</c:v>
                </c:pt>
                <c:pt idx="1388">
                  <c:v>239.619500833655</c:v>
                </c:pt>
                <c:pt idx="1389">
                  <c:v>242.16751146064101</c:v>
                </c:pt>
                <c:pt idx="1390">
                  <c:v>240.779855755412</c:v>
                </c:pt>
                <c:pt idx="1391">
                  <c:v>241.77714888762799</c:v>
                </c:pt>
                <c:pt idx="1392">
                  <c:v>240.74481405405501</c:v>
                </c:pt>
                <c:pt idx="1393">
                  <c:v>238.88575681380999</c:v>
                </c:pt>
                <c:pt idx="1394">
                  <c:v>238.497578546038</c:v>
                </c:pt>
                <c:pt idx="1395">
                  <c:v>238.762420915619</c:v>
                </c:pt>
                <c:pt idx="1396">
                  <c:v>237.260367637754</c:v>
                </c:pt>
                <c:pt idx="1397">
                  <c:v>237.17002526801801</c:v>
                </c:pt>
                <c:pt idx="1398">
                  <c:v>239.512915400867</c:v>
                </c:pt>
                <c:pt idx="1399">
                  <c:v>237.395522298012</c:v>
                </c:pt>
                <c:pt idx="1400">
                  <c:v>237.831978043091</c:v>
                </c:pt>
                <c:pt idx="1401">
                  <c:v>238.30109936144601</c:v>
                </c:pt>
                <c:pt idx="1402">
                  <c:v>237.43244200685001</c:v>
                </c:pt>
                <c:pt idx="1403">
                  <c:v>237.37346267142999</c:v>
                </c:pt>
                <c:pt idx="1404">
                  <c:v>238.22315431621499</c:v>
                </c:pt>
                <c:pt idx="1405">
                  <c:v>239.550060965629</c:v>
                </c:pt>
                <c:pt idx="1406">
                  <c:v>239.486347937548</c:v>
                </c:pt>
                <c:pt idx="1407">
                  <c:v>236.86747424082199</c:v>
                </c:pt>
                <c:pt idx="1408">
                  <c:v>236.200370094324</c:v>
                </c:pt>
                <c:pt idx="1409">
                  <c:v>234.956398977893</c:v>
                </c:pt>
                <c:pt idx="1410">
                  <c:v>232.252037266846</c:v>
                </c:pt>
                <c:pt idx="1411">
                  <c:v>229.89118694713599</c:v>
                </c:pt>
                <c:pt idx="1412">
                  <c:v>229.89118694713599</c:v>
                </c:pt>
                <c:pt idx="1413">
                  <c:v>227.09994186530301</c:v>
                </c:pt>
                <c:pt idx="1414">
                  <c:v>227.78636133420801</c:v>
                </c:pt>
                <c:pt idx="1415">
                  <c:v>228.17899793604801</c:v>
                </c:pt>
                <c:pt idx="1416">
                  <c:v>236.156071393985</c:v>
                </c:pt>
                <c:pt idx="1417">
                  <c:v>235.51490973961899</c:v>
                </c:pt>
                <c:pt idx="1418">
                  <c:v>234.64361018009899</c:v>
                </c:pt>
                <c:pt idx="1419">
                  <c:v>234.35150730984199</c:v>
                </c:pt>
                <c:pt idx="1420">
                  <c:v>235.82410650003999</c:v>
                </c:pt>
                <c:pt idx="1421">
                  <c:v>237.30757771377401</c:v>
                </c:pt>
                <c:pt idx="1422">
                  <c:v>237.577234217853</c:v>
                </c:pt>
                <c:pt idx="1423">
                  <c:v>237.80463400666201</c:v>
                </c:pt>
                <c:pt idx="1424">
                  <c:v>238.05904678280601</c:v>
                </c:pt>
                <c:pt idx="1425">
                  <c:v>237.635582394252</c:v>
                </c:pt>
                <c:pt idx="1426">
                  <c:v>238.57312889968799</c:v>
                </c:pt>
                <c:pt idx="1427">
                  <c:v>236.70769509697701</c:v>
                </c:pt>
                <c:pt idx="1428">
                  <c:v>237.93115973304401</c:v>
                </c:pt>
                <c:pt idx="1429">
                  <c:v>239.12374707972899</c:v>
                </c:pt>
                <c:pt idx="1430">
                  <c:v>239.799180050177</c:v>
                </c:pt>
                <c:pt idx="1431">
                  <c:v>238.48505127702899</c:v>
                </c:pt>
                <c:pt idx="1432">
                  <c:v>240.24234340681599</c:v>
                </c:pt>
                <c:pt idx="1433">
                  <c:v>240.16075372762799</c:v>
                </c:pt>
                <c:pt idx="1434">
                  <c:v>240.65852471529001</c:v>
                </c:pt>
                <c:pt idx="1435">
                  <c:v>241.51225082754499</c:v>
                </c:pt>
                <c:pt idx="1436">
                  <c:v>238.605407733368</c:v>
                </c:pt>
                <c:pt idx="1437">
                  <c:v>237.47678711594</c:v>
                </c:pt>
                <c:pt idx="1438">
                  <c:v>237.88377949160099</c:v>
                </c:pt>
                <c:pt idx="1439">
                  <c:v>236.58253378789101</c:v>
                </c:pt>
                <c:pt idx="1440">
                  <c:v>235.49705474592901</c:v>
                </c:pt>
                <c:pt idx="1441">
                  <c:v>235.94587687634399</c:v>
                </c:pt>
                <c:pt idx="1442">
                  <c:v>234.947067724909</c:v>
                </c:pt>
                <c:pt idx="1443">
                  <c:v>233.80849088330999</c:v>
                </c:pt>
                <c:pt idx="1444">
                  <c:v>234.914380494216</c:v>
                </c:pt>
                <c:pt idx="1445">
                  <c:v>232.957233716638</c:v>
                </c:pt>
                <c:pt idx="1446">
                  <c:v>232.76836866122099</c:v>
                </c:pt>
                <c:pt idx="1447">
                  <c:v>231.68011128199799</c:v>
                </c:pt>
                <c:pt idx="1448">
                  <c:v>231.60323363805301</c:v>
                </c:pt>
                <c:pt idx="1449">
                  <c:v>230.03527683903101</c:v>
                </c:pt>
                <c:pt idx="1450">
                  <c:v>229.23238687325301</c:v>
                </c:pt>
                <c:pt idx="1451">
                  <c:v>226.67073207330401</c:v>
                </c:pt>
                <c:pt idx="1452">
                  <c:v>226.505597359527</c:v>
                </c:pt>
                <c:pt idx="1453">
                  <c:v>226.591400953359</c:v>
                </c:pt>
                <c:pt idx="1454">
                  <c:v>227.282154999661</c:v>
                </c:pt>
                <c:pt idx="1455">
                  <c:v>225.351074470886</c:v>
                </c:pt>
                <c:pt idx="1456">
                  <c:v>223.481033826101</c:v>
                </c:pt>
                <c:pt idx="1457">
                  <c:v>221.39884330827499</c:v>
                </c:pt>
                <c:pt idx="1458">
                  <c:v>222.20650718763201</c:v>
                </c:pt>
                <c:pt idx="1459">
                  <c:v>220.892780623665</c:v>
                </c:pt>
                <c:pt idx="1460">
                  <c:v>222.47692788915299</c:v>
                </c:pt>
                <c:pt idx="1461">
                  <c:v>223.341235196768</c:v>
                </c:pt>
                <c:pt idx="1462">
                  <c:v>221.698114783693</c:v>
                </c:pt>
                <c:pt idx="1463">
                  <c:v>221.36036117146801</c:v>
                </c:pt>
                <c:pt idx="1464">
                  <c:v>220.52347524820101</c:v>
                </c:pt>
                <c:pt idx="1465">
                  <c:v>219.05891405377599</c:v>
                </c:pt>
                <c:pt idx="1466">
                  <c:v>213.152899201119</c:v>
                </c:pt>
                <c:pt idx="1467">
                  <c:v>216.37951406324299</c:v>
                </c:pt>
                <c:pt idx="1468">
                  <c:v>218.98033475560601</c:v>
                </c:pt>
                <c:pt idx="1469">
                  <c:v>219.374666823837</c:v>
                </c:pt>
                <c:pt idx="1470">
                  <c:v>220.53041490352001</c:v>
                </c:pt>
                <c:pt idx="1471">
                  <c:v>220.503018270506</c:v>
                </c:pt>
                <c:pt idx="1472">
                  <c:v>220.84779816771999</c:v>
                </c:pt>
                <c:pt idx="1473">
                  <c:v>223.04996459012199</c:v>
                </c:pt>
                <c:pt idx="1474">
                  <c:v>225.20110923104099</c:v>
                </c:pt>
                <c:pt idx="1475">
                  <c:v>226.329070844196</c:v>
                </c:pt>
                <c:pt idx="1476">
                  <c:v>225.053962549375</c:v>
                </c:pt>
                <c:pt idx="1477">
                  <c:v>226.295560631641</c:v>
                </c:pt>
                <c:pt idx="1478">
                  <c:v>224.069110056498</c:v>
                </c:pt>
                <c:pt idx="1479">
                  <c:v>225.32041066176001</c:v>
                </c:pt>
                <c:pt idx="1480">
                  <c:v>226.11427257839901</c:v>
                </c:pt>
                <c:pt idx="1481">
                  <c:v>225.38276546037901</c:v>
                </c:pt>
                <c:pt idx="1482">
                  <c:v>224.43051975636001</c:v>
                </c:pt>
                <c:pt idx="1483">
                  <c:v>225.58576662152601</c:v>
                </c:pt>
                <c:pt idx="1484">
                  <c:v>226.830028566133</c:v>
                </c:pt>
                <c:pt idx="1485">
                  <c:v>227.536354295547</c:v>
                </c:pt>
                <c:pt idx="1486">
                  <c:v>229.54048219930399</c:v>
                </c:pt>
                <c:pt idx="1487">
                  <c:v>229.575301138654</c:v>
                </c:pt>
                <c:pt idx="1488">
                  <c:v>229.05544886699201</c:v>
                </c:pt>
                <c:pt idx="1489">
                  <c:v>231.17121456962499</c:v>
                </c:pt>
                <c:pt idx="1490">
                  <c:v>231.68750264916599</c:v>
                </c:pt>
                <c:pt idx="1491">
                  <c:v>231.500899246909</c:v>
                </c:pt>
                <c:pt idx="1492">
                  <c:v>230.26012105258701</c:v>
                </c:pt>
                <c:pt idx="1493">
                  <c:v>229.697164332461</c:v>
                </c:pt>
                <c:pt idx="1494">
                  <c:v>229.773302530297</c:v>
                </c:pt>
                <c:pt idx="1495">
                  <c:v>231.292901410176</c:v>
                </c:pt>
                <c:pt idx="1496">
                  <c:v>231.829278291316</c:v>
                </c:pt>
                <c:pt idx="1497">
                  <c:v>232.35682204007301</c:v>
                </c:pt>
                <c:pt idx="1498">
                  <c:v>233.97185897060999</c:v>
                </c:pt>
                <c:pt idx="1499">
                  <c:v>232.02704763920201</c:v>
                </c:pt>
                <c:pt idx="1500">
                  <c:v>228.825017039746</c:v>
                </c:pt>
                <c:pt idx="1501">
                  <c:v>230.96580943514601</c:v>
                </c:pt>
                <c:pt idx="1502">
                  <c:v>229.46739150948699</c:v>
                </c:pt>
                <c:pt idx="1503">
                  <c:v>228.985603695869</c:v>
                </c:pt>
                <c:pt idx="1504">
                  <c:v>229.00027504920101</c:v>
                </c:pt>
                <c:pt idx="1505">
                  <c:v>228.43590750302599</c:v>
                </c:pt>
                <c:pt idx="1506">
                  <c:v>228.85510847426801</c:v>
                </c:pt>
                <c:pt idx="1507">
                  <c:v>226.78950753817301</c:v>
                </c:pt>
                <c:pt idx="1508">
                  <c:v>221.90239992030001</c:v>
                </c:pt>
                <c:pt idx="1509">
                  <c:v>225.506952185682</c:v>
                </c:pt>
                <c:pt idx="1510">
                  <c:v>223.81457661760001</c:v>
                </c:pt>
                <c:pt idx="1511">
                  <c:v>225.349549169917</c:v>
                </c:pt>
                <c:pt idx="1512">
                  <c:v>227.60274665555301</c:v>
                </c:pt>
                <c:pt idx="1513">
                  <c:v>229.049406447536</c:v>
                </c:pt>
                <c:pt idx="1514">
                  <c:v>228.72644175747999</c:v>
                </c:pt>
                <c:pt idx="1515">
                  <c:v>228.72644175747999</c:v>
                </c:pt>
                <c:pt idx="1516">
                  <c:v>228.72644175747999</c:v>
                </c:pt>
                <c:pt idx="1517">
                  <c:v>229.505103261019</c:v>
                </c:pt>
                <c:pt idx="1518">
                  <c:v>228.359329969008</c:v>
                </c:pt>
                <c:pt idx="1519">
                  <c:v>228.359329969008</c:v>
                </c:pt>
                <c:pt idx="1520">
                  <c:v>228.359329969008</c:v>
                </c:pt>
                <c:pt idx="1521">
                  <c:v>220.60122228275901</c:v>
                </c:pt>
                <c:pt idx="1522">
                  <c:v>219.030199412217</c:v>
                </c:pt>
                <c:pt idx="1523">
                  <c:v>217.69077168162701</c:v>
                </c:pt>
                <c:pt idx="1524">
                  <c:v>221.44785094994</c:v>
                </c:pt>
                <c:pt idx="1525">
                  <c:v>221.40111424318599</c:v>
                </c:pt>
                <c:pt idx="1526">
                  <c:v>223.01653481940301</c:v>
                </c:pt>
                <c:pt idx="1527">
                  <c:v>225.973010526433</c:v>
                </c:pt>
                <c:pt idx="1528">
                  <c:v>225.55690656587899</c:v>
                </c:pt>
                <c:pt idx="1529">
                  <c:v>239.02461798636099</c:v>
                </c:pt>
                <c:pt idx="1530">
                  <c:v>234.55765189042901</c:v>
                </c:pt>
                <c:pt idx="1531">
                  <c:v>236.718146347832</c:v>
                </c:pt>
                <c:pt idx="1532">
                  <c:v>236.55474113353</c:v>
                </c:pt>
                <c:pt idx="1533">
                  <c:v>237.24150402719599</c:v>
                </c:pt>
                <c:pt idx="1534">
                  <c:v>235.29908429345301</c:v>
                </c:pt>
                <c:pt idx="1535">
                  <c:v>241.345621751967</c:v>
                </c:pt>
                <c:pt idx="1536">
                  <c:v>238.18688123598201</c:v>
                </c:pt>
                <c:pt idx="1537">
                  <c:v>241.709568463582</c:v>
                </c:pt>
                <c:pt idx="1538">
                  <c:v>237.85407170275801</c:v>
                </c:pt>
                <c:pt idx="1539">
                  <c:v>237.52134261136999</c:v>
                </c:pt>
                <c:pt idx="1540">
                  <c:v>236.54208701393401</c:v>
                </c:pt>
                <c:pt idx="1541">
                  <c:v>238.032225618311</c:v>
                </c:pt>
                <c:pt idx="1542">
                  <c:v>238.18727725732899</c:v>
                </c:pt>
                <c:pt idx="1543">
                  <c:v>239.64418719557699</c:v>
                </c:pt>
                <c:pt idx="1544">
                  <c:v>238.29975350765</c:v>
                </c:pt>
                <c:pt idx="1545">
                  <c:v>237.72849580882499</c:v>
                </c:pt>
                <c:pt idx="1546">
                  <c:v>238.22023984661499</c:v>
                </c:pt>
                <c:pt idx="1547">
                  <c:v>238.72092839779299</c:v>
                </c:pt>
                <c:pt idx="1548">
                  <c:v>236.63800771560901</c:v>
                </c:pt>
                <c:pt idx="1549">
                  <c:v>235.573183662015</c:v>
                </c:pt>
                <c:pt idx="1550">
                  <c:v>233.66997313552</c:v>
                </c:pt>
                <c:pt idx="1551">
                  <c:v>234.56142956280701</c:v>
                </c:pt>
                <c:pt idx="1552">
                  <c:v>235.70933456347399</c:v>
                </c:pt>
                <c:pt idx="1553">
                  <c:v>233.04674382276301</c:v>
                </c:pt>
                <c:pt idx="1554">
                  <c:v>234.89925124120199</c:v>
                </c:pt>
                <c:pt idx="1555">
                  <c:v>235.90635518350101</c:v>
                </c:pt>
                <c:pt idx="1556">
                  <c:v>238.24681040385201</c:v>
                </c:pt>
                <c:pt idx="1557">
                  <c:v>238.98289033085999</c:v>
                </c:pt>
                <c:pt idx="1558">
                  <c:v>239.384053767323</c:v>
                </c:pt>
                <c:pt idx="1559">
                  <c:v>242.10524329169201</c:v>
                </c:pt>
                <c:pt idx="1560">
                  <c:v>242.12412855966701</c:v>
                </c:pt>
                <c:pt idx="1561">
                  <c:v>241.863815684239</c:v>
                </c:pt>
                <c:pt idx="1562">
                  <c:v>240.72151067292901</c:v>
                </c:pt>
                <c:pt idx="1563">
                  <c:v>241.962954059358</c:v>
                </c:pt>
                <c:pt idx="1564">
                  <c:v>241.35179102200999</c:v>
                </c:pt>
                <c:pt idx="1565">
                  <c:v>239.78358670964701</c:v>
                </c:pt>
                <c:pt idx="1566">
                  <c:v>237.94054667653</c:v>
                </c:pt>
                <c:pt idx="1567">
                  <c:v>233.31023415071499</c:v>
                </c:pt>
                <c:pt idx="1568">
                  <c:v>231.37544092181301</c:v>
                </c:pt>
                <c:pt idx="1569">
                  <c:v>231.358309904648</c:v>
                </c:pt>
                <c:pt idx="1570">
                  <c:v>232.17154592811099</c:v>
                </c:pt>
                <c:pt idx="1571">
                  <c:v>233.627437967742</c:v>
                </c:pt>
                <c:pt idx="1572">
                  <c:v>232.99790944043701</c:v>
                </c:pt>
                <c:pt idx="1573">
                  <c:v>237.21771799505501</c:v>
                </c:pt>
                <c:pt idx="1574">
                  <c:v>238.65068720532301</c:v>
                </c:pt>
                <c:pt idx="1575">
                  <c:v>242.42029683656199</c:v>
                </c:pt>
                <c:pt idx="1576">
                  <c:v>243.213317207839</c:v>
                </c:pt>
                <c:pt idx="1577">
                  <c:v>242.75451410191701</c:v>
                </c:pt>
                <c:pt idx="1578">
                  <c:v>238.89005735812299</c:v>
                </c:pt>
                <c:pt idx="1579">
                  <c:v>235.28372918451399</c:v>
                </c:pt>
                <c:pt idx="1580">
                  <c:v>235.824694344227</c:v>
                </c:pt>
                <c:pt idx="1581">
                  <c:v>237.202310289531</c:v>
                </c:pt>
                <c:pt idx="1582">
                  <c:v>234.00602818743801</c:v>
                </c:pt>
                <c:pt idx="1583">
                  <c:v>233.97057499515</c:v>
                </c:pt>
                <c:pt idx="1584">
                  <c:v>236.29151378850401</c:v>
                </c:pt>
                <c:pt idx="1585">
                  <c:v>236.29151378850401</c:v>
                </c:pt>
                <c:pt idx="1586">
                  <c:v>237.91456396347999</c:v>
                </c:pt>
                <c:pt idx="1587">
                  <c:v>238.13165791552299</c:v>
                </c:pt>
                <c:pt idx="1588">
                  <c:v>238.572355420495</c:v>
                </c:pt>
                <c:pt idx="1589">
                  <c:v>239.74301617901801</c:v>
                </c:pt>
                <c:pt idx="1590">
                  <c:v>238.89356895365901</c:v>
                </c:pt>
                <c:pt idx="1591">
                  <c:v>240.52336077328101</c:v>
                </c:pt>
                <c:pt idx="1592">
                  <c:v>241.84898344723501</c:v>
                </c:pt>
                <c:pt idx="1593">
                  <c:v>247.04891698990301</c:v>
                </c:pt>
                <c:pt idx="1594">
                  <c:v>246.481331770286</c:v>
                </c:pt>
                <c:pt idx="1595">
                  <c:v>239.65524176020301</c:v>
                </c:pt>
                <c:pt idx="1596">
                  <c:v>241.194879939012</c:v>
                </c:pt>
                <c:pt idx="1597">
                  <c:v>237.72022886321099</c:v>
                </c:pt>
                <c:pt idx="1598">
                  <c:v>240.62860963402301</c:v>
                </c:pt>
                <c:pt idx="1599">
                  <c:v>241.755346056137</c:v>
                </c:pt>
                <c:pt idx="1600">
                  <c:v>243.981787349531</c:v>
                </c:pt>
                <c:pt idx="1601">
                  <c:v>242.42469638621199</c:v>
                </c:pt>
                <c:pt idx="1602">
                  <c:v>241.57302154077601</c:v>
                </c:pt>
                <c:pt idx="1603">
                  <c:v>240.33174213193701</c:v>
                </c:pt>
                <c:pt idx="1604">
                  <c:v>240.33174213193701</c:v>
                </c:pt>
                <c:pt idx="1605">
                  <c:v>241.51322541132799</c:v>
                </c:pt>
                <c:pt idx="1606">
                  <c:v>241.61035892837799</c:v>
                </c:pt>
                <c:pt idx="1607">
                  <c:v>240.54481089825899</c:v>
                </c:pt>
                <c:pt idx="1608">
                  <c:v>239.847630786823</c:v>
                </c:pt>
                <c:pt idx="1609">
                  <c:v>241.88155310909201</c:v>
                </c:pt>
                <c:pt idx="1610">
                  <c:v>240.86267990739199</c:v>
                </c:pt>
                <c:pt idx="1611">
                  <c:v>239.7091068512</c:v>
                </c:pt>
                <c:pt idx="1612">
                  <c:v>241.783380036007</c:v>
                </c:pt>
                <c:pt idx="1613">
                  <c:v>241.783380036007</c:v>
                </c:pt>
                <c:pt idx="1614">
                  <c:v>242.67007183146501</c:v>
                </c:pt>
                <c:pt idx="1615">
                  <c:v>242.41688734028</c:v>
                </c:pt>
                <c:pt idx="1616">
                  <c:v>242.235642601872</c:v>
                </c:pt>
                <c:pt idx="1617">
                  <c:v>241.52432947862201</c:v>
                </c:pt>
                <c:pt idx="1618">
                  <c:v>242.906719337505</c:v>
                </c:pt>
                <c:pt idx="1619">
                  <c:v>241.24523652839</c:v>
                </c:pt>
                <c:pt idx="1620">
                  <c:v>241.24523652839</c:v>
                </c:pt>
                <c:pt idx="1621">
                  <c:v>237.66279648617601</c:v>
                </c:pt>
                <c:pt idx="1622">
                  <c:v>239.637986986367</c:v>
                </c:pt>
                <c:pt idx="1623">
                  <c:v>241.20632743106799</c:v>
                </c:pt>
                <c:pt idx="1624">
                  <c:v>239.00743127869401</c:v>
                </c:pt>
                <c:pt idx="1625">
                  <c:v>237.775167543327</c:v>
                </c:pt>
                <c:pt idx="1626">
                  <c:v>239.07433413496699</c:v>
                </c:pt>
                <c:pt idx="1627">
                  <c:v>237.09189458777999</c:v>
                </c:pt>
                <c:pt idx="1628">
                  <c:v>235.65386372967299</c:v>
                </c:pt>
                <c:pt idx="1629">
                  <c:v>229.632776830523</c:v>
                </c:pt>
                <c:pt idx="1630">
                  <c:v>230.83254825195201</c:v>
                </c:pt>
                <c:pt idx="1631">
                  <c:v>230.48969895880401</c:v>
                </c:pt>
                <c:pt idx="1632">
                  <c:v>232.40611122816401</c:v>
                </c:pt>
                <c:pt idx="1633">
                  <c:v>232.02392587717901</c:v>
                </c:pt>
                <c:pt idx="1634">
                  <c:v>231.95030922151099</c:v>
                </c:pt>
                <c:pt idx="1635">
                  <c:v>228.67965554805701</c:v>
                </c:pt>
                <c:pt idx="1636">
                  <c:v>230.364157097955</c:v>
                </c:pt>
                <c:pt idx="1637">
                  <c:v>230.226966640461</c:v>
                </c:pt>
                <c:pt idx="1638">
                  <c:v>232.66205549310999</c:v>
                </c:pt>
                <c:pt idx="1639">
                  <c:v>231.463001860372</c:v>
                </c:pt>
                <c:pt idx="1640">
                  <c:v>235.47481876609001</c:v>
                </c:pt>
                <c:pt idx="1641">
                  <c:v>233.742117086805</c:v>
                </c:pt>
                <c:pt idx="1642">
                  <c:v>231.54793915750699</c:v>
                </c:pt>
                <c:pt idx="1643">
                  <c:v>230.18249777470001</c:v>
                </c:pt>
                <c:pt idx="1644">
                  <c:v>231.09685537393199</c:v>
                </c:pt>
                <c:pt idx="1645">
                  <c:v>230.000606407687</c:v>
                </c:pt>
                <c:pt idx="1646">
                  <c:v>223.03083490272201</c:v>
                </c:pt>
                <c:pt idx="1647">
                  <c:v>224.41749127283401</c:v>
                </c:pt>
                <c:pt idx="1648">
                  <c:v>226.17069633856599</c:v>
                </c:pt>
                <c:pt idx="1649">
                  <c:v>225.48784724961601</c:v>
                </c:pt>
                <c:pt idx="1650">
                  <c:v>225.39095815199099</c:v>
                </c:pt>
                <c:pt idx="1651">
                  <c:v>223.46275496581299</c:v>
                </c:pt>
                <c:pt idx="1652">
                  <c:v>225.622568761526</c:v>
                </c:pt>
                <c:pt idx="1653">
                  <c:v>228.47957504434299</c:v>
                </c:pt>
                <c:pt idx="1654">
                  <c:v>232.64261641403201</c:v>
                </c:pt>
                <c:pt idx="1655">
                  <c:v>232.18153309145001</c:v>
                </c:pt>
                <c:pt idx="1656">
                  <c:v>235.05975745548801</c:v>
                </c:pt>
                <c:pt idx="1657">
                  <c:v>232.40811299231501</c:v>
                </c:pt>
                <c:pt idx="1658">
                  <c:v>235.05232896131901</c:v>
                </c:pt>
                <c:pt idx="1659">
                  <c:v>235.29845004051401</c:v>
                </c:pt>
                <c:pt idx="1660">
                  <c:v>235.22019560360599</c:v>
                </c:pt>
                <c:pt idx="1661">
                  <c:v>235.042688316658</c:v>
                </c:pt>
                <c:pt idx="1662">
                  <c:v>232.948505777425</c:v>
                </c:pt>
                <c:pt idx="1663">
                  <c:v>234.380296205403</c:v>
                </c:pt>
                <c:pt idx="1664">
                  <c:v>232.18796843833599</c:v>
                </c:pt>
                <c:pt idx="1665">
                  <c:v>230.181003412899</c:v>
                </c:pt>
                <c:pt idx="1666">
                  <c:v>230.65708913790701</c:v>
                </c:pt>
                <c:pt idx="1667">
                  <c:v>234.10785827014701</c:v>
                </c:pt>
                <c:pt idx="1668">
                  <c:v>232.783779460662</c:v>
                </c:pt>
                <c:pt idx="1669">
                  <c:v>235.680384784241</c:v>
                </c:pt>
                <c:pt idx="1670">
                  <c:v>235.08500072242899</c:v>
                </c:pt>
                <c:pt idx="1671">
                  <c:v>234.60452472952201</c:v>
                </c:pt>
                <c:pt idx="1672">
                  <c:v>232.93955817012099</c:v>
                </c:pt>
                <c:pt idx="1673">
                  <c:v>231.78831792717401</c:v>
                </c:pt>
                <c:pt idx="1674">
                  <c:v>230.72018647655099</c:v>
                </c:pt>
                <c:pt idx="1675">
                  <c:v>231.49131738666699</c:v>
                </c:pt>
                <c:pt idx="1676">
                  <c:v>230.15404611606701</c:v>
                </c:pt>
                <c:pt idx="1677">
                  <c:v>230.443896614914</c:v>
                </c:pt>
                <c:pt idx="1678">
                  <c:v>235.108251506969</c:v>
                </c:pt>
                <c:pt idx="1679">
                  <c:v>237.19026567153901</c:v>
                </c:pt>
                <c:pt idx="1680">
                  <c:v>237.210196683383</c:v>
                </c:pt>
                <c:pt idx="1681">
                  <c:v>237.275209156508</c:v>
                </c:pt>
                <c:pt idx="1682">
                  <c:v>237.299267453325</c:v>
                </c:pt>
                <c:pt idx="1683">
                  <c:v>236.021089993066</c:v>
                </c:pt>
                <c:pt idx="1684">
                  <c:v>231.35311521838801</c:v>
                </c:pt>
                <c:pt idx="1685">
                  <c:v>226.73099229026801</c:v>
                </c:pt>
                <c:pt idx="1686">
                  <c:v>229.73177597938701</c:v>
                </c:pt>
                <c:pt idx="1687">
                  <c:v>226.53621785381799</c:v>
                </c:pt>
                <c:pt idx="1688">
                  <c:v>228.24318742731199</c:v>
                </c:pt>
                <c:pt idx="1689">
                  <c:v>228.39158714526999</c:v>
                </c:pt>
                <c:pt idx="1690">
                  <c:v>227.78751845907999</c:v>
                </c:pt>
                <c:pt idx="1691">
                  <c:v>225.270382027561</c:v>
                </c:pt>
                <c:pt idx="1692">
                  <c:v>224.437465599512</c:v>
                </c:pt>
                <c:pt idx="1693">
                  <c:v>225.37983861511299</c:v>
                </c:pt>
                <c:pt idx="1694">
                  <c:v>223.67535036287001</c:v>
                </c:pt>
                <c:pt idx="1695">
                  <c:v>225.723346912534</c:v>
                </c:pt>
                <c:pt idx="1696">
                  <c:v>225.36811576446499</c:v>
                </c:pt>
                <c:pt idx="1697">
                  <c:v>229.20597101185601</c:v>
                </c:pt>
                <c:pt idx="1698">
                  <c:v>229.702102223628</c:v>
                </c:pt>
                <c:pt idx="1699">
                  <c:v>227.96780098937199</c:v>
                </c:pt>
                <c:pt idx="1700">
                  <c:v>228.63342933756999</c:v>
                </c:pt>
                <c:pt idx="1701">
                  <c:v>231.42234470007401</c:v>
                </c:pt>
                <c:pt idx="1702">
                  <c:v>234.40215163347901</c:v>
                </c:pt>
                <c:pt idx="1703">
                  <c:v>235.879995012606</c:v>
                </c:pt>
                <c:pt idx="1704">
                  <c:v>236.56408166826401</c:v>
                </c:pt>
                <c:pt idx="1705">
                  <c:v>235.81925523854201</c:v>
                </c:pt>
                <c:pt idx="1706">
                  <c:v>228.798601178349</c:v>
                </c:pt>
                <c:pt idx="1707">
                  <c:v>226.749766177239</c:v>
                </c:pt>
                <c:pt idx="1708">
                  <c:v>224.70802862120499</c:v>
                </c:pt>
                <c:pt idx="1709">
                  <c:v>229.82565469599299</c:v>
                </c:pt>
                <c:pt idx="1710">
                  <c:v>228.26656506243901</c:v>
                </c:pt>
                <c:pt idx="1711">
                  <c:v>226.821603830763</c:v>
                </c:pt>
                <c:pt idx="1712">
                  <c:v>232.09524684660201</c:v>
                </c:pt>
                <c:pt idx="1713">
                  <c:v>232.545356046395</c:v>
                </c:pt>
                <c:pt idx="1714">
                  <c:v>234.26665664237601</c:v>
                </c:pt>
                <c:pt idx="1715">
                  <c:v>237.36541539390601</c:v>
                </c:pt>
                <c:pt idx="1716">
                  <c:v>239.13467788768401</c:v>
                </c:pt>
                <c:pt idx="1717">
                  <c:v>235.566092404774</c:v>
                </c:pt>
                <c:pt idx="1718">
                  <c:v>237.60738443679401</c:v>
                </c:pt>
                <c:pt idx="1719">
                  <c:v>239.202115991558</c:v>
                </c:pt>
                <c:pt idx="1720">
                  <c:v>240.797395169591</c:v>
                </c:pt>
                <c:pt idx="1721">
                  <c:v>241.669452738719</c:v>
                </c:pt>
                <c:pt idx="1722">
                  <c:v>241.56502685983801</c:v>
                </c:pt>
                <c:pt idx="1723">
                  <c:v>244.688434846289</c:v>
                </c:pt>
                <c:pt idx="1724">
                  <c:v>239.45970312630999</c:v>
                </c:pt>
                <c:pt idx="1725">
                  <c:v>237.95126091031</c:v>
                </c:pt>
                <c:pt idx="1726">
                  <c:v>237.94874246205799</c:v>
                </c:pt>
                <c:pt idx="1727">
                  <c:v>236.995590240425</c:v>
                </c:pt>
                <c:pt idx="1728">
                  <c:v>238.498850145831</c:v>
                </c:pt>
                <c:pt idx="1729">
                  <c:v>239.12404718965601</c:v>
                </c:pt>
                <c:pt idx="1730">
                  <c:v>237.03889888739599</c:v>
                </c:pt>
                <c:pt idx="1731">
                  <c:v>235.999574895835</c:v>
                </c:pt>
                <c:pt idx="1732">
                  <c:v>237.99118171841701</c:v>
                </c:pt>
                <c:pt idx="1733">
                  <c:v>237.06740314261501</c:v>
                </c:pt>
                <c:pt idx="1734">
                  <c:v>237.13222069898299</c:v>
                </c:pt>
                <c:pt idx="1735">
                  <c:v>235.64356408073999</c:v>
                </c:pt>
                <c:pt idx="1736">
                  <c:v>235.27706179387101</c:v>
                </c:pt>
                <c:pt idx="1737">
                  <c:v>236.05561191640601</c:v>
                </c:pt>
                <c:pt idx="1738">
                  <c:v>236.76745409942399</c:v>
                </c:pt>
                <c:pt idx="1739">
                  <c:v>232.32781657033701</c:v>
                </c:pt>
                <c:pt idx="1740">
                  <c:v>231.18223200724901</c:v>
                </c:pt>
                <c:pt idx="1741">
                  <c:v>229.24612695763699</c:v>
                </c:pt>
                <c:pt idx="1742">
                  <c:v>230.960648781971</c:v>
                </c:pt>
                <c:pt idx="1743">
                  <c:v>230.370790455514</c:v>
                </c:pt>
                <c:pt idx="1744">
                  <c:v>225.54439786037</c:v>
                </c:pt>
                <c:pt idx="1745">
                  <c:v>226.05753323872099</c:v>
                </c:pt>
                <c:pt idx="1746">
                  <c:v>229.04243275913299</c:v>
                </c:pt>
                <c:pt idx="1747">
                  <c:v>229.73354260586299</c:v>
                </c:pt>
                <c:pt idx="1748">
                  <c:v>232.32920883288401</c:v>
                </c:pt>
                <c:pt idx="1749">
                  <c:v>231.007187478052</c:v>
                </c:pt>
                <c:pt idx="1750">
                  <c:v>229.59774750483299</c:v>
                </c:pt>
                <c:pt idx="1751">
                  <c:v>227.45810604647201</c:v>
                </c:pt>
                <c:pt idx="1752">
                  <c:v>229.07366894286099</c:v>
                </c:pt>
                <c:pt idx="1753">
                  <c:v>229.43618626492699</c:v>
                </c:pt>
                <c:pt idx="1754">
                  <c:v>229.35914464339299</c:v>
                </c:pt>
                <c:pt idx="1755">
                  <c:v>229.83570992550099</c:v>
                </c:pt>
                <c:pt idx="1756">
                  <c:v>229.29700332503199</c:v>
                </c:pt>
                <c:pt idx="1757">
                  <c:v>231.08479219243901</c:v>
                </c:pt>
                <c:pt idx="1758">
                  <c:v>233.599803103136</c:v>
                </c:pt>
                <c:pt idx="1759">
                  <c:v>232.95606731001499</c:v>
                </c:pt>
                <c:pt idx="1760">
                  <c:v>232.54990410404901</c:v>
                </c:pt>
                <c:pt idx="1761">
                  <c:v>231.85547139070599</c:v>
                </c:pt>
                <c:pt idx="1762">
                  <c:v>231.125684490411</c:v>
                </c:pt>
                <c:pt idx="1763">
                  <c:v>230.78655717913901</c:v>
                </c:pt>
                <c:pt idx="1764">
                  <c:v>227.75258504480999</c:v>
                </c:pt>
                <c:pt idx="1765">
                  <c:v>225.85983814483799</c:v>
                </c:pt>
                <c:pt idx="1766">
                  <c:v>228.36446587084899</c:v>
                </c:pt>
                <c:pt idx="1767">
                  <c:v>229.87921967706299</c:v>
                </c:pt>
                <c:pt idx="1768">
                  <c:v>228.17364855394899</c:v>
                </c:pt>
                <c:pt idx="1769">
                  <c:v>227.37944321254901</c:v>
                </c:pt>
                <c:pt idx="1770">
                  <c:v>225.61239905709701</c:v>
                </c:pt>
                <c:pt idx="1771">
                  <c:v>224.01738286199</c:v>
                </c:pt>
                <c:pt idx="1772">
                  <c:v>228.47874278073101</c:v>
                </c:pt>
                <c:pt idx="1773">
                  <c:v>228.47874278073101</c:v>
                </c:pt>
                <c:pt idx="1774">
                  <c:v>230.529344408317</c:v>
                </c:pt>
                <c:pt idx="1775">
                  <c:v>234.16338170053399</c:v>
                </c:pt>
                <c:pt idx="1776">
                  <c:v>233.08019215698201</c:v>
                </c:pt>
                <c:pt idx="1777">
                  <c:v>233.08019215698201</c:v>
                </c:pt>
                <c:pt idx="1778">
                  <c:v>226.220613591762</c:v>
                </c:pt>
                <c:pt idx="1779">
                  <c:v>225.88249180343999</c:v>
                </c:pt>
                <c:pt idx="1780">
                  <c:v>223.939184115583</c:v>
                </c:pt>
                <c:pt idx="1781">
                  <c:v>220.21803450274101</c:v>
                </c:pt>
                <c:pt idx="1782">
                  <c:v>218.69423408388599</c:v>
                </c:pt>
                <c:pt idx="1783">
                  <c:v>217.800679981028</c:v>
                </c:pt>
                <c:pt idx="1784">
                  <c:v>221.582618870602</c:v>
                </c:pt>
                <c:pt idx="1785">
                  <c:v>222.98831211061099</c:v>
                </c:pt>
                <c:pt idx="1786">
                  <c:v>218.91717244470999</c:v>
                </c:pt>
                <c:pt idx="1787">
                  <c:v>216.96167163085599</c:v>
                </c:pt>
                <c:pt idx="1788">
                  <c:v>215.45766918542401</c:v>
                </c:pt>
                <c:pt idx="1789">
                  <c:v>219.67490360128801</c:v>
                </c:pt>
                <c:pt idx="1790">
                  <c:v>214.61763674880001</c:v>
                </c:pt>
                <c:pt idx="1791">
                  <c:v>215.82833588426701</c:v>
                </c:pt>
                <c:pt idx="1792">
                  <c:v>219.57359329659599</c:v>
                </c:pt>
                <c:pt idx="1793">
                  <c:v>220.63706530856001</c:v>
                </c:pt>
                <c:pt idx="1794">
                  <c:v>222.82357651209699</c:v>
                </c:pt>
                <c:pt idx="1795">
                  <c:v>224.71026552303101</c:v>
                </c:pt>
                <c:pt idx="1796">
                  <c:v>223.58597638908299</c:v>
                </c:pt>
                <c:pt idx="1797">
                  <c:v>227.28053688118899</c:v>
                </c:pt>
                <c:pt idx="1798">
                  <c:v>229.22843284761899</c:v>
                </c:pt>
                <c:pt idx="1799">
                  <c:v>229.25324606012899</c:v>
                </c:pt>
                <c:pt idx="1800">
                  <c:v>230.676416835981</c:v>
                </c:pt>
                <c:pt idx="1801">
                  <c:v>231.309258948148</c:v>
                </c:pt>
                <c:pt idx="1802">
                  <c:v>228.49944727176799</c:v>
                </c:pt>
                <c:pt idx="1803">
                  <c:v>228.29807041692601</c:v>
                </c:pt>
                <c:pt idx="1804">
                  <c:v>228.54152763378099</c:v>
                </c:pt>
                <c:pt idx="1805">
                  <c:v>230.497353308897</c:v>
                </c:pt>
                <c:pt idx="1806">
                  <c:v>225.45357593353501</c:v>
                </c:pt>
                <c:pt idx="1807">
                  <c:v>227.37296764474601</c:v>
                </c:pt>
                <c:pt idx="1808">
                  <c:v>230.37308304784199</c:v>
                </c:pt>
                <c:pt idx="1809">
                  <c:v>228.81127076752901</c:v>
                </c:pt>
                <c:pt idx="1810">
                  <c:v>230.77310482901601</c:v>
                </c:pt>
                <c:pt idx="1811">
                  <c:v>221.98966384284799</c:v>
                </c:pt>
                <c:pt idx="1812">
                  <c:v>221.43831549845001</c:v>
                </c:pt>
                <c:pt idx="1813">
                  <c:v>220.38782865517601</c:v>
                </c:pt>
                <c:pt idx="1814">
                  <c:v>219.03945950511499</c:v>
                </c:pt>
                <c:pt idx="1815">
                  <c:v>217.75330592741801</c:v>
                </c:pt>
                <c:pt idx="1816">
                  <c:v>219.70286951498801</c:v>
                </c:pt>
                <c:pt idx="1817">
                  <c:v>218.69688557056</c:v>
                </c:pt>
                <c:pt idx="1818">
                  <c:v>217.61911966310899</c:v>
                </c:pt>
                <c:pt idx="1819">
                  <c:v>221.740049731618</c:v>
                </c:pt>
                <c:pt idx="1820">
                  <c:v>221.08694865242899</c:v>
                </c:pt>
                <c:pt idx="1821">
                  <c:v>220.965073082955</c:v>
                </c:pt>
                <c:pt idx="1822">
                  <c:v>223.05750446529501</c:v>
                </c:pt>
              </c:numCache>
            </c:numRef>
          </c:val>
          <c:smooth val="0"/>
        </c:ser>
        <c:ser>
          <c:idx val="4"/>
          <c:order val="4"/>
          <c:tx>
            <c:v>Danone</c:v>
          </c:tx>
          <c:spPr>
            <a:ln w="38100"/>
          </c:spPr>
          <c:marker>
            <c:symbol val="none"/>
          </c:marker>
          <c:cat>
            <c:numRef>
              <c:f>'C:\Users\Valay\Downloads\[Charts (26).xls]1 - Chart Data'!$A$2:$A$1824</c:f>
              <c:numCache>
                <c:formatCode>General</c:formatCode>
                <c:ptCount val="1823"/>
                <c:pt idx="0">
                  <c:v>39857</c:v>
                </c:pt>
                <c:pt idx="1">
                  <c:v>39860</c:v>
                </c:pt>
                <c:pt idx="2">
                  <c:v>39861</c:v>
                </c:pt>
                <c:pt idx="3">
                  <c:v>39862</c:v>
                </c:pt>
                <c:pt idx="4">
                  <c:v>39863</c:v>
                </c:pt>
                <c:pt idx="5">
                  <c:v>39864</c:v>
                </c:pt>
                <c:pt idx="6">
                  <c:v>39867</c:v>
                </c:pt>
                <c:pt idx="7">
                  <c:v>39868</c:v>
                </c:pt>
                <c:pt idx="8">
                  <c:v>39869</c:v>
                </c:pt>
                <c:pt idx="9">
                  <c:v>39870</c:v>
                </c:pt>
                <c:pt idx="10">
                  <c:v>39871</c:v>
                </c:pt>
                <c:pt idx="11">
                  <c:v>39874</c:v>
                </c:pt>
                <c:pt idx="12">
                  <c:v>39875</c:v>
                </c:pt>
                <c:pt idx="13">
                  <c:v>39876</c:v>
                </c:pt>
                <c:pt idx="14">
                  <c:v>39877</c:v>
                </c:pt>
                <c:pt idx="15">
                  <c:v>39878</c:v>
                </c:pt>
                <c:pt idx="16">
                  <c:v>39881</c:v>
                </c:pt>
                <c:pt idx="17">
                  <c:v>39882</c:v>
                </c:pt>
                <c:pt idx="18">
                  <c:v>39883</c:v>
                </c:pt>
                <c:pt idx="19">
                  <c:v>39884</c:v>
                </c:pt>
                <c:pt idx="20">
                  <c:v>39885</c:v>
                </c:pt>
                <c:pt idx="21">
                  <c:v>39888</c:v>
                </c:pt>
                <c:pt idx="22">
                  <c:v>39889</c:v>
                </c:pt>
                <c:pt idx="23">
                  <c:v>39890</c:v>
                </c:pt>
                <c:pt idx="24">
                  <c:v>39891</c:v>
                </c:pt>
                <c:pt idx="25">
                  <c:v>39892</c:v>
                </c:pt>
                <c:pt idx="26">
                  <c:v>39895</c:v>
                </c:pt>
                <c:pt idx="27">
                  <c:v>39896</c:v>
                </c:pt>
                <c:pt idx="28">
                  <c:v>39897</c:v>
                </c:pt>
                <c:pt idx="29">
                  <c:v>39898</c:v>
                </c:pt>
                <c:pt idx="30">
                  <c:v>39899</c:v>
                </c:pt>
                <c:pt idx="31">
                  <c:v>39902</c:v>
                </c:pt>
                <c:pt idx="32">
                  <c:v>39903</c:v>
                </c:pt>
                <c:pt idx="33">
                  <c:v>39904</c:v>
                </c:pt>
                <c:pt idx="34">
                  <c:v>39905</c:v>
                </c:pt>
                <c:pt idx="35">
                  <c:v>39906</c:v>
                </c:pt>
                <c:pt idx="36">
                  <c:v>39909</c:v>
                </c:pt>
                <c:pt idx="37">
                  <c:v>39910</c:v>
                </c:pt>
                <c:pt idx="38">
                  <c:v>39911</c:v>
                </c:pt>
                <c:pt idx="39">
                  <c:v>39912</c:v>
                </c:pt>
                <c:pt idx="40">
                  <c:v>39916</c:v>
                </c:pt>
                <c:pt idx="41">
                  <c:v>39917</c:v>
                </c:pt>
                <c:pt idx="42">
                  <c:v>39918</c:v>
                </c:pt>
                <c:pt idx="43">
                  <c:v>39919</c:v>
                </c:pt>
                <c:pt idx="44">
                  <c:v>39920</c:v>
                </c:pt>
                <c:pt idx="45">
                  <c:v>39923</c:v>
                </c:pt>
                <c:pt idx="46">
                  <c:v>39924</c:v>
                </c:pt>
                <c:pt idx="47">
                  <c:v>39925</c:v>
                </c:pt>
                <c:pt idx="48">
                  <c:v>39926</c:v>
                </c:pt>
                <c:pt idx="49">
                  <c:v>39927</c:v>
                </c:pt>
                <c:pt idx="50">
                  <c:v>39930</c:v>
                </c:pt>
                <c:pt idx="51">
                  <c:v>39931</c:v>
                </c:pt>
                <c:pt idx="52">
                  <c:v>39932</c:v>
                </c:pt>
                <c:pt idx="53">
                  <c:v>39933</c:v>
                </c:pt>
                <c:pt idx="54">
                  <c:v>39934</c:v>
                </c:pt>
                <c:pt idx="55">
                  <c:v>39937</c:v>
                </c:pt>
                <c:pt idx="56">
                  <c:v>39938</c:v>
                </c:pt>
                <c:pt idx="57">
                  <c:v>39939</c:v>
                </c:pt>
                <c:pt idx="58">
                  <c:v>39940</c:v>
                </c:pt>
                <c:pt idx="59">
                  <c:v>39941</c:v>
                </c:pt>
                <c:pt idx="60">
                  <c:v>39944</c:v>
                </c:pt>
                <c:pt idx="61">
                  <c:v>39945</c:v>
                </c:pt>
                <c:pt idx="62">
                  <c:v>39946</c:v>
                </c:pt>
                <c:pt idx="63">
                  <c:v>39947</c:v>
                </c:pt>
                <c:pt idx="64">
                  <c:v>39948</c:v>
                </c:pt>
                <c:pt idx="65">
                  <c:v>39951</c:v>
                </c:pt>
                <c:pt idx="66">
                  <c:v>39952</c:v>
                </c:pt>
                <c:pt idx="67">
                  <c:v>39953</c:v>
                </c:pt>
                <c:pt idx="68">
                  <c:v>39954</c:v>
                </c:pt>
                <c:pt idx="69">
                  <c:v>39955</c:v>
                </c:pt>
                <c:pt idx="70">
                  <c:v>39958</c:v>
                </c:pt>
                <c:pt idx="71">
                  <c:v>39959</c:v>
                </c:pt>
                <c:pt idx="72">
                  <c:v>39960</c:v>
                </c:pt>
                <c:pt idx="73">
                  <c:v>39961</c:v>
                </c:pt>
                <c:pt idx="74">
                  <c:v>39962</c:v>
                </c:pt>
                <c:pt idx="75">
                  <c:v>39965</c:v>
                </c:pt>
                <c:pt idx="76">
                  <c:v>39966</c:v>
                </c:pt>
                <c:pt idx="77">
                  <c:v>39967</c:v>
                </c:pt>
                <c:pt idx="78">
                  <c:v>39968</c:v>
                </c:pt>
                <c:pt idx="79">
                  <c:v>39969</c:v>
                </c:pt>
                <c:pt idx="80">
                  <c:v>39972</c:v>
                </c:pt>
                <c:pt idx="81">
                  <c:v>39973</c:v>
                </c:pt>
                <c:pt idx="82">
                  <c:v>39974</c:v>
                </c:pt>
                <c:pt idx="83">
                  <c:v>39975</c:v>
                </c:pt>
                <c:pt idx="84">
                  <c:v>39976</c:v>
                </c:pt>
                <c:pt idx="85">
                  <c:v>39979</c:v>
                </c:pt>
                <c:pt idx="86">
                  <c:v>39980</c:v>
                </c:pt>
                <c:pt idx="87">
                  <c:v>39981</c:v>
                </c:pt>
                <c:pt idx="88">
                  <c:v>39982</c:v>
                </c:pt>
                <c:pt idx="89">
                  <c:v>39983</c:v>
                </c:pt>
                <c:pt idx="90">
                  <c:v>39986</c:v>
                </c:pt>
                <c:pt idx="91">
                  <c:v>39987</c:v>
                </c:pt>
                <c:pt idx="92">
                  <c:v>39988</c:v>
                </c:pt>
                <c:pt idx="93">
                  <c:v>39989</c:v>
                </c:pt>
                <c:pt idx="94">
                  <c:v>39990</c:v>
                </c:pt>
                <c:pt idx="95">
                  <c:v>39993</c:v>
                </c:pt>
                <c:pt idx="96">
                  <c:v>39994</c:v>
                </c:pt>
                <c:pt idx="97">
                  <c:v>39995</c:v>
                </c:pt>
                <c:pt idx="98">
                  <c:v>39996</c:v>
                </c:pt>
                <c:pt idx="99">
                  <c:v>39997</c:v>
                </c:pt>
                <c:pt idx="100">
                  <c:v>40000</c:v>
                </c:pt>
                <c:pt idx="101">
                  <c:v>40001</c:v>
                </c:pt>
                <c:pt idx="102">
                  <c:v>40002</c:v>
                </c:pt>
                <c:pt idx="103">
                  <c:v>40003</c:v>
                </c:pt>
                <c:pt idx="104">
                  <c:v>40004</c:v>
                </c:pt>
                <c:pt idx="105">
                  <c:v>40007</c:v>
                </c:pt>
                <c:pt idx="106">
                  <c:v>40008</c:v>
                </c:pt>
                <c:pt idx="107">
                  <c:v>40009</c:v>
                </c:pt>
                <c:pt idx="108">
                  <c:v>40010</c:v>
                </c:pt>
                <c:pt idx="109">
                  <c:v>40011</c:v>
                </c:pt>
                <c:pt idx="110">
                  <c:v>40014</c:v>
                </c:pt>
                <c:pt idx="111">
                  <c:v>40015</c:v>
                </c:pt>
                <c:pt idx="112">
                  <c:v>40016</c:v>
                </c:pt>
                <c:pt idx="113">
                  <c:v>40017</c:v>
                </c:pt>
                <c:pt idx="114">
                  <c:v>40018</c:v>
                </c:pt>
                <c:pt idx="115">
                  <c:v>40021</c:v>
                </c:pt>
                <c:pt idx="116">
                  <c:v>40022</c:v>
                </c:pt>
                <c:pt idx="117">
                  <c:v>40023</c:v>
                </c:pt>
                <c:pt idx="118">
                  <c:v>40024</c:v>
                </c:pt>
                <c:pt idx="119">
                  <c:v>40025</c:v>
                </c:pt>
                <c:pt idx="120">
                  <c:v>40028</c:v>
                </c:pt>
                <c:pt idx="121">
                  <c:v>40029</c:v>
                </c:pt>
                <c:pt idx="122">
                  <c:v>40030</c:v>
                </c:pt>
                <c:pt idx="123">
                  <c:v>40031</c:v>
                </c:pt>
                <c:pt idx="124">
                  <c:v>40032</c:v>
                </c:pt>
                <c:pt idx="125">
                  <c:v>40035</c:v>
                </c:pt>
                <c:pt idx="126">
                  <c:v>40036</c:v>
                </c:pt>
                <c:pt idx="127">
                  <c:v>40037</c:v>
                </c:pt>
                <c:pt idx="128">
                  <c:v>40038</c:v>
                </c:pt>
                <c:pt idx="129">
                  <c:v>40039</c:v>
                </c:pt>
                <c:pt idx="130">
                  <c:v>40042</c:v>
                </c:pt>
                <c:pt idx="131">
                  <c:v>40043</c:v>
                </c:pt>
                <c:pt idx="132">
                  <c:v>40044</c:v>
                </c:pt>
                <c:pt idx="133">
                  <c:v>40045</c:v>
                </c:pt>
                <c:pt idx="134">
                  <c:v>40046</c:v>
                </c:pt>
                <c:pt idx="135">
                  <c:v>40049</c:v>
                </c:pt>
                <c:pt idx="136">
                  <c:v>40050</c:v>
                </c:pt>
                <c:pt idx="137">
                  <c:v>40051</c:v>
                </c:pt>
                <c:pt idx="138">
                  <c:v>40052</c:v>
                </c:pt>
                <c:pt idx="139">
                  <c:v>40053</c:v>
                </c:pt>
                <c:pt idx="140">
                  <c:v>40056</c:v>
                </c:pt>
                <c:pt idx="141">
                  <c:v>40057</c:v>
                </c:pt>
                <c:pt idx="142">
                  <c:v>40058</c:v>
                </c:pt>
                <c:pt idx="143">
                  <c:v>40059</c:v>
                </c:pt>
                <c:pt idx="144">
                  <c:v>40060</c:v>
                </c:pt>
                <c:pt idx="145">
                  <c:v>40063</c:v>
                </c:pt>
                <c:pt idx="146">
                  <c:v>40064</c:v>
                </c:pt>
                <c:pt idx="147">
                  <c:v>40065</c:v>
                </c:pt>
                <c:pt idx="148">
                  <c:v>40066</c:v>
                </c:pt>
                <c:pt idx="149">
                  <c:v>40067</c:v>
                </c:pt>
                <c:pt idx="150">
                  <c:v>40070</c:v>
                </c:pt>
                <c:pt idx="151">
                  <c:v>40071</c:v>
                </c:pt>
                <c:pt idx="152">
                  <c:v>40072</c:v>
                </c:pt>
                <c:pt idx="153">
                  <c:v>40073</c:v>
                </c:pt>
                <c:pt idx="154">
                  <c:v>40074</c:v>
                </c:pt>
                <c:pt idx="155">
                  <c:v>40077</c:v>
                </c:pt>
                <c:pt idx="156">
                  <c:v>40078</c:v>
                </c:pt>
                <c:pt idx="157">
                  <c:v>40079</c:v>
                </c:pt>
                <c:pt idx="158">
                  <c:v>40080</c:v>
                </c:pt>
                <c:pt idx="159">
                  <c:v>40081</c:v>
                </c:pt>
                <c:pt idx="160">
                  <c:v>40084</c:v>
                </c:pt>
                <c:pt idx="161">
                  <c:v>40085</c:v>
                </c:pt>
                <c:pt idx="162">
                  <c:v>40086</c:v>
                </c:pt>
                <c:pt idx="163">
                  <c:v>40087</c:v>
                </c:pt>
                <c:pt idx="164">
                  <c:v>40088</c:v>
                </c:pt>
                <c:pt idx="165">
                  <c:v>40091</c:v>
                </c:pt>
                <c:pt idx="166">
                  <c:v>40092</c:v>
                </c:pt>
                <c:pt idx="167">
                  <c:v>40093</c:v>
                </c:pt>
                <c:pt idx="168">
                  <c:v>40094</c:v>
                </c:pt>
                <c:pt idx="169">
                  <c:v>40095</c:v>
                </c:pt>
                <c:pt idx="170">
                  <c:v>40098</c:v>
                </c:pt>
                <c:pt idx="171">
                  <c:v>40099</c:v>
                </c:pt>
                <c:pt idx="172">
                  <c:v>40100</c:v>
                </c:pt>
                <c:pt idx="173">
                  <c:v>40101</c:v>
                </c:pt>
                <c:pt idx="174">
                  <c:v>40102</c:v>
                </c:pt>
                <c:pt idx="175">
                  <c:v>40105</c:v>
                </c:pt>
                <c:pt idx="176">
                  <c:v>40106</c:v>
                </c:pt>
                <c:pt idx="177">
                  <c:v>40107</c:v>
                </c:pt>
                <c:pt idx="178">
                  <c:v>40108</c:v>
                </c:pt>
                <c:pt idx="179">
                  <c:v>40109</c:v>
                </c:pt>
                <c:pt idx="180">
                  <c:v>40112</c:v>
                </c:pt>
                <c:pt idx="181">
                  <c:v>40113</c:v>
                </c:pt>
                <c:pt idx="182">
                  <c:v>40114</c:v>
                </c:pt>
                <c:pt idx="183">
                  <c:v>40115</c:v>
                </c:pt>
                <c:pt idx="184">
                  <c:v>40116</c:v>
                </c:pt>
                <c:pt idx="185">
                  <c:v>40119</c:v>
                </c:pt>
                <c:pt idx="186">
                  <c:v>40120</c:v>
                </c:pt>
                <c:pt idx="187">
                  <c:v>40121</c:v>
                </c:pt>
                <c:pt idx="188">
                  <c:v>40122</c:v>
                </c:pt>
                <c:pt idx="189">
                  <c:v>40123</c:v>
                </c:pt>
                <c:pt idx="190">
                  <c:v>40126</c:v>
                </c:pt>
                <c:pt idx="191">
                  <c:v>40127</c:v>
                </c:pt>
                <c:pt idx="192">
                  <c:v>40128</c:v>
                </c:pt>
                <c:pt idx="193">
                  <c:v>40129</c:v>
                </c:pt>
                <c:pt idx="194">
                  <c:v>40130</c:v>
                </c:pt>
                <c:pt idx="195">
                  <c:v>40133</c:v>
                </c:pt>
                <c:pt idx="196">
                  <c:v>40134</c:v>
                </c:pt>
                <c:pt idx="197">
                  <c:v>40135</c:v>
                </c:pt>
                <c:pt idx="198">
                  <c:v>40136</c:v>
                </c:pt>
                <c:pt idx="199">
                  <c:v>40137</c:v>
                </c:pt>
                <c:pt idx="200">
                  <c:v>40140</c:v>
                </c:pt>
                <c:pt idx="201">
                  <c:v>40141</c:v>
                </c:pt>
                <c:pt idx="202">
                  <c:v>40142</c:v>
                </c:pt>
                <c:pt idx="203">
                  <c:v>40143</c:v>
                </c:pt>
                <c:pt idx="204">
                  <c:v>40144</c:v>
                </c:pt>
                <c:pt idx="205">
                  <c:v>40147</c:v>
                </c:pt>
                <c:pt idx="206">
                  <c:v>40148</c:v>
                </c:pt>
                <c:pt idx="207">
                  <c:v>40149</c:v>
                </c:pt>
                <c:pt idx="208">
                  <c:v>40150</c:v>
                </c:pt>
                <c:pt idx="209">
                  <c:v>40151</c:v>
                </c:pt>
                <c:pt idx="210">
                  <c:v>40154</c:v>
                </c:pt>
                <c:pt idx="211">
                  <c:v>40155</c:v>
                </c:pt>
                <c:pt idx="212">
                  <c:v>40156</c:v>
                </c:pt>
                <c:pt idx="213">
                  <c:v>40157</c:v>
                </c:pt>
                <c:pt idx="214">
                  <c:v>40158</c:v>
                </c:pt>
                <c:pt idx="215">
                  <c:v>40161</c:v>
                </c:pt>
                <c:pt idx="216">
                  <c:v>40162</c:v>
                </c:pt>
                <c:pt idx="217">
                  <c:v>40163</c:v>
                </c:pt>
                <c:pt idx="218">
                  <c:v>40164</c:v>
                </c:pt>
                <c:pt idx="219">
                  <c:v>40165</c:v>
                </c:pt>
                <c:pt idx="220">
                  <c:v>40168</c:v>
                </c:pt>
                <c:pt idx="221">
                  <c:v>40169</c:v>
                </c:pt>
                <c:pt idx="222">
                  <c:v>40170</c:v>
                </c:pt>
                <c:pt idx="223">
                  <c:v>40171</c:v>
                </c:pt>
                <c:pt idx="224">
                  <c:v>40175</c:v>
                </c:pt>
                <c:pt idx="225">
                  <c:v>40176</c:v>
                </c:pt>
                <c:pt idx="226">
                  <c:v>40177</c:v>
                </c:pt>
                <c:pt idx="227">
                  <c:v>40178</c:v>
                </c:pt>
                <c:pt idx="228">
                  <c:v>40182</c:v>
                </c:pt>
                <c:pt idx="229">
                  <c:v>40183</c:v>
                </c:pt>
                <c:pt idx="230">
                  <c:v>40184</c:v>
                </c:pt>
                <c:pt idx="231">
                  <c:v>40185</c:v>
                </c:pt>
                <c:pt idx="232">
                  <c:v>40186</c:v>
                </c:pt>
                <c:pt idx="233">
                  <c:v>40189</c:v>
                </c:pt>
                <c:pt idx="234">
                  <c:v>40190</c:v>
                </c:pt>
                <c:pt idx="235">
                  <c:v>40191</c:v>
                </c:pt>
                <c:pt idx="236">
                  <c:v>40192</c:v>
                </c:pt>
                <c:pt idx="237">
                  <c:v>40193</c:v>
                </c:pt>
                <c:pt idx="238">
                  <c:v>40196</c:v>
                </c:pt>
                <c:pt idx="239">
                  <c:v>40197</c:v>
                </c:pt>
                <c:pt idx="240">
                  <c:v>40198</c:v>
                </c:pt>
                <c:pt idx="241">
                  <c:v>40199</c:v>
                </c:pt>
                <c:pt idx="242">
                  <c:v>40200</c:v>
                </c:pt>
                <c:pt idx="243">
                  <c:v>40203</c:v>
                </c:pt>
                <c:pt idx="244">
                  <c:v>40204</c:v>
                </c:pt>
                <c:pt idx="245">
                  <c:v>40205</c:v>
                </c:pt>
                <c:pt idx="246">
                  <c:v>40206</c:v>
                </c:pt>
                <c:pt idx="247">
                  <c:v>40207</c:v>
                </c:pt>
                <c:pt idx="248">
                  <c:v>40210</c:v>
                </c:pt>
                <c:pt idx="249">
                  <c:v>40211</c:v>
                </c:pt>
                <c:pt idx="250">
                  <c:v>40212</c:v>
                </c:pt>
                <c:pt idx="251">
                  <c:v>40213</c:v>
                </c:pt>
                <c:pt idx="252">
                  <c:v>40214</c:v>
                </c:pt>
                <c:pt idx="253">
                  <c:v>40217</c:v>
                </c:pt>
                <c:pt idx="254">
                  <c:v>40218</c:v>
                </c:pt>
                <c:pt idx="255">
                  <c:v>40219</c:v>
                </c:pt>
                <c:pt idx="256">
                  <c:v>40220</c:v>
                </c:pt>
                <c:pt idx="257">
                  <c:v>40221</c:v>
                </c:pt>
                <c:pt idx="258">
                  <c:v>40224</c:v>
                </c:pt>
                <c:pt idx="259">
                  <c:v>40225</c:v>
                </c:pt>
                <c:pt idx="260">
                  <c:v>40226</c:v>
                </c:pt>
                <c:pt idx="261">
                  <c:v>40227</c:v>
                </c:pt>
                <c:pt idx="262">
                  <c:v>40228</c:v>
                </c:pt>
                <c:pt idx="263">
                  <c:v>40231</c:v>
                </c:pt>
                <c:pt idx="264">
                  <c:v>40232</c:v>
                </c:pt>
                <c:pt idx="265">
                  <c:v>40233</c:v>
                </c:pt>
                <c:pt idx="266">
                  <c:v>40234</c:v>
                </c:pt>
                <c:pt idx="267">
                  <c:v>40235</c:v>
                </c:pt>
                <c:pt idx="268">
                  <c:v>40238</c:v>
                </c:pt>
                <c:pt idx="269">
                  <c:v>40239</c:v>
                </c:pt>
                <c:pt idx="270">
                  <c:v>40240</c:v>
                </c:pt>
                <c:pt idx="271">
                  <c:v>40241</c:v>
                </c:pt>
                <c:pt idx="272">
                  <c:v>40242</c:v>
                </c:pt>
                <c:pt idx="273">
                  <c:v>40245</c:v>
                </c:pt>
                <c:pt idx="274">
                  <c:v>40246</c:v>
                </c:pt>
                <c:pt idx="275">
                  <c:v>40247</c:v>
                </c:pt>
                <c:pt idx="276">
                  <c:v>40248</c:v>
                </c:pt>
                <c:pt idx="277">
                  <c:v>40249</c:v>
                </c:pt>
                <c:pt idx="278">
                  <c:v>40252</c:v>
                </c:pt>
                <c:pt idx="279">
                  <c:v>40253</c:v>
                </c:pt>
                <c:pt idx="280">
                  <c:v>40254</c:v>
                </c:pt>
                <c:pt idx="281">
                  <c:v>40255</c:v>
                </c:pt>
                <c:pt idx="282">
                  <c:v>40256</c:v>
                </c:pt>
                <c:pt idx="283">
                  <c:v>40259</c:v>
                </c:pt>
                <c:pt idx="284">
                  <c:v>40260</c:v>
                </c:pt>
                <c:pt idx="285">
                  <c:v>40261</c:v>
                </c:pt>
                <c:pt idx="286">
                  <c:v>40262</c:v>
                </c:pt>
                <c:pt idx="287">
                  <c:v>40263</c:v>
                </c:pt>
                <c:pt idx="288">
                  <c:v>40266</c:v>
                </c:pt>
                <c:pt idx="289">
                  <c:v>40267</c:v>
                </c:pt>
                <c:pt idx="290">
                  <c:v>40268</c:v>
                </c:pt>
                <c:pt idx="291">
                  <c:v>40269</c:v>
                </c:pt>
                <c:pt idx="292">
                  <c:v>40273</c:v>
                </c:pt>
                <c:pt idx="293">
                  <c:v>40274</c:v>
                </c:pt>
                <c:pt idx="294">
                  <c:v>40275</c:v>
                </c:pt>
                <c:pt idx="295">
                  <c:v>40276</c:v>
                </c:pt>
                <c:pt idx="296">
                  <c:v>40277</c:v>
                </c:pt>
                <c:pt idx="297">
                  <c:v>40280</c:v>
                </c:pt>
                <c:pt idx="298">
                  <c:v>40281</c:v>
                </c:pt>
                <c:pt idx="299">
                  <c:v>40282</c:v>
                </c:pt>
                <c:pt idx="300">
                  <c:v>40283</c:v>
                </c:pt>
                <c:pt idx="301">
                  <c:v>40284</c:v>
                </c:pt>
                <c:pt idx="302">
                  <c:v>40287</c:v>
                </c:pt>
                <c:pt idx="303">
                  <c:v>40288</c:v>
                </c:pt>
                <c:pt idx="304">
                  <c:v>40289</c:v>
                </c:pt>
                <c:pt idx="305">
                  <c:v>40290</c:v>
                </c:pt>
                <c:pt idx="306">
                  <c:v>40291</c:v>
                </c:pt>
                <c:pt idx="307">
                  <c:v>40294</c:v>
                </c:pt>
                <c:pt idx="308">
                  <c:v>40295</c:v>
                </c:pt>
                <c:pt idx="309">
                  <c:v>40296</c:v>
                </c:pt>
                <c:pt idx="310">
                  <c:v>40297</c:v>
                </c:pt>
                <c:pt idx="311">
                  <c:v>40298</c:v>
                </c:pt>
                <c:pt idx="312">
                  <c:v>40301</c:v>
                </c:pt>
                <c:pt idx="313">
                  <c:v>40302</c:v>
                </c:pt>
                <c:pt idx="314">
                  <c:v>40303</c:v>
                </c:pt>
                <c:pt idx="315">
                  <c:v>40304</c:v>
                </c:pt>
                <c:pt idx="316">
                  <c:v>40305</c:v>
                </c:pt>
                <c:pt idx="317">
                  <c:v>40308</c:v>
                </c:pt>
                <c:pt idx="318">
                  <c:v>40309</c:v>
                </c:pt>
                <c:pt idx="319">
                  <c:v>40310</c:v>
                </c:pt>
                <c:pt idx="320">
                  <c:v>40311</c:v>
                </c:pt>
                <c:pt idx="321">
                  <c:v>40312</c:v>
                </c:pt>
                <c:pt idx="322">
                  <c:v>40315</c:v>
                </c:pt>
                <c:pt idx="323">
                  <c:v>40316</c:v>
                </c:pt>
                <c:pt idx="324">
                  <c:v>40317</c:v>
                </c:pt>
                <c:pt idx="325">
                  <c:v>40318</c:v>
                </c:pt>
                <c:pt idx="326">
                  <c:v>40319</c:v>
                </c:pt>
                <c:pt idx="327">
                  <c:v>40322</c:v>
                </c:pt>
                <c:pt idx="328">
                  <c:v>40323</c:v>
                </c:pt>
                <c:pt idx="329">
                  <c:v>40324</c:v>
                </c:pt>
                <c:pt idx="330">
                  <c:v>40325</c:v>
                </c:pt>
                <c:pt idx="331">
                  <c:v>40326</c:v>
                </c:pt>
                <c:pt idx="332">
                  <c:v>40329</c:v>
                </c:pt>
                <c:pt idx="333">
                  <c:v>40330</c:v>
                </c:pt>
                <c:pt idx="334">
                  <c:v>40331</c:v>
                </c:pt>
                <c:pt idx="335">
                  <c:v>40332</c:v>
                </c:pt>
                <c:pt idx="336">
                  <c:v>40333</c:v>
                </c:pt>
                <c:pt idx="337">
                  <c:v>40336</c:v>
                </c:pt>
                <c:pt idx="338">
                  <c:v>40337</c:v>
                </c:pt>
                <c:pt idx="339">
                  <c:v>40338</c:v>
                </c:pt>
                <c:pt idx="340">
                  <c:v>40339</c:v>
                </c:pt>
                <c:pt idx="341">
                  <c:v>40340</c:v>
                </c:pt>
                <c:pt idx="342">
                  <c:v>40343</c:v>
                </c:pt>
                <c:pt idx="343">
                  <c:v>40344</c:v>
                </c:pt>
                <c:pt idx="344">
                  <c:v>40345</c:v>
                </c:pt>
                <c:pt idx="345">
                  <c:v>40346</c:v>
                </c:pt>
                <c:pt idx="346">
                  <c:v>40347</c:v>
                </c:pt>
                <c:pt idx="347">
                  <c:v>40350</c:v>
                </c:pt>
                <c:pt idx="348">
                  <c:v>40351</c:v>
                </c:pt>
                <c:pt idx="349">
                  <c:v>40352</c:v>
                </c:pt>
                <c:pt idx="350">
                  <c:v>40353</c:v>
                </c:pt>
                <c:pt idx="351">
                  <c:v>40354</c:v>
                </c:pt>
                <c:pt idx="352">
                  <c:v>40357</c:v>
                </c:pt>
                <c:pt idx="353">
                  <c:v>40358</c:v>
                </c:pt>
                <c:pt idx="354">
                  <c:v>40359</c:v>
                </c:pt>
                <c:pt idx="355">
                  <c:v>40360</c:v>
                </c:pt>
                <c:pt idx="356">
                  <c:v>40361</c:v>
                </c:pt>
                <c:pt idx="357">
                  <c:v>40364</c:v>
                </c:pt>
                <c:pt idx="358">
                  <c:v>40365</c:v>
                </c:pt>
                <c:pt idx="359">
                  <c:v>40366</c:v>
                </c:pt>
                <c:pt idx="360">
                  <c:v>40367</c:v>
                </c:pt>
                <c:pt idx="361">
                  <c:v>40368</c:v>
                </c:pt>
                <c:pt idx="362">
                  <c:v>40371</c:v>
                </c:pt>
                <c:pt idx="363">
                  <c:v>40372</c:v>
                </c:pt>
                <c:pt idx="364">
                  <c:v>40373</c:v>
                </c:pt>
                <c:pt idx="365">
                  <c:v>40374</c:v>
                </c:pt>
                <c:pt idx="366">
                  <c:v>40375</c:v>
                </c:pt>
                <c:pt idx="367">
                  <c:v>40378</c:v>
                </c:pt>
                <c:pt idx="368">
                  <c:v>40379</c:v>
                </c:pt>
                <c:pt idx="369">
                  <c:v>40380</c:v>
                </c:pt>
                <c:pt idx="370">
                  <c:v>40381</c:v>
                </c:pt>
                <c:pt idx="371">
                  <c:v>40382</c:v>
                </c:pt>
                <c:pt idx="372">
                  <c:v>40385</c:v>
                </c:pt>
                <c:pt idx="373">
                  <c:v>40386</c:v>
                </c:pt>
                <c:pt idx="374">
                  <c:v>40387</c:v>
                </c:pt>
                <c:pt idx="375">
                  <c:v>40388</c:v>
                </c:pt>
                <c:pt idx="376">
                  <c:v>40389</c:v>
                </c:pt>
                <c:pt idx="377">
                  <c:v>40392</c:v>
                </c:pt>
                <c:pt idx="378">
                  <c:v>40393</c:v>
                </c:pt>
                <c:pt idx="379">
                  <c:v>40394</c:v>
                </c:pt>
                <c:pt idx="380">
                  <c:v>40395</c:v>
                </c:pt>
                <c:pt idx="381">
                  <c:v>40396</c:v>
                </c:pt>
                <c:pt idx="382">
                  <c:v>40399</c:v>
                </c:pt>
                <c:pt idx="383">
                  <c:v>40400</c:v>
                </c:pt>
                <c:pt idx="384">
                  <c:v>40401</c:v>
                </c:pt>
                <c:pt idx="385">
                  <c:v>40402</c:v>
                </c:pt>
                <c:pt idx="386">
                  <c:v>40403</c:v>
                </c:pt>
                <c:pt idx="387">
                  <c:v>40406</c:v>
                </c:pt>
                <c:pt idx="388">
                  <c:v>40407</c:v>
                </c:pt>
                <c:pt idx="389">
                  <c:v>40408</c:v>
                </c:pt>
                <c:pt idx="390">
                  <c:v>40409</c:v>
                </c:pt>
                <c:pt idx="391">
                  <c:v>40410</c:v>
                </c:pt>
                <c:pt idx="392">
                  <c:v>40413</c:v>
                </c:pt>
                <c:pt idx="393">
                  <c:v>40414</c:v>
                </c:pt>
                <c:pt idx="394">
                  <c:v>40415</c:v>
                </c:pt>
                <c:pt idx="395">
                  <c:v>40416</c:v>
                </c:pt>
                <c:pt idx="396">
                  <c:v>40417</c:v>
                </c:pt>
                <c:pt idx="397">
                  <c:v>40420</c:v>
                </c:pt>
                <c:pt idx="398">
                  <c:v>40421</c:v>
                </c:pt>
                <c:pt idx="399">
                  <c:v>40422</c:v>
                </c:pt>
                <c:pt idx="400">
                  <c:v>40423</c:v>
                </c:pt>
                <c:pt idx="401">
                  <c:v>40424</c:v>
                </c:pt>
                <c:pt idx="402">
                  <c:v>40427</c:v>
                </c:pt>
                <c:pt idx="403">
                  <c:v>40428</c:v>
                </c:pt>
                <c:pt idx="404">
                  <c:v>40429</c:v>
                </c:pt>
                <c:pt idx="405">
                  <c:v>40430</c:v>
                </c:pt>
                <c:pt idx="406">
                  <c:v>40431</c:v>
                </c:pt>
                <c:pt idx="407">
                  <c:v>40434</c:v>
                </c:pt>
                <c:pt idx="408">
                  <c:v>40435</c:v>
                </c:pt>
                <c:pt idx="409">
                  <c:v>40436</c:v>
                </c:pt>
                <c:pt idx="410">
                  <c:v>40437</c:v>
                </c:pt>
                <c:pt idx="411">
                  <c:v>40438</c:v>
                </c:pt>
                <c:pt idx="412">
                  <c:v>40441</c:v>
                </c:pt>
                <c:pt idx="413">
                  <c:v>40442</c:v>
                </c:pt>
                <c:pt idx="414">
                  <c:v>40443</c:v>
                </c:pt>
                <c:pt idx="415">
                  <c:v>40444</c:v>
                </c:pt>
                <c:pt idx="416">
                  <c:v>40445</c:v>
                </c:pt>
                <c:pt idx="417">
                  <c:v>40448</c:v>
                </c:pt>
                <c:pt idx="418">
                  <c:v>40449</c:v>
                </c:pt>
                <c:pt idx="419">
                  <c:v>40450</c:v>
                </c:pt>
                <c:pt idx="420">
                  <c:v>40451</c:v>
                </c:pt>
                <c:pt idx="421">
                  <c:v>40452</c:v>
                </c:pt>
                <c:pt idx="422">
                  <c:v>40455</c:v>
                </c:pt>
                <c:pt idx="423">
                  <c:v>40456</c:v>
                </c:pt>
                <c:pt idx="424">
                  <c:v>40457</c:v>
                </c:pt>
                <c:pt idx="425">
                  <c:v>40458</c:v>
                </c:pt>
                <c:pt idx="426">
                  <c:v>40459</c:v>
                </c:pt>
                <c:pt idx="427">
                  <c:v>40462</c:v>
                </c:pt>
                <c:pt idx="428">
                  <c:v>40463</c:v>
                </c:pt>
                <c:pt idx="429">
                  <c:v>40464</c:v>
                </c:pt>
                <c:pt idx="430">
                  <c:v>40465</c:v>
                </c:pt>
                <c:pt idx="431">
                  <c:v>40466</c:v>
                </c:pt>
                <c:pt idx="432">
                  <c:v>40469</c:v>
                </c:pt>
                <c:pt idx="433">
                  <c:v>40470</c:v>
                </c:pt>
                <c:pt idx="434">
                  <c:v>40471</c:v>
                </c:pt>
                <c:pt idx="435">
                  <c:v>40472</c:v>
                </c:pt>
                <c:pt idx="436">
                  <c:v>40473</c:v>
                </c:pt>
                <c:pt idx="437">
                  <c:v>40476</c:v>
                </c:pt>
                <c:pt idx="438">
                  <c:v>40477</c:v>
                </c:pt>
                <c:pt idx="439">
                  <c:v>40478</c:v>
                </c:pt>
                <c:pt idx="440">
                  <c:v>40479</c:v>
                </c:pt>
                <c:pt idx="441">
                  <c:v>40480</c:v>
                </c:pt>
                <c:pt idx="442">
                  <c:v>40483</c:v>
                </c:pt>
                <c:pt idx="443">
                  <c:v>40484</c:v>
                </c:pt>
                <c:pt idx="444">
                  <c:v>40485</c:v>
                </c:pt>
                <c:pt idx="445">
                  <c:v>40486</c:v>
                </c:pt>
                <c:pt idx="446">
                  <c:v>40487</c:v>
                </c:pt>
                <c:pt idx="447">
                  <c:v>40490</c:v>
                </c:pt>
                <c:pt idx="448">
                  <c:v>40491</c:v>
                </c:pt>
                <c:pt idx="449">
                  <c:v>40492</c:v>
                </c:pt>
                <c:pt idx="450">
                  <c:v>40493</c:v>
                </c:pt>
                <c:pt idx="451">
                  <c:v>40494</c:v>
                </c:pt>
                <c:pt idx="452">
                  <c:v>40497</c:v>
                </c:pt>
                <c:pt idx="453">
                  <c:v>40498</c:v>
                </c:pt>
                <c:pt idx="454">
                  <c:v>40499</c:v>
                </c:pt>
                <c:pt idx="455">
                  <c:v>40500</c:v>
                </c:pt>
                <c:pt idx="456">
                  <c:v>40501</c:v>
                </c:pt>
                <c:pt idx="457">
                  <c:v>40504</c:v>
                </c:pt>
                <c:pt idx="458">
                  <c:v>40505</c:v>
                </c:pt>
                <c:pt idx="459">
                  <c:v>40506</c:v>
                </c:pt>
                <c:pt idx="460">
                  <c:v>40507</c:v>
                </c:pt>
                <c:pt idx="461">
                  <c:v>40508</c:v>
                </c:pt>
                <c:pt idx="462">
                  <c:v>40511</c:v>
                </c:pt>
                <c:pt idx="463">
                  <c:v>40512</c:v>
                </c:pt>
                <c:pt idx="464">
                  <c:v>40513</c:v>
                </c:pt>
                <c:pt idx="465">
                  <c:v>40514</c:v>
                </c:pt>
                <c:pt idx="466">
                  <c:v>40515</c:v>
                </c:pt>
                <c:pt idx="467">
                  <c:v>40518</c:v>
                </c:pt>
                <c:pt idx="468">
                  <c:v>40519</c:v>
                </c:pt>
                <c:pt idx="469">
                  <c:v>40520</c:v>
                </c:pt>
                <c:pt idx="470">
                  <c:v>40521</c:v>
                </c:pt>
                <c:pt idx="471">
                  <c:v>40522</c:v>
                </c:pt>
                <c:pt idx="472">
                  <c:v>40525</c:v>
                </c:pt>
                <c:pt idx="473">
                  <c:v>40526</c:v>
                </c:pt>
                <c:pt idx="474">
                  <c:v>40527</c:v>
                </c:pt>
                <c:pt idx="475">
                  <c:v>40528</c:v>
                </c:pt>
                <c:pt idx="476">
                  <c:v>40529</c:v>
                </c:pt>
                <c:pt idx="477">
                  <c:v>40532</c:v>
                </c:pt>
                <c:pt idx="478">
                  <c:v>40533</c:v>
                </c:pt>
                <c:pt idx="479">
                  <c:v>40534</c:v>
                </c:pt>
                <c:pt idx="480">
                  <c:v>40535</c:v>
                </c:pt>
                <c:pt idx="481">
                  <c:v>40536</c:v>
                </c:pt>
                <c:pt idx="482">
                  <c:v>40539</c:v>
                </c:pt>
                <c:pt idx="483">
                  <c:v>40540</c:v>
                </c:pt>
                <c:pt idx="484">
                  <c:v>40541</c:v>
                </c:pt>
                <c:pt idx="485">
                  <c:v>40542</c:v>
                </c:pt>
                <c:pt idx="486">
                  <c:v>40543</c:v>
                </c:pt>
                <c:pt idx="487">
                  <c:v>40546</c:v>
                </c:pt>
                <c:pt idx="488">
                  <c:v>40547</c:v>
                </c:pt>
                <c:pt idx="489">
                  <c:v>40548</c:v>
                </c:pt>
                <c:pt idx="490">
                  <c:v>40549</c:v>
                </c:pt>
                <c:pt idx="491">
                  <c:v>40550</c:v>
                </c:pt>
                <c:pt idx="492">
                  <c:v>40553</c:v>
                </c:pt>
                <c:pt idx="493">
                  <c:v>40554</c:v>
                </c:pt>
                <c:pt idx="494">
                  <c:v>40555</c:v>
                </c:pt>
                <c:pt idx="495">
                  <c:v>40556</c:v>
                </c:pt>
                <c:pt idx="496">
                  <c:v>40557</c:v>
                </c:pt>
                <c:pt idx="497">
                  <c:v>40560</c:v>
                </c:pt>
                <c:pt idx="498">
                  <c:v>40561</c:v>
                </c:pt>
                <c:pt idx="499">
                  <c:v>40562</c:v>
                </c:pt>
                <c:pt idx="500">
                  <c:v>40563</c:v>
                </c:pt>
                <c:pt idx="501">
                  <c:v>40564</c:v>
                </c:pt>
                <c:pt idx="502">
                  <c:v>40567</c:v>
                </c:pt>
                <c:pt idx="503">
                  <c:v>40568</c:v>
                </c:pt>
                <c:pt idx="504">
                  <c:v>40569</c:v>
                </c:pt>
                <c:pt idx="505">
                  <c:v>40570</c:v>
                </c:pt>
                <c:pt idx="506">
                  <c:v>40571</c:v>
                </c:pt>
                <c:pt idx="507">
                  <c:v>40574</c:v>
                </c:pt>
                <c:pt idx="508">
                  <c:v>40575</c:v>
                </c:pt>
                <c:pt idx="509">
                  <c:v>40576</c:v>
                </c:pt>
                <c:pt idx="510">
                  <c:v>40577</c:v>
                </c:pt>
                <c:pt idx="511">
                  <c:v>40578</c:v>
                </c:pt>
                <c:pt idx="512">
                  <c:v>40581</c:v>
                </c:pt>
                <c:pt idx="513">
                  <c:v>40582</c:v>
                </c:pt>
                <c:pt idx="514">
                  <c:v>40583</c:v>
                </c:pt>
                <c:pt idx="515">
                  <c:v>40584</c:v>
                </c:pt>
                <c:pt idx="516">
                  <c:v>40585</c:v>
                </c:pt>
                <c:pt idx="517">
                  <c:v>40588</c:v>
                </c:pt>
                <c:pt idx="518">
                  <c:v>40589</c:v>
                </c:pt>
                <c:pt idx="519">
                  <c:v>40590</c:v>
                </c:pt>
                <c:pt idx="520">
                  <c:v>40591</c:v>
                </c:pt>
                <c:pt idx="521">
                  <c:v>40592</c:v>
                </c:pt>
                <c:pt idx="522">
                  <c:v>40595</c:v>
                </c:pt>
                <c:pt idx="523">
                  <c:v>40596</c:v>
                </c:pt>
                <c:pt idx="524">
                  <c:v>40597</c:v>
                </c:pt>
                <c:pt idx="525">
                  <c:v>40598</c:v>
                </c:pt>
                <c:pt idx="526">
                  <c:v>40599</c:v>
                </c:pt>
                <c:pt idx="527">
                  <c:v>40602</c:v>
                </c:pt>
                <c:pt idx="528">
                  <c:v>40603</c:v>
                </c:pt>
                <c:pt idx="529">
                  <c:v>40604</c:v>
                </c:pt>
                <c:pt idx="530">
                  <c:v>40605</c:v>
                </c:pt>
                <c:pt idx="531">
                  <c:v>40606</c:v>
                </c:pt>
                <c:pt idx="532">
                  <c:v>40609</c:v>
                </c:pt>
                <c:pt idx="533">
                  <c:v>40610</c:v>
                </c:pt>
                <c:pt idx="534">
                  <c:v>40611</c:v>
                </c:pt>
                <c:pt idx="535">
                  <c:v>40612</c:v>
                </c:pt>
                <c:pt idx="536">
                  <c:v>40613</c:v>
                </c:pt>
                <c:pt idx="537">
                  <c:v>40616</c:v>
                </c:pt>
                <c:pt idx="538">
                  <c:v>40617</c:v>
                </c:pt>
                <c:pt idx="539">
                  <c:v>40618</c:v>
                </c:pt>
                <c:pt idx="540">
                  <c:v>40619</c:v>
                </c:pt>
                <c:pt idx="541">
                  <c:v>40620</c:v>
                </c:pt>
                <c:pt idx="542">
                  <c:v>40623</c:v>
                </c:pt>
                <c:pt idx="543">
                  <c:v>40624</c:v>
                </c:pt>
                <c:pt idx="544">
                  <c:v>40625</c:v>
                </c:pt>
                <c:pt idx="545">
                  <c:v>40626</c:v>
                </c:pt>
                <c:pt idx="546">
                  <c:v>40627</c:v>
                </c:pt>
                <c:pt idx="547">
                  <c:v>40630</c:v>
                </c:pt>
                <c:pt idx="548">
                  <c:v>40631</c:v>
                </c:pt>
                <c:pt idx="549">
                  <c:v>40632</c:v>
                </c:pt>
                <c:pt idx="550">
                  <c:v>40633</c:v>
                </c:pt>
                <c:pt idx="551">
                  <c:v>40634</c:v>
                </c:pt>
                <c:pt idx="552">
                  <c:v>40637</c:v>
                </c:pt>
                <c:pt idx="553">
                  <c:v>40638</c:v>
                </c:pt>
                <c:pt idx="554">
                  <c:v>40639</c:v>
                </c:pt>
                <c:pt idx="555">
                  <c:v>40640</c:v>
                </c:pt>
                <c:pt idx="556">
                  <c:v>40641</c:v>
                </c:pt>
                <c:pt idx="557">
                  <c:v>40644</c:v>
                </c:pt>
                <c:pt idx="558">
                  <c:v>40645</c:v>
                </c:pt>
                <c:pt idx="559">
                  <c:v>40646</c:v>
                </c:pt>
                <c:pt idx="560">
                  <c:v>40647</c:v>
                </c:pt>
                <c:pt idx="561">
                  <c:v>40648</c:v>
                </c:pt>
                <c:pt idx="562">
                  <c:v>40651</c:v>
                </c:pt>
                <c:pt idx="563">
                  <c:v>40652</c:v>
                </c:pt>
                <c:pt idx="564">
                  <c:v>40653</c:v>
                </c:pt>
                <c:pt idx="565">
                  <c:v>40654</c:v>
                </c:pt>
                <c:pt idx="566">
                  <c:v>40658</c:v>
                </c:pt>
                <c:pt idx="567">
                  <c:v>40659</c:v>
                </c:pt>
                <c:pt idx="568">
                  <c:v>40660</c:v>
                </c:pt>
                <c:pt idx="569">
                  <c:v>40661</c:v>
                </c:pt>
                <c:pt idx="570">
                  <c:v>40662</c:v>
                </c:pt>
                <c:pt idx="571">
                  <c:v>40665</c:v>
                </c:pt>
                <c:pt idx="572">
                  <c:v>40666</c:v>
                </c:pt>
                <c:pt idx="573">
                  <c:v>40667</c:v>
                </c:pt>
                <c:pt idx="574">
                  <c:v>40668</c:v>
                </c:pt>
                <c:pt idx="575">
                  <c:v>40669</c:v>
                </c:pt>
                <c:pt idx="576">
                  <c:v>40672</c:v>
                </c:pt>
                <c:pt idx="577">
                  <c:v>40673</c:v>
                </c:pt>
                <c:pt idx="578">
                  <c:v>40674</c:v>
                </c:pt>
                <c:pt idx="579">
                  <c:v>40675</c:v>
                </c:pt>
                <c:pt idx="580">
                  <c:v>40676</c:v>
                </c:pt>
                <c:pt idx="581">
                  <c:v>40679</c:v>
                </c:pt>
                <c:pt idx="582">
                  <c:v>40680</c:v>
                </c:pt>
                <c:pt idx="583">
                  <c:v>40681</c:v>
                </c:pt>
                <c:pt idx="584">
                  <c:v>40682</c:v>
                </c:pt>
                <c:pt idx="585">
                  <c:v>40683</c:v>
                </c:pt>
                <c:pt idx="586">
                  <c:v>40686</c:v>
                </c:pt>
                <c:pt idx="587">
                  <c:v>40687</c:v>
                </c:pt>
                <c:pt idx="588">
                  <c:v>40688</c:v>
                </c:pt>
                <c:pt idx="589">
                  <c:v>40689</c:v>
                </c:pt>
                <c:pt idx="590">
                  <c:v>40690</c:v>
                </c:pt>
                <c:pt idx="591">
                  <c:v>40693</c:v>
                </c:pt>
                <c:pt idx="592">
                  <c:v>40694</c:v>
                </c:pt>
                <c:pt idx="593">
                  <c:v>40695</c:v>
                </c:pt>
                <c:pt idx="594">
                  <c:v>40696</c:v>
                </c:pt>
                <c:pt idx="595">
                  <c:v>40697</c:v>
                </c:pt>
                <c:pt idx="596">
                  <c:v>40700</c:v>
                </c:pt>
                <c:pt idx="597">
                  <c:v>40701</c:v>
                </c:pt>
                <c:pt idx="598">
                  <c:v>40702</c:v>
                </c:pt>
                <c:pt idx="599">
                  <c:v>40703</c:v>
                </c:pt>
                <c:pt idx="600">
                  <c:v>40704</c:v>
                </c:pt>
                <c:pt idx="601">
                  <c:v>40707</c:v>
                </c:pt>
                <c:pt idx="602">
                  <c:v>40708</c:v>
                </c:pt>
                <c:pt idx="603">
                  <c:v>40709</c:v>
                </c:pt>
                <c:pt idx="604">
                  <c:v>40710</c:v>
                </c:pt>
                <c:pt idx="605">
                  <c:v>40711</c:v>
                </c:pt>
                <c:pt idx="606">
                  <c:v>40714</c:v>
                </c:pt>
                <c:pt idx="607">
                  <c:v>40715</c:v>
                </c:pt>
                <c:pt idx="608">
                  <c:v>40716</c:v>
                </c:pt>
                <c:pt idx="609">
                  <c:v>40717</c:v>
                </c:pt>
                <c:pt idx="610">
                  <c:v>40718</c:v>
                </c:pt>
                <c:pt idx="611">
                  <c:v>40721</c:v>
                </c:pt>
                <c:pt idx="612">
                  <c:v>40722</c:v>
                </c:pt>
                <c:pt idx="613">
                  <c:v>40723</c:v>
                </c:pt>
                <c:pt idx="614">
                  <c:v>40724</c:v>
                </c:pt>
                <c:pt idx="615">
                  <c:v>40725</c:v>
                </c:pt>
                <c:pt idx="616">
                  <c:v>40728</c:v>
                </c:pt>
                <c:pt idx="617">
                  <c:v>40729</c:v>
                </c:pt>
                <c:pt idx="618">
                  <c:v>40730</c:v>
                </c:pt>
                <c:pt idx="619">
                  <c:v>40731</c:v>
                </c:pt>
                <c:pt idx="620">
                  <c:v>40732</c:v>
                </c:pt>
                <c:pt idx="621">
                  <c:v>40735</c:v>
                </c:pt>
                <c:pt idx="622">
                  <c:v>40736</c:v>
                </c:pt>
                <c:pt idx="623">
                  <c:v>40737</c:v>
                </c:pt>
                <c:pt idx="624">
                  <c:v>40738</c:v>
                </c:pt>
                <c:pt idx="625">
                  <c:v>40739</c:v>
                </c:pt>
                <c:pt idx="626">
                  <c:v>40742</c:v>
                </c:pt>
                <c:pt idx="627">
                  <c:v>40743</c:v>
                </c:pt>
                <c:pt idx="628">
                  <c:v>40744</c:v>
                </c:pt>
                <c:pt idx="629">
                  <c:v>40745</c:v>
                </c:pt>
                <c:pt idx="630">
                  <c:v>40746</c:v>
                </c:pt>
                <c:pt idx="631">
                  <c:v>40749</c:v>
                </c:pt>
                <c:pt idx="632">
                  <c:v>40750</c:v>
                </c:pt>
                <c:pt idx="633">
                  <c:v>40751</c:v>
                </c:pt>
                <c:pt idx="634">
                  <c:v>40752</c:v>
                </c:pt>
                <c:pt idx="635">
                  <c:v>40753</c:v>
                </c:pt>
                <c:pt idx="636">
                  <c:v>40756</c:v>
                </c:pt>
                <c:pt idx="637">
                  <c:v>40757</c:v>
                </c:pt>
                <c:pt idx="638">
                  <c:v>40758</c:v>
                </c:pt>
                <c:pt idx="639">
                  <c:v>40759</c:v>
                </c:pt>
                <c:pt idx="640">
                  <c:v>40760</c:v>
                </c:pt>
                <c:pt idx="641">
                  <c:v>40763</c:v>
                </c:pt>
                <c:pt idx="642">
                  <c:v>40764</c:v>
                </c:pt>
                <c:pt idx="643">
                  <c:v>40765</c:v>
                </c:pt>
                <c:pt idx="644">
                  <c:v>40766</c:v>
                </c:pt>
                <c:pt idx="645">
                  <c:v>40767</c:v>
                </c:pt>
                <c:pt idx="646">
                  <c:v>40770</c:v>
                </c:pt>
                <c:pt idx="647">
                  <c:v>40771</c:v>
                </c:pt>
                <c:pt idx="648">
                  <c:v>40772</c:v>
                </c:pt>
                <c:pt idx="649">
                  <c:v>40773</c:v>
                </c:pt>
                <c:pt idx="650">
                  <c:v>40774</c:v>
                </c:pt>
                <c:pt idx="651">
                  <c:v>40777</c:v>
                </c:pt>
                <c:pt idx="652">
                  <c:v>40778</c:v>
                </c:pt>
                <c:pt idx="653">
                  <c:v>40779</c:v>
                </c:pt>
                <c:pt idx="654">
                  <c:v>40780</c:v>
                </c:pt>
                <c:pt idx="655">
                  <c:v>40781</c:v>
                </c:pt>
                <c:pt idx="656">
                  <c:v>40784</c:v>
                </c:pt>
                <c:pt idx="657">
                  <c:v>40785</c:v>
                </c:pt>
                <c:pt idx="658">
                  <c:v>40786</c:v>
                </c:pt>
                <c:pt idx="659">
                  <c:v>40787</c:v>
                </c:pt>
                <c:pt idx="660">
                  <c:v>40788</c:v>
                </c:pt>
                <c:pt idx="661">
                  <c:v>40791</c:v>
                </c:pt>
                <c:pt idx="662">
                  <c:v>40792</c:v>
                </c:pt>
                <c:pt idx="663">
                  <c:v>40793</c:v>
                </c:pt>
                <c:pt idx="664">
                  <c:v>40794</c:v>
                </c:pt>
                <c:pt idx="665">
                  <c:v>40795</c:v>
                </c:pt>
                <c:pt idx="666">
                  <c:v>40798</c:v>
                </c:pt>
                <c:pt idx="667">
                  <c:v>40799</c:v>
                </c:pt>
                <c:pt idx="668">
                  <c:v>40800</c:v>
                </c:pt>
                <c:pt idx="669">
                  <c:v>40801</c:v>
                </c:pt>
                <c:pt idx="670">
                  <c:v>40802</c:v>
                </c:pt>
                <c:pt idx="671">
                  <c:v>40805</c:v>
                </c:pt>
                <c:pt idx="672">
                  <c:v>40806</c:v>
                </c:pt>
                <c:pt idx="673">
                  <c:v>40807</c:v>
                </c:pt>
                <c:pt idx="674">
                  <c:v>40808</c:v>
                </c:pt>
                <c:pt idx="675">
                  <c:v>40809</c:v>
                </c:pt>
                <c:pt idx="676">
                  <c:v>40812</c:v>
                </c:pt>
                <c:pt idx="677">
                  <c:v>40813</c:v>
                </c:pt>
                <c:pt idx="678">
                  <c:v>40814</c:v>
                </c:pt>
                <c:pt idx="679">
                  <c:v>40815</c:v>
                </c:pt>
                <c:pt idx="680">
                  <c:v>40816</c:v>
                </c:pt>
                <c:pt idx="681">
                  <c:v>40819</c:v>
                </c:pt>
                <c:pt idx="682">
                  <c:v>40820</c:v>
                </c:pt>
                <c:pt idx="683">
                  <c:v>40821</c:v>
                </c:pt>
                <c:pt idx="684">
                  <c:v>40822</c:v>
                </c:pt>
                <c:pt idx="685">
                  <c:v>40823</c:v>
                </c:pt>
                <c:pt idx="686">
                  <c:v>40826</c:v>
                </c:pt>
                <c:pt idx="687">
                  <c:v>40827</c:v>
                </c:pt>
                <c:pt idx="688">
                  <c:v>40828</c:v>
                </c:pt>
                <c:pt idx="689">
                  <c:v>40829</c:v>
                </c:pt>
                <c:pt idx="690">
                  <c:v>40830</c:v>
                </c:pt>
                <c:pt idx="691">
                  <c:v>40833</c:v>
                </c:pt>
                <c:pt idx="692">
                  <c:v>40834</c:v>
                </c:pt>
                <c:pt idx="693">
                  <c:v>40835</c:v>
                </c:pt>
                <c:pt idx="694">
                  <c:v>40836</c:v>
                </c:pt>
                <c:pt idx="695">
                  <c:v>40837</c:v>
                </c:pt>
                <c:pt idx="696">
                  <c:v>40840</c:v>
                </c:pt>
                <c:pt idx="697">
                  <c:v>40841</c:v>
                </c:pt>
                <c:pt idx="698">
                  <c:v>40842</c:v>
                </c:pt>
                <c:pt idx="699">
                  <c:v>40843</c:v>
                </c:pt>
                <c:pt idx="700">
                  <c:v>40844</c:v>
                </c:pt>
                <c:pt idx="701">
                  <c:v>40847</c:v>
                </c:pt>
                <c:pt idx="702">
                  <c:v>40848</c:v>
                </c:pt>
                <c:pt idx="703">
                  <c:v>40849</c:v>
                </c:pt>
                <c:pt idx="704">
                  <c:v>40850</c:v>
                </c:pt>
                <c:pt idx="705">
                  <c:v>40851</c:v>
                </c:pt>
                <c:pt idx="706">
                  <c:v>40854</c:v>
                </c:pt>
                <c:pt idx="707">
                  <c:v>40855</c:v>
                </c:pt>
                <c:pt idx="708">
                  <c:v>40856</c:v>
                </c:pt>
                <c:pt idx="709">
                  <c:v>40857</c:v>
                </c:pt>
                <c:pt idx="710">
                  <c:v>40858</c:v>
                </c:pt>
                <c:pt idx="711">
                  <c:v>40861</c:v>
                </c:pt>
                <c:pt idx="712">
                  <c:v>40862</c:v>
                </c:pt>
                <c:pt idx="713">
                  <c:v>40863</c:v>
                </c:pt>
                <c:pt idx="714">
                  <c:v>40864</c:v>
                </c:pt>
                <c:pt idx="715">
                  <c:v>40865</c:v>
                </c:pt>
                <c:pt idx="716">
                  <c:v>40868</c:v>
                </c:pt>
                <c:pt idx="717">
                  <c:v>40869</c:v>
                </c:pt>
                <c:pt idx="718">
                  <c:v>40870</c:v>
                </c:pt>
                <c:pt idx="719">
                  <c:v>40871</c:v>
                </c:pt>
                <c:pt idx="720">
                  <c:v>40872</c:v>
                </c:pt>
                <c:pt idx="721">
                  <c:v>40875</c:v>
                </c:pt>
                <c:pt idx="722">
                  <c:v>40876</c:v>
                </c:pt>
                <c:pt idx="723">
                  <c:v>40877</c:v>
                </c:pt>
                <c:pt idx="724">
                  <c:v>40878</c:v>
                </c:pt>
                <c:pt idx="725">
                  <c:v>40879</c:v>
                </c:pt>
                <c:pt idx="726">
                  <c:v>40882</c:v>
                </c:pt>
                <c:pt idx="727">
                  <c:v>40883</c:v>
                </c:pt>
                <c:pt idx="728">
                  <c:v>40884</c:v>
                </c:pt>
                <c:pt idx="729">
                  <c:v>40885</c:v>
                </c:pt>
                <c:pt idx="730">
                  <c:v>40886</c:v>
                </c:pt>
                <c:pt idx="731">
                  <c:v>40889</c:v>
                </c:pt>
                <c:pt idx="732">
                  <c:v>40890</c:v>
                </c:pt>
                <c:pt idx="733">
                  <c:v>40891</c:v>
                </c:pt>
                <c:pt idx="734">
                  <c:v>40892</c:v>
                </c:pt>
                <c:pt idx="735">
                  <c:v>40893</c:v>
                </c:pt>
                <c:pt idx="736">
                  <c:v>40896</c:v>
                </c:pt>
                <c:pt idx="737">
                  <c:v>40897</c:v>
                </c:pt>
                <c:pt idx="738">
                  <c:v>40898</c:v>
                </c:pt>
                <c:pt idx="739">
                  <c:v>40899</c:v>
                </c:pt>
                <c:pt idx="740">
                  <c:v>40900</c:v>
                </c:pt>
                <c:pt idx="741">
                  <c:v>40904</c:v>
                </c:pt>
                <c:pt idx="742">
                  <c:v>40905</c:v>
                </c:pt>
                <c:pt idx="743">
                  <c:v>40906</c:v>
                </c:pt>
                <c:pt idx="744">
                  <c:v>40907</c:v>
                </c:pt>
                <c:pt idx="745">
                  <c:v>40910</c:v>
                </c:pt>
                <c:pt idx="746">
                  <c:v>40911</c:v>
                </c:pt>
                <c:pt idx="747">
                  <c:v>40912</c:v>
                </c:pt>
                <c:pt idx="748">
                  <c:v>40913</c:v>
                </c:pt>
                <c:pt idx="749">
                  <c:v>40914</c:v>
                </c:pt>
                <c:pt idx="750">
                  <c:v>40917</c:v>
                </c:pt>
                <c:pt idx="751">
                  <c:v>40918</c:v>
                </c:pt>
                <c:pt idx="752">
                  <c:v>40919</c:v>
                </c:pt>
                <c:pt idx="753">
                  <c:v>40920</c:v>
                </c:pt>
                <c:pt idx="754">
                  <c:v>40921</c:v>
                </c:pt>
                <c:pt idx="755">
                  <c:v>40924</c:v>
                </c:pt>
                <c:pt idx="756">
                  <c:v>40925</c:v>
                </c:pt>
                <c:pt idx="757">
                  <c:v>40926</c:v>
                </c:pt>
                <c:pt idx="758">
                  <c:v>40927</c:v>
                </c:pt>
                <c:pt idx="759">
                  <c:v>40928</c:v>
                </c:pt>
                <c:pt idx="760">
                  <c:v>40931</c:v>
                </c:pt>
                <c:pt idx="761">
                  <c:v>40932</c:v>
                </c:pt>
                <c:pt idx="762">
                  <c:v>40933</c:v>
                </c:pt>
                <c:pt idx="763">
                  <c:v>40934</c:v>
                </c:pt>
                <c:pt idx="764">
                  <c:v>40935</c:v>
                </c:pt>
                <c:pt idx="765">
                  <c:v>40938</c:v>
                </c:pt>
                <c:pt idx="766">
                  <c:v>40939</c:v>
                </c:pt>
                <c:pt idx="767">
                  <c:v>40940</c:v>
                </c:pt>
                <c:pt idx="768">
                  <c:v>40941</c:v>
                </c:pt>
                <c:pt idx="769">
                  <c:v>40942</c:v>
                </c:pt>
                <c:pt idx="770">
                  <c:v>40945</c:v>
                </c:pt>
                <c:pt idx="771">
                  <c:v>40946</c:v>
                </c:pt>
                <c:pt idx="772">
                  <c:v>40947</c:v>
                </c:pt>
                <c:pt idx="773">
                  <c:v>40948</c:v>
                </c:pt>
                <c:pt idx="774">
                  <c:v>40949</c:v>
                </c:pt>
                <c:pt idx="775">
                  <c:v>40952</c:v>
                </c:pt>
                <c:pt idx="776">
                  <c:v>40953</c:v>
                </c:pt>
                <c:pt idx="777">
                  <c:v>40954</c:v>
                </c:pt>
                <c:pt idx="778">
                  <c:v>40955</c:v>
                </c:pt>
                <c:pt idx="779">
                  <c:v>40956</c:v>
                </c:pt>
                <c:pt idx="780">
                  <c:v>40959</c:v>
                </c:pt>
                <c:pt idx="781">
                  <c:v>40960</c:v>
                </c:pt>
                <c:pt idx="782">
                  <c:v>40961</c:v>
                </c:pt>
                <c:pt idx="783">
                  <c:v>40962</c:v>
                </c:pt>
                <c:pt idx="784">
                  <c:v>40963</c:v>
                </c:pt>
                <c:pt idx="785">
                  <c:v>40966</c:v>
                </c:pt>
                <c:pt idx="786">
                  <c:v>40967</c:v>
                </c:pt>
                <c:pt idx="787">
                  <c:v>40968</c:v>
                </c:pt>
                <c:pt idx="788">
                  <c:v>40969</c:v>
                </c:pt>
                <c:pt idx="789">
                  <c:v>40970</c:v>
                </c:pt>
                <c:pt idx="790">
                  <c:v>40973</c:v>
                </c:pt>
                <c:pt idx="791">
                  <c:v>40974</c:v>
                </c:pt>
                <c:pt idx="792">
                  <c:v>40975</c:v>
                </c:pt>
                <c:pt idx="793">
                  <c:v>40976</c:v>
                </c:pt>
                <c:pt idx="794">
                  <c:v>40977</c:v>
                </c:pt>
                <c:pt idx="795">
                  <c:v>40980</c:v>
                </c:pt>
                <c:pt idx="796">
                  <c:v>40981</c:v>
                </c:pt>
                <c:pt idx="797">
                  <c:v>40982</c:v>
                </c:pt>
                <c:pt idx="798">
                  <c:v>40983</c:v>
                </c:pt>
                <c:pt idx="799">
                  <c:v>40984</c:v>
                </c:pt>
                <c:pt idx="800">
                  <c:v>40987</c:v>
                </c:pt>
                <c:pt idx="801">
                  <c:v>40988</c:v>
                </c:pt>
                <c:pt idx="802">
                  <c:v>40989</c:v>
                </c:pt>
                <c:pt idx="803">
                  <c:v>40990</c:v>
                </c:pt>
                <c:pt idx="804">
                  <c:v>40991</c:v>
                </c:pt>
                <c:pt idx="805">
                  <c:v>40994</c:v>
                </c:pt>
                <c:pt idx="806">
                  <c:v>40995</c:v>
                </c:pt>
                <c:pt idx="807">
                  <c:v>40996</c:v>
                </c:pt>
                <c:pt idx="808">
                  <c:v>40997</c:v>
                </c:pt>
                <c:pt idx="809">
                  <c:v>40998</c:v>
                </c:pt>
                <c:pt idx="810">
                  <c:v>41001</c:v>
                </c:pt>
                <c:pt idx="811">
                  <c:v>41002</c:v>
                </c:pt>
                <c:pt idx="812">
                  <c:v>41003</c:v>
                </c:pt>
                <c:pt idx="813">
                  <c:v>41004</c:v>
                </c:pt>
                <c:pt idx="814">
                  <c:v>41008</c:v>
                </c:pt>
                <c:pt idx="815">
                  <c:v>41009</c:v>
                </c:pt>
                <c:pt idx="816">
                  <c:v>41010</c:v>
                </c:pt>
                <c:pt idx="817">
                  <c:v>41011</c:v>
                </c:pt>
                <c:pt idx="818">
                  <c:v>41012</c:v>
                </c:pt>
                <c:pt idx="819">
                  <c:v>41015</c:v>
                </c:pt>
                <c:pt idx="820">
                  <c:v>41016</c:v>
                </c:pt>
                <c:pt idx="821">
                  <c:v>41017</c:v>
                </c:pt>
                <c:pt idx="822">
                  <c:v>41018</c:v>
                </c:pt>
                <c:pt idx="823">
                  <c:v>41019</c:v>
                </c:pt>
                <c:pt idx="824">
                  <c:v>41022</c:v>
                </c:pt>
                <c:pt idx="825">
                  <c:v>41023</c:v>
                </c:pt>
                <c:pt idx="826">
                  <c:v>41024</c:v>
                </c:pt>
                <c:pt idx="827">
                  <c:v>41025</c:v>
                </c:pt>
                <c:pt idx="828">
                  <c:v>41026</c:v>
                </c:pt>
                <c:pt idx="829">
                  <c:v>41029</c:v>
                </c:pt>
                <c:pt idx="830">
                  <c:v>41030</c:v>
                </c:pt>
                <c:pt idx="831">
                  <c:v>41031</c:v>
                </c:pt>
                <c:pt idx="832">
                  <c:v>41032</c:v>
                </c:pt>
                <c:pt idx="833">
                  <c:v>41033</c:v>
                </c:pt>
                <c:pt idx="834">
                  <c:v>41036</c:v>
                </c:pt>
                <c:pt idx="835">
                  <c:v>41037</c:v>
                </c:pt>
                <c:pt idx="836">
                  <c:v>41038</c:v>
                </c:pt>
                <c:pt idx="837">
                  <c:v>41039</c:v>
                </c:pt>
                <c:pt idx="838">
                  <c:v>41040</c:v>
                </c:pt>
                <c:pt idx="839">
                  <c:v>41043</c:v>
                </c:pt>
                <c:pt idx="840">
                  <c:v>41044</c:v>
                </c:pt>
                <c:pt idx="841">
                  <c:v>41045</c:v>
                </c:pt>
                <c:pt idx="842">
                  <c:v>41046</c:v>
                </c:pt>
                <c:pt idx="843">
                  <c:v>41047</c:v>
                </c:pt>
                <c:pt idx="844">
                  <c:v>41050</c:v>
                </c:pt>
                <c:pt idx="845">
                  <c:v>41051</c:v>
                </c:pt>
                <c:pt idx="846">
                  <c:v>41052</c:v>
                </c:pt>
                <c:pt idx="847">
                  <c:v>41053</c:v>
                </c:pt>
                <c:pt idx="848">
                  <c:v>41054</c:v>
                </c:pt>
                <c:pt idx="849">
                  <c:v>41057</c:v>
                </c:pt>
                <c:pt idx="850">
                  <c:v>41058</c:v>
                </c:pt>
                <c:pt idx="851">
                  <c:v>41059</c:v>
                </c:pt>
                <c:pt idx="852">
                  <c:v>41060</c:v>
                </c:pt>
                <c:pt idx="853">
                  <c:v>41061</c:v>
                </c:pt>
                <c:pt idx="854">
                  <c:v>41064</c:v>
                </c:pt>
                <c:pt idx="855">
                  <c:v>41065</c:v>
                </c:pt>
                <c:pt idx="856">
                  <c:v>41066</c:v>
                </c:pt>
                <c:pt idx="857">
                  <c:v>41067</c:v>
                </c:pt>
                <c:pt idx="858">
                  <c:v>41068</c:v>
                </c:pt>
                <c:pt idx="859">
                  <c:v>41071</c:v>
                </c:pt>
                <c:pt idx="860">
                  <c:v>41072</c:v>
                </c:pt>
                <c:pt idx="861">
                  <c:v>41073</c:v>
                </c:pt>
                <c:pt idx="862">
                  <c:v>41074</c:v>
                </c:pt>
                <c:pt idx="863">
                  <c:v>41075</c:v>
                </c:pt>
                <c:pt idx="864">
                  <c:v>41078</c:v>
                </c:pt>
                <c:pt idx="865">
                  <c:v>41079</c:v>
                </c:pt>
                <c:pt idx="866">
                  <c:v>41080</c:v>
                </c:pt>
                <c:pt idx="867">
                  <c:v>41081</c:v>
                </c:pt>
                <c:pt idx="868">
                  <c:v>41082</c:v>
                </c:pt>
                <c:pt idx="869">
                  <c:v>41085</c:v>
                </c:pt>
                <c:pt idx="870">
                  <c:v>41086</c:v>
                </c:pt>
                <c:pt idx="871">
                  <c:v>41087</c:v>
                </c:pt>
                <c:pt idx="872">
                  <c:v>41088</c:v>
                </c:pt>
                <c:pt idx="873">
                  <c:v>41089</c:v>
                </c:pt>
                <c:pt idx="874">
                  <c:v>41092</c:v>
                </c:pt>
                <c:pt idx="875">
                  <c:v>41093</c:v>
                </c:pt>
                <c:pt idx="876">
                  <c:v>41094</c:v>
                </c:pt>
                <c:pt idx="877">
                  <c:v>41095</c:v>
                </c:pt>
                <c:pt idx="878">
                  <c:v>41096</c:v>
                </c:pt>
                <c:pt idx="879">
                  <c:v>41099</c:v>
                </c:pt>
                <c:pt idx="880">
                  <c:v>41100</c:v>
                </c:pt>
                <c:pt idx="881">
                  <c:v>41101</c:v>
                </c:pt>
                <c:pt idx="882">
                  <c:v>41102</c:v>
                </c:pt>
                <c:pt idx="883">
                  <c:v>41103</c:v>
                </c:pt>
                <c:pt idx="884">
                  <c:v>41106</c:v>
                </c:pt>
                <c:pt idx="885">
                  <c:v>41107</c:v>
                </c:pt>
                <c:pt idx="886">
                  <c:v>41108</c:v>
                </c:pt>
                <c:pt idx="887">
                  <c:v>41109</c:v>
                </c:pt>
                <c:pt idx="888">
                  <c:v>41110</c:v>
                </c:pt>
                <c:pt idx="889">
                  <c:v>41113</c:v>
                </c:pt>
                <c:pt idx="890">
                  <c:v>41114</c:v>
                </c:pt>
                <c:pt idx="891">
                  <c:v>41115</c:v>
                </c:pt>
                <c:pt idx="892">
                  <c:v>41116</c:v>
                </c:pt>
                <c:pt idx="893">
                  <c:v>41117</c:v>
                </c:pt>
                <c:pt idx="894">
                  <c:v>41120</c:v>
                </c:pt>
                <c:pt idx="895">
                  <c:v>41121</c:v>
                </c:pt>
                <c:pt idx="896">
                  <c:v>41122</c:v>
                </c:pt>
                <c:pt idx="897">
                  <c:v>41123</c:v>
                </c:pt>
                <c:pt idx="898">
                  <c:v>41124</c:v>
                </c:pt>
                <c:pt idx="899">
                  <c:v>41127</c:v>
                </c:pt>
                <c:pt idx="900">
                  <c:v>41128</c:v>
                </c:pt>
                <c:pt idx="901">
                  <c:v>41129</c:v>
                </c:pt>
                <c:pt idx="902">
                  <c:v>41130</c:v>
                </c:pt>
                <c:pt idx="903">
                  <c:v>41131</c:v>
                </c:pt>
                <c:pt idx="904">
                  <c:v>41134</c:v>
                </c:pt>
                <c:pt idx="905">
                  <c:v>41135</c:v>
                </c:pt>
                <c:pt idx="906">
                  <c:v>41136</c:v>
                </c:pt>
                <c:pt idx="907">
                  <c:v>41137</c:v>
                </c:pt>
                <c:pt idx="908">
                  <c:v>41138</c:v>
                </c:pt>
                <c:pt idx="909">
                  <c:v>41141</c:v>
                </c:pt>
                <c:pt idx="910">
                  <c:v>41142</c:v>
                </c:pt>
                <c:pt idx="911">
                  <c:v>41143</c:v>
                </c:pt>
                <c:pt idx="912">
                  <c:v>41144</c:v>
                </c:pt>
                <c:pt idx="913">
                  <c:v>41145</c:v>
                </c:pt>
                <c:pt idx="914">
                  <c:v>41148</c:v>
                </c:pt>
                <c:pt idx="915">
                  <c:v>41149</c:v>
                </c:pt>
                <c:pt idx="916">
                  <c:v>41150</c:v>
                </c:pt>
                <c:pt idx="917">
                  <c:v>41151</c:v>
                </c:pt>
                <c:pt idx="918">
                  <c:v>41152</c:v>
                </c:pt>
                <c:pt idx="919">
                  <c:v>41155</c:v>
                </c:pt>
                <c:pt idx="920">
                  <c:v>41156</c:v>
                </c:pt>
                <c:pt idx="921">
                  <c:v>41157</c:v>
                </c:pt>
                <c:pt idx="922">
                  <c:v>41158</c:v>
                </c:pt>
                <c:pt idx="923">
                  <c:v>41159</c:v>
                </c:pt>
                <c:pt idx="924">
                  <c:v>41162</c:v>
                </c:pt>
                <c:pt idx="925">
                  <c:v>41163</c:v>
                </c:pt>
                <c:pt idx="926">
                  <c:v>41164</c:v>
                </c:pt>
                <c:pt idx="927">
                  <c:v>41165</c:v>
                </c:pt>
                <c:pt idx="928">
                  <c:v>41166</c:v>
                </c:pt>
                <c:pt idx="929">
                  <c:v>41169</c:v>
                </c:pt>
                <c:pt idx="930">
                  <c:v>41170</c:v>
                </c:pt>
                <c:pt idx="931">
                  <c:v>41171</c:v>
                </c:pt>
                <c:pt idx="932">
                  <c:v>41172</c:v>
                </c:pt>
                <c:pt idx="933">
                  <c:v>41173</c:v>
                </c:pt>
                <c:pt idx="934">
                  <c:v>41176</c:v>
                </c:pt>
                <c:pt idx="935">
                  <c:v>41177</c:v>
                </c:pt>
                <c:pt idx="936">
                  <c:v>41178</c:v>
                </c:pt>
                <c:pt idx="937">
                  <c:v>41179</c:v>
                </c:pt>
                <c:pt idx="938">
                  <c:v>41180</c:v>
                </c:pt>
                <c:pt idx="939">
                  <c:v>41183</c:v>
                </c:pt>
                <c:pt idx="940">
                  <c:v>41184</c:v>
                </c:pt>
                <c:pt idx="941">
                  <c:v>41185</c:v>
                </c:pt>
                <c:pt idx="942">
                  <c:v>41186</c:v>
                </c:pt>
                <c:pt idx="943">
                  <c:v>41187</c:v>
                </c:pt>
                <c:pt idx="944">
                  <c:v>41190</c:v>
                </c:pt>
                <c:pt idx="945">
                  <c:v>41191</c:v>
                </c:pt>
                <c:pt idx="946">
                  <c:v>41192</c:v>
                </c:pt>
                <c:pt idx="947">
                  <c:v>41193</c:v>
                </c:pt>
                <c:pt idx="948">
                  <c:v>41194</c:v>
                </c:pt>
                <c:pt idx="949">
                  <c:v>41197</c:v>
                </c:pt>
                <c:pt idx="950">
                  <c:v>41198</c:v>
                </c:pt>
                <c:pt idx="951">
                  <c:v>41199</c:v>
                </c:pt>
                <c:pt idx="952">
                  <c:v>41200</c:v>
                </c:pt>
                <c:pt idx="953">
                  <c:v>41201</c:v>
                </c:pt>
                <c:pt idx="954">
                  <c:v>41204</c:v>
                </c:pt>
                <c:pt idx="955">
                  <c:v>41205</c:v>
                </c:pt>
                <c:pt idx="956">
                  <c:v>41206</c:v>
                </c:pt>
                <c:pt idx="957">
                  <c:v>41207</c:v>
                </c:pt>
                <c:pt idx="958">
                  <c:v>41208</c:v>
                </c:pt>
                <c:pt idx="959">
                  <c:v>41211</c:v>
                </c:pt>
                <c:pt idx="960">
                  <c:v>41212</c:v>
                </c:pt>
                <c:pt idx="961">
                  <c:v>41213</c:v>
                </c:pt>
                <c:pt idx="962">
                  <c:v>41214</c:v>
                </c:pt>
                <c:pt idx="963">
                  <c:v>41215</c:v>
                </c:pt>
                <c:pt idx="964">
                  <c:v>41218</c:v>
                </c:pt>
                <c:pt idx="965">
                  <c:v>41219</c:v>
                </c:pt>
                <c:pt idx="966">
                  <c:v>41220</c:v>
                </c:pt>
                <c:pt idx="967">
                  <c:v>41221</c:v>
                </c:pt>
                <c:pt idx="968">
                  <c:v>41222</c:v>
                </c:pt>
                <c:pt idx="969">
                  <c:v>41225</c:v>
                </c:pt>
                <c:pt idx="970">
                  <c:v>41226</c:v>
                </c:pt>
                <c:pt idx="971">
                  <c:v>41227</c:v>
                </c:pt>
                <c:pt idx="972">
                  <c:v>41228</c:v>
                </c:pt>
                <c:pt idx="973">
                  <c:v>41229</c:v>
                </c:pt>
                <c:pt idx="974">
                  <c:v>41232</c:v>
                </c:pt>
                <c:pt idx="975">
                  <c:v>41233</c:v>
                </c:pt>
                <c:pt idx="976">
                  <c:v>41234</c:v>
                </c:pt>
                <c:pt idx="977">
                  <c:v>41235</c:v>
                </c:pt>
                <c:pt idx="978">
                  <c:v>41236</c:v>
                </c:pt>
                <c:pt idx="979">
                  <c:v>41239</c:v>
                </c:pt>
                <c:pt idx="980">
                  <c:v>41240</c:v>
                </c:pt>
                <c:pt idx="981">
                  <c:v>41241</c:v>
                </c:pt>
                <c:pt idx="982">
                  <c:v>41242</c:v>
                </c:pt>
                <c:pt idx="983">
                  <c:v>41243</c:v>
                </c:pt>
                <c:pt idx="984">
                  <c:v>41246</c:v>
                </c:pt>
                <c:pt idx="985">
                  <c:v>41247</c:v>
                </c:pt>
                <c:pt idx="986">
                  <c:v>41248</c:v>
                </c:pt>
                <c:pt idx="987">
                  <c:v>41249</c:v>
                </c:pt>
                <c:pt idx="988">
                  <c:v>41250</c:v>
                </c:pt>
                <c:pt idx="989">
                  <c:v>41253</c:v>
                </c:pt>
                <c:pt idx="990">
                  <c:v>41254</c:v>
                </c:pt>
                <c:pt idx="991">
                  <c:v>41255</c:v>
                </c:pt>
                <c:pt idx="992">
                  <c:v>41256</c:v>
                </c:pt>
                <c:pt idx="993">
                  <c:v>41257</c:v>
                </c:pt>
                <c:pt idx="994">
                  <c:v>41260</c:v>
                </c:pt>
                <c:pt idx="995">
                  <c:v>41261</c:v>
                </c:pt>
                <c:pt idx="996">
                  <c:v>41262</c:v>
                </c:pt>
                <c:pt idx="997">
                  <c:v>41263</c:v>
                </c:pt>
                <c:pt idx="998">
                  <c:v>41264</c:v>
                </c:pt>
                <c:pt idx="999">
                  <c:v>41267</c:v>
                </c:pt>
                <c:pt idx="1000">
                  <c:v>41269</c:v>
                </c:pt>
                <c:pt idx="1001">
                  <c:v>41270</c:v>
                </c:pt>
                <c:pt idx="1002">
                  <c:v>41271</c:v>
                </c:pt>
                <c:pt idx="1003">
                  <c:v>41274</c:v>
                </c:pt>
                <c:pt idx="1004">
                  <c:v>41276</c:v>
                </c:pt>
                <c:pt idx="1005">
                  <c:v>41277</c:v>
                </c:pt>
                <c:pt idx="1006">
                  <c:v>41278</c:v>
                </c:pt>
                <c:pt idx="1007">
                  <c:v>41281</c:v>
                </c:pt>
                <c:pt idx="1008">
                  <c:v>41282</c:v>
                </c:pt>
                <c:pt idx="1009">
                  <c:v>41283</c:v>
                </c:pt>
                <c:pt idx="1010">
                  <c:v>41284</c:v>
                </c:pt>
                <c:pt idx="1011">
                  <c:v>41285</c:v>
                </c:pt>
                <c:pt idx="1012">
                  <c:v>41288</c:v>
                </c:pt>
                <c:pt idx="1013">
                  <c:v>41289</c:v>
                </c:pt>
                <c:pt idx="1014">
                  <c:v>41290</c:v>
                </c:pt>
                <c:pt idx="1015">
                  <c:v>41291</c:v>
                </c:pt>
                <c:pt idx="1016">
                  <c:v>41292</c:v>
                </c:pt>
                <c:pt idx="1017">
                  <c:v>41295</c:v>
                </c:pt>
                <c:pt idx="1018">
                  <c:v>41296</c:v>
                </c:pt>
                <c:pt idx="1019">
                  <c:v>41297</c:v>
                </c:pt>
                <c:pt idx="1020">
                  <c:v>41298</c:v>
                </c:pt>
                <c:pt idx="1021">
                  <c:v>41299</c:v>
                </c:pt>
                <c:pt idx="1022">
                  <c:v>41302</c:v>
                </c:pt>
                <c:pt idx="1023">
                  <c:v>41303</c:v>
                </c:pt>
                <c:pt idx="1024">
                  <c:v>41304</c:v>
                </c:pt>
                <c:pt idx="1025">
                  <c:v>41305</c:v>
                </c:pt>
                <c:pt idx="1026">
                  <c:v>41306</c:v>
                </c:pt>
                <c:pt idx="1027">
                  <c:v>41309</c:v>
                </c:pt>
                <c:pt idx="1028">
                  <c:v>41310</c:v>
                </c:pt>
                <c:pt idx="1029">
                  <c:v>41311</c:v>
                </c:pt>
                <c:pt idx="1030">
                  <c:v>41312</c:v>
                </c:pt>
                <c:pt idx="1031">
                  <c:v>41313</c:v>
                </c:pt>
                <c:pt idx="1032">
                  <c:v>41316</c:v>
                </c:pt>
                <c:pt idx="1033">
                  <c:v>41317</c:v>
                </c:pt>
                <c:pt idx="1034">
                  <c:v>41318</c:v>
                </c:pt>
                <c:pt idx="1035">
                  <c:v>41319</c:v>
                </c:pt>
                <c:pt idx="1036">
                  <c:v>41320</c:v>
                </c:pt>
                <c:pt idx="1037">
                  <c:v>41323</c:v>
                </c:pt>
                <c:pt idx="1038">
                  <c:v>41324</c:v>
                </c:pt>
                <c:pt idx="1039">
                  <c:v>41325</c:v>
                </c:pt>
                <c:pt idx="1040">
                  <c:v>41326</c:v>
                </c:pt>
                <c:pt idx="1041">
                  <c:v>41327</c:v>
                </c:pt>
                <c:pt idx="1042">
                  <c:v>41330</c:v>
                </c:pt>
                <c:pt idx="1043">
                  <c:v>41331</c:v>
                </c:pt>
                <c:pt idx="1044">
                  <c:v>41332</c:v>
                </c:pt>
                <c:pt idx="1045">
                  <c:v>41333</c:v>
                </c:pt>
                <c:pt idx="1046">
                  <c:v>41334</c:v>
                </c:pt>
                <c:pt idx="1047">
                  <c:v>41337</c:v>
                </c:pt>
                <c:pt idx="1048">
                  <c:v>41338</c:v>
                </c:pt>
                <c:pt idx="1049">
                  <c:v>41339</c:v>
                </c:pt>
                <c:pt idx="1050">
                  <c:v>41340</c:v>
                </c:pt>
                <c:pt idx="1051">
                  <c:v>41341</c:v>
                </c:pt>
                <c:pt idx="1052">
                  <c:v>41344</c:v>
                </c:pt>
                <c:pt idx="1053">
                  <c:v>41345</c:v>
                </c:pt>
                <c:pt idx="1054">
                  <c:v>41346</c:v>
                </c:pt>
                <c:pt idx="1055">
                  <c:v>41347</c:v>
                </c:pt>
                <c:pt idx="1056">
                  <c:v>41348</c:v>
                </c:pt>
                <c:pt idx="1057">
                  <c:v>41351</c:v>
                </c:pt>
                <c:pt idx="1058">
                  <c:v>41352</c:v>
                </c:pt>
                <c:pt idx="1059">
                  <c:v>41353</c:v>
                </c:pt>
                <c:pt idx="1060">
                  <c:v>41354</c:v>
                </c:pt>
                <c:pt idx="1061">
                  <c:v>41355</c:v>
                </c:pt>
                <c:pt idx="1062">
                  <c:v>41358</c:v>
                </c:pt>
                <c:pt idx="1063">
                  <c:v>41359</c:v>
                </c:pt>
                <c:pt idx="1064">
                  <c:v>41360</c:v>
                </c:pt>
                <c:pt idx="1065">
                  <c:v>41361</c:v>
                </c:pt>
                <c:pt idx="1066">
                  <c:v>41365</c:v>
                </c:pt>
                <c:pt idx="1067">
                  <c:v>41366</c:v>
                </c:pt>
                <c:pt idx="1068">
                  <c:v>41367</c:v>
                </c:pt>
                <c:pt idx="1069">
                  <c:v>41368</c:v>
                </c:pt>
                <c:pt idx="1070">
                  <c:v>41369</c:v>
                </c:pt>
                <c:pt idx="1071">
                  <c:v>41372</c:v>
                </c:pt>
                <c:pt idx="1072">
                  <c:v>41373</c:v>
                </c:pt>
                <c:pt idx="1073">
                  <c:v>41374</c:v>
                </c:pt>
                <c:pt idx="1074">
                  <c:v>41375</c:v>
                </c:pt>
                <c:pt idx="1075">
                  <c:v>41376</c:v>
                </c:pt>
                <c:pt idx="1076">
                  <c:v>41379</c:v>
                </c:pt>
                <c:pt idx="1077">
                  <c:v>41380</c:v>
                </c:pt>
                <c:pt idx="1078">
                  <c:v>41381</c:v>
                </c:pt>
                <c:pt idx="1079">
                  <c:v>41382</c:v>
                </c:pt>
                <c:pt idx="1080">
                  <c:v>41383</c:v>
                </c:pt>
                <c:pt idx="1081">
                  <c:v>41386</c:v>
                </c:pt>
                <c:pt idx="1082">
                  <c:v>41387</c:v>
                </c:pt>
                <c:pt idx="1083">
                  <c:v>41388</c:v>
                </c:pt>
                <c:pt idx="1084">
                  <c:v>41389</c:v>
                </c:pt>
                <c:pt idx="1085">
                  <c:v>41390</c:v>
                </c:pt>
                <c:pt idx="1086">
                  <c:v>41393</c:v>
                </c:pt>
                <c:pt idx="1087">
                  <c:v>41394</c:v>
                </c:pt>
                <c:pt idx="1088">
                  <c:v>41395</c:v>
                </c:pt>
                <c:pt idx="1089">
                  <c:v>41396</c:v>
                </c:pt>
                <c:pt idx="1090">
                  <c:v>41397</c:v>
                </c:pt>
                <c:pt idx="1091">
                  <c:v>41400</c:v>
                </c:pt>
                <c:pt idx="1092">
                  <c:v>41401</c:v>
                </c:pt>
                <c:pt idx="1093">
                  <c:v>41402</c:v>
                </c:pt>
                <c:pt idx="1094">
                  <c:v>41403</c:v>
                </c:pt>
                <c:pt idx="1095">
                  <c:v>41404</c:v>
                </c:pt>
                <c:pt idx="1096">
                  <c:v>41407</c:v>
                </c:pt>
                <c:pt idx="1097">
                  <c:v>41408</c:v>
                </c:pt>
                <c:pt idx="1098">
                  <c:v>41409</c:v>
                </c:pt>
                <c:pt idx="1099">
                  <c:v>41410</c:v>
                </c:pt>
                <c:pt idx="1100">
                  <c:v>41411</c:v>
                </c:pt>
                <c:pt idx="1101">
                  <c:v>41414</c:v>
                </c:pt>
                <c:pt idx="1102">
                  <c:v>41415</c:v>
                </c:pt>
                <c:pt idx="1103">
                  <c:v>41416</c:v>
                </c:pt>
                <c:pt idx="1104">
                  <c:v>41417</c:v>
                </c:pt>
                <c:pt idx="1105">
                  <c:v>41418</c:v>
                </c:pt>
                <c:pt idx="1106">
                  <c:v>41421</c:v>
                </c:pt>
                <c:pt idx="1107">
                  <c:v>41422</c:v>
                </c:pt>
                <c:pt idx="1108">
                  <c:v>41423</c:v>
                </c:pt>
                <c:pt idx="1109">
                  <c:v>41424</c:v>
                </c:pt>
                <c:pt idx="1110">
                  <c:v>41425</c:v>
                </c:pt>
                <c:pt idx="1111">
                  <c:v>41428</c:v>
                </c:pt>
                <c:pt idx="1112">
                  <c:v>41429</c:v>
                </c:pt>
                <c:pt idx="1113">
                  <c:v>41430</c:v>
                </c:pt>
                <c:pt idx="1114">
                  <c:v>41431</c:v>
                </c:pt>
                <c:pt idx="1115">
                  <c:v>41432</c:v>
                </c:pt>
                <c:pt idx="1116">
                  <c:v>41435</c:v>
                </c:pt>
                <c:pt idx="1117">
                  <c:v>41436</c:v>
                </c:pt>
                <c:pt idx="1118">
                  <c:v>41437</c:v>
                </c:pt>
                <c:pt idx="1119">
                  <c:v>41438</c:v>
                </c:pt>
                <c:pt idx="1120">
                  <c:v>41439</c:v>
                </c:pt>
                <c:pt idx="1121">
                  <c:v>41442</c:v>
                </c:pt>
                <c:pt idx="1122">
                  <c:v>41443</c:v>
                </c:pt>
                <c:pt idx="1123">
                  <c:v>41444</c:v>
                </c:pt>
                <c:pt idx="1124">
                  <c:v>41445</c:v>
                </c:pt>
                <c:pt idx="1125">
                  <c:v>41446</c:v>
                </c:pt>
                <c:pt idx="1126">
                  <c:v>41449</c:v>
                </c:pt>
                <c:pt idx="1127">
                  <c:v>41450</c:v>
                </c:pt>
                <c:pt idx="1128">
                  <c:v>41451</c:v>
                </c:pt>
                <c:pt idx="1129">
                  <c:v>41452</c:v>
                </c:pt>
                <c:pt idx="1130">
                  <c:v>41453</c:v>
                </c:pt>
                <c:pt idx="1131">
                  <c:v>41456</c:v>
                </c:pt>
                <c:pt idx="1132">
                  <c:v>41457</c:v>
                </c:pt>
                <c:pt idx="1133">
                  <c:v>41458</c:v>
                </c:pt>
                <c:pt idx="1134">
                  <c:v>41459</c:v>
                </c:pt>
                <c:pt idx="1135">
                  <c:v>41460</c:v>
                </c:pt>
                <c:pt idx="1136">
                  <c:v>41463</c:v>
                </c:pt>
                <c:pt idx="1137">
                  <c:v>41464</c:v>
                </c:pt>
                <c:pt idx="1138">
                  <c:v>41465</c:v>
                </c:pt>
                <c:pt idx="1139">
                  <c:v>41466</c:v>
                </c:pt>
                <c:pt idx="1140">
                  <c:v>41467</c:v>
                </c:pt>
                <c:pt idx="1141">
                  <c:v>41470</c:v>
                </c:pt>
                <c:pt idx="1142">
                  <c:v>41471</c:v>
                </c:pt>
                <c:pt idx="1143">
                  <c:v>41472</c:v>
                </c:pt>
                <c:pt idx="1144">
                  <c:v>41473</c:v>
                </c:pt>
                <c:pt idx="1145">
                  <c:v>41474</c:v>
                </c:pt>
                <c:pt idx="1146">
                  <c:v>41477</c:v>
                </c:pt>
                <c:pt idx="1147">
                  <c:v>41478</c:v>
                </c:pt>
                <c:pt idx="1148">
                  <c:v>41479</c:v>
                </c:pt>
                <c:pt idx="1149">
                  <c:v>41480</c:v>
                </c:pt>
                <c:pt idx="1150">
                  <c:v>41481</c:v>
                </c:pt>
                <c:pt idx="1151">
                  <c:v>41484</c:v>
                </c:pt>
                <c:pt idx="1152">
                  <c:v>41485</c:v>
                </c:pt>
                <c:pt idx="1153">
                  <c:v>41486</c:v>
                </c:pt>
                <c:pt idx="1154">
                  <c:v>41487</c:v>
                </c:pt>
                <c:pt idx="1155">
                  <c:v>41488</c:v>
                </c:pt>
                <c:pt idx="1156">
                  <c:v>41491</c:v>
                </c:pt>
                <c:pt idx="1157">
                  <c:v>41492</c:v>
                </c:pt>
                <c:pt idx="1158">
                  <c:v>41493</c:v>
                </c:pt>
                <c:pt idx="1159">
                  <c:v>41494</c:v>
                </c:pt>
                <c:pt idx="1160">
                  <c:v>41495</c:v>
                </c:pt>
                <c:pt idx="1161">
                  <c:v>41498</c:v>
                </c:pt>
                <c:pt idx="1162">
                  <c:v>41499</c:v>
                </c:pt>
                <c:pt idx="1163">
                  <c:v>41500</c:v>
                </c:pt>
                <c:pt idx="1164">
                  <c:v>41501</c:v>
                </c:pt>
                <c:pt idx="1165">
                  <c:v>41502</c:v>
                </c:pt>
                <c:pt idx="1166">
                  <c:v>41505</c:v>
                </c:pt>
                <c:pt idx="1167">
                  <c:v>41506</c:v>
                </c:pt>
                <c:pt idx="1168">
                  <c:v>41507</c:v>
                </c:pt>
                <c:pt idx="1169">
                  <c:v>41508</c:v>
                </c:pt>
                <c:pt idx="1170">
                  <c:v>41509</c:v>
                </c:pt>
                <c:pt idx="1171">
                  <c:v>41512</c:v>
                </c:pt>
                <c:pt idx="1172">
                  <c:v>41513</c:v>
                </c:pt>
                <c:pt idx="1173">
                  <c:v>41514</c:v>
                </c:pt>
                <c:pt idx="1174">
                  <c:v>41515</c:v>
                </c:pt>
                <c:pt idx="1175">
                  <c:v>41516</c:v>
                </c:pt>
                <c:pt idx="1176">
                  <c:v>41519</c:v>
                </c:pt>
                <c:pt idx="1177">
                  <c:v>41520</c:v>
                </c:pt>
                <c:pt idx="1178">
                  <c:v>41521</c:v>
                </c:pt>
                <c:pt idx="1179">
                  <c:v>41522</c:v>
                </c:pt>
                <c:pt idx="1180">
                  <c:v>41523</c:v>
                </c:pt>
                <c:pt idx="1181">
                  <c:v>41526</c:v>
                </c:pt>
                <c:pt idx="1182">
                  <c:v>41527</c:v>
                </c:pt>
                <c:pt idx="1183">
                  <c:v>41528</c:v>
                </c:pt>
                <c:pt idx="1184">
                  <c:v>41529</c:v>
                </c:pt>
                <c:pt idx="1185">
                  <c:v>41530</c:v>
                </c:pt>
                <c:pt idx="1186">
                  <c:v>41533</c:v>
                </c:pt>
                <c:pt idx="1187">
                  <c:v>41534</c:v>
                </c:pt>
                <c:pt idx="1188">
                  <c:v>41535</c:v>
                </c:pt>
                <c:pt idx="1189">
                  <c:v>41536</c:v>
                </c:pt>
                <c:pt idx="1190">
                  <c:v>41537</c:v>
                </c:pt>
                <c:pt idx="1191">
                  <c:v>41540</c:v>
                </c:pt>
                <c:pt idx="1192">
                  <c:v>41541</c:v>
                </c:pt>
                <c:pt idx="1193">
                  <c:v>41542</c:v>
                </c:pt>
                <c:pt idx="1194">
                  <c:v>41543</c:v>
                </c:pt>
                <c:pt idx="1195">
                  <c:v>41544</c:v>
                </c:pt>
                <c:pt idx="1196">
                  <c:v>41547</c:v>
                </c:pt>
                <c:pt idx="1197">
                  <c:v>41548</c:v>
                </c:pt>
                <c:pt idx="1198">
                  <c:v>41549</c:v>
                </c:pt>
                <c:pt idx="1199">
                  <c:v>41550</c:v>
                </c:pt>
                <c:pt idx="1200">
                  <c:v>41551</c:v>
                </c:pt>
                <c:pt idx="1201">
                  <c:v>41554</c:v>
                </c:pt>
                <c:pt idx="1202">
                  <c:v>41555</c:v>
                </c:pt>
                <c:pt idx="1203">
                  <c:v>41556</c:v>
                </c:pt>
                <c:pt idx="1204">
                  <c:v>41557</c:v>
                </c:pt>
                <c:pt idx="1205">
                  <c:v>41558</c:v>
                </c:pt>
                <c:pt idx="1206">
                  <c:v>41561</c:v>
                </c:pt>
                <c:pt idx="1207">
                  <c:v>41562</c:v>
                </c:pt>
                <c:pt idx="1208">
                  <c:v>41563</c:v>
                </c:pt>
                <c:pt idx="1209">
                  <c:v>41564</c:v>
                </c:pt>
                <c:pt idx="1210">
                  <c:v>41565</c:v>
                </c:pt>
                <c:pt idx="1211">
                  <c:v>41568</c:v>
                </c:pt>
                <c:pt idx="1212">
                  <c:v>41569</c:v>
                </c:pt>
                <c:pt idx="1213">
                  <c:v>41570</c:v>
                </c:pt>
                <c:pt idx="1214">
                  <c:v>41571</c:v>
                </c:pt>
                <c:pt idx="1215">
                  <c:v>41572</c:v>
                </c:pt>
                <c:pt idx="1216">
                  <c:v>41575</c:v>
                </c:pt>
                <c:pt idx="1217">
                  <c:v>41576</c:v>
                </c:pt>
                <c:pt idx="1218">
                  <c:v>41577</c:v>
                </c:pt>
                <c:pt idx="1219">
                  <c:v>41578</c:v>
                </c:pt>
                <c:pt idx="1220">
                  <c:v>41579</c:v>
                </c:pt>
                <c:pt idx="1221">
                  <c:v>41582</c:v>
                </c:pt>
                <c:pt idx="1222">
                  <c:v>41583</c:v>
                </c:pt>
                <c:pt idx="1223">
                  <c:v>41584</c:v>
                </c:pt>
                <c:pt idx="1224">
                  <c:v>41585</c:v>
                </c:pt>
                <c:pt idx="1225">
                  <c:v>41586</c:v>
                </c:pt>
                <c:pt idx="1226">
                  <c:v>41589</c:v>
                </c:pt>
                <c:pt idx="1227">
                  <c:v>41590</c:v>
                </c:pt>
                <c:pt idx="1228">
                  <c:v>41591</c:v>
                </c:pt>
                <c:pt idx="1229">
                  <c:v>41592</c:v>
                </c:pt>
                <c:pt idx="1230">
                  <c:v>41593</c:v>
                </c:pt>
                <c:pt idx="1231">
                  <c:v>41596</c:v>
                </c:pt>
                <c:pt idx="1232">
                  <c:v>41597</c:v>
                </c:pt>
                <c:pt idx="1233">
                  <c:v>41598</c:v>
                </c:pt>
                <c:pt idx="1234">
                  <c:v>41599</c:v>
                </c:pt>
                <c:pt idx="1235">
                  <c:v>41600</c:v>
                </c:pt>
                <c:pt idx="1236">
                  <c:v>41603</c:v>
                </c:pt>
                <c:pt idx="1237">
                  <c:v>41604</c:v>
                </c:pt>
                <c:pt idx="1238">
                  <c:v>41605</c:v>
                </c:pt>
                <c:pt idx="1239">
                  <c:v>41606</c:v>
                </c:pt>
                <c:pt idx="1240">
                  <c:v>41607</c:v>
                </c:pt>
                <c:pt idx="1241">
                  <c:v>41610</c:v>
                </c:pt>
                <c:pt idx="1242">
                  <c:v>41611</c:v>
                </c:pt>
                <c:pt idx="1243">
                  <c:v>41612</c:v>
                </c:pt>
                <c:pt idx="1244">
                  <c:v>41613</c:v>
                </c:pt>
                <c:pt idx="1245">
                  <c:v>41614</c:v>
                </c:pt>
                <c:pt idx="1246">
                  <c:v>41617</c:v>
                </c:pt>
                <c:pt idx="1247">
                  <c:v>41618</c:v>
                </c:pt>
                <c:pt idx="1248">
                  <c:v>41619</c:v>
                </c:pt>
                <c:pt idx="1249">
                  <c:v>41620</c:v>
                </c:pt>
                <c:pt idx="1250">
                  <c:v>41621</c:v>
                </c:pt>
                <c:pt idx="1251">
                  <c:v>41624</c:v>
                </c:pt>
                <c:pt idx="1252">
                  <c:v>41625</c:v>
                </c:pt>
                <c:pt idx="1253">
                  <c:v>41626</c:v>
                </c:pt>
                <c:pt idx="1254">
                  <c:v>41627</c:v>
                </c:pt>
                <c:pt idx="1255">
                  <c:v>41628</c:v>
                </c:pt>
                <c:pt idx="1256">
                  <c:v>41631</c:v>
                </c:pt>
                <c:pt idx="1257">
                  <c:v>41632</c:v>
                </c:pt>
                <c:pt idx="1258">
                  <c:v>41634</c:v>
                </c:pt>
                <c:pt idx="1259">
                  <c:v>41635</c:v>
                </c:pt>
                <c:pt idx="1260">
                  <c:v>41638</c:v>
                </c:pt>
                <c:pt idx="1261">
                  <c:v>41639</c:v>
                </c:pt>
                <c:pt idx="1262">
                  <c:v>41641</c:v>
                </c:pt>
                <c:pt idx="1263">
                  <c:v>41642</c:v>
                </c:pt>
                <c:pt idx="1264">
                  <c:v>41645</c:v>
                </c:pt>
                <c:pt idx="1265">
                  <c:v>41646</c:v>
                </c:pt>
                <c:pt idx="1266">
                  <c:v>41647</c:v>
                </c:pt>
                <c:pt idx="1267">
                  <c:v>41648</c:v>
                </c:pt>
                <c:pt idx="1268">
                  <c:v>41649</c:v>
                </c:pt>
                <c:pt idx="1269">
                  <c:v>41652</c:v>
                </c:pt>
                <c:pt idx="1270">
                  <c:v>41653</c:v>
                </c:pt>
                <c:pt idx="1271">
                  <c:v>41654</c:v>
                </c:pt>
                <c:pt idx="1272">
                  <c:v>41655</c:v>
                </c:pt>
                <c:pt idx="1273">
                  <c:v>41656</c:v>
                </c:pt>
                <c:pt idx="1274">
                  <c:v>41659</c:v>
                </c:pt>
                <c:pt idx="1275">
                  <c:v>41660</c:v>
                </c:pt>
                <c:pt idx="1276">
                  <c:v>41661</c:v>
                </c:pt>
                <c:pt idx="1277">
                  <c:v>41662</c:v>
                </c:pt>
                <c:pt idx="1278">
                  <c:v>41663</c:v>
                </c:pt>
                <c:pt idx="1279">
                  <c:v>41666</c:v>
                </c:pt>
                <c:pt idx="1280">
                  <c:v>41667</c:v>
                </c:pt>
                <c:pt idx="1281">
                  <c:v>41668</c:v>
                </c:pt>
                <c:pt idx="1282">
                  <c:v>41669</c:v>
                </c:pt>
                <c:pt idx="1283">
                  <c:v>41670</c:v>
                </c:pt>
                <c:pt idx="1284">
                  <c:v>41673</c:v>
                </c:pt>
                <c:pt idx="1285">
                  <c:v>41674</c:v>
                </c:pt>
                <c:pt idx="1286">
                  <c:v>41675</c:v>
                </c:pt>
                <c:pt idx="1287">
                  <c:v>41676</c:v>
                </c:pt>
                <c:pt idx="1288">
                  <c:v>41677</c:v>
                </c:pt>
                <c:pt idx="1289">
                  <c:v>41680</c:v>
                </c:pt>
                <c:pt idx="1290">
                  <c:v>41681</c:v>
                </c:pt>
                <c:pt idx="1291">
                  <c:v>41682</c:v>
                </c:pt>
                <c:pt idx="1292">
                  <c:v>41683</c:v>
                </c:pt>
                <c:pt idx="1293">
                  <c:v>41684</c:v>
                </c:pt>
                <c:pt idx="1294">
                  <c:v>41687</c:v>
                </c:pt>
                <c:pt idx="1295">
                  <c:v>41688</c:v>
                </c:pt>
                <c:pt idx="1296">
                  <c:v>41689</c:v>
                </c:pt>
                <c:pt idx="1297">
                  <c:v>41690</c:v>
                </c:pt>
                <c:pt idx="1298">
                  <c:v>41691</c:v>
                </c:pt>
                <c:pt idx="1299">
                  <c:v>41694</c:v>
                </c:pt>
                <c:pt idx="1300">
                  <c:v>41695</c:v>
                </c:pt>
                <c:pt idx="1301">
                  <c:v>41696</c:v>
                </c:pt>
                <c:pt idx="1302">
                  <c:v>41697</c:v>
                </c:pt>
                <c:pt idx="1303">
                  <c:v>41698</c:v>
                </c:pt>
                <c:pt idx="1304">
                  <c:v>41701</c:v>
                </c:pt>
                <c:pt idx="1305">
                  <c:v>41702</c:v>
                </c:pt>
                <c:pt idx="1306">
                  <c:v>41703</c:v>
                </c:pt>
                <c:pt idx="1307">
                  <c:v>41704</c:v>
                </c:pt>
                <c:pt idx="1308">
                  <c:v>41705</c:v>
                </c:pt>
                <c:pt idx="1309">
                  <c:v>41708</c:v>
                </c:pt>
                <c:pt idx="1310">
                  <c:v>41709</c:v>
                </c:pt>
                <c:pt idx="1311">
                  <c:v>41710</c:v>
                </c:pt>
                <c:pt idx="1312">
                  <c:v>41711</c:v>
                </c:pt>
                <c:pt idx="1313">
                  <c:v>41712</c:v>
                </c:pt>
                <c:pt idx="1314">
                  <c:v>41715</c:v>
                </c:pt>
                <c:pt idx="1315">
                  <c:v>41716</c:v>
                </c:pt>
                <c:pt idx="1316">
                  <c:v>41717</c:v>
                </c:pt>
                <c:pt idx="1317">
                  <c:v>41718</c:v>
                </c:pt>
                <c:pt idx="1318">
                  <c:v>41719</c:v>
                </c:pt>
                <c:pt idx="1319">
                  <c:v>41722</c:v>
                </c:pt>
                <c:pt idx="1320">
                  <c:v>41723</c:v>
                </c:pt>
                <c:pt idx="1321">
                  <c:v>41724</c:v>
                </c:pt>
                <c:pt idx="1322">
                  <c:v>41725</c:v>
                </c:pt>
                <c:pt idx="1323">
                  <c:v>41726</c:v>
                </c:pt>
                <c:pt idx="1324">
                  <c:v>41729</c:v>
                </c:pt>
                <c:pt idx="1325">
                  <c:v>41730</c:v>
                </c:pt>
                <c:pt idx="1326">
                  <c:v>41731</c:v>
                </c:pt>
                <c:pt idx="1327">
                  <c:v>41732</c:v>
                </c:pt>
                <c:pt idx="1328">
                  <c:v>41733</c:v>
                </c:pt>
                <c:pt idx="1329">
                  <c:v>41736</c:v>
                </c:pt>
                <c:pt idx="1330">
                  <c:v>41737</c:v>
                </c:pt>
                <c:pt idx="1331">
                  <c:v>41738</c:v>
                </c:pt>
                <c:pt idx="1332">
                  <c:v>41739</c:v>
                </c:pt>
                <c:pt idx="1333">
                  <c:v>41740</c:v>
                </c:pt>
                <c:pt idx="1334">
                  <c:v>41743</c:v>
                </c:pt>
                <c:pt idx="1335">
                  <c:v>41744</c:v>
                </c:pt>
                <c:pt idx="1336">
                  <c:v>41745</c:v>
                </c:pt>
                <c:pt idx="1337">
                  <c:v>41746</c:v>
                </c:pt>
                <c:pt idx="1338">
                  <c:v>41750</c:v>
                </c:pt>
                <c:pt idx="1339">
                  <c:v>41751</c:v>
                </c:pt>
                <c:pt idx="1340">
                  <c:v>41752</c:v>
                </c:pt>
                <c:pt idx="1341">
                  <c:v>41753</c:v>
                </c:pt>
                <c:pt idx="1342">
                  <c:v>41754</c:v>
                </c:pt>
                <c:pt idx="1343">
                  <c:v>41757</c:v>
                </c:pt>
                <c:pt idx="1344">
                  <c:v>41758</c:v>
                </c:pt>
                <c:pt idx="1345">
                  <c:v>41759</c:v>
                </c:pt>
                <c:pt idx="1346">
                  <c:v>41760</c:v>
                </c:pt>
                <c:pt idx="1347">
                  <c:v>41761</c:v>
                </c:pt>
                <c:pt idx="1348">
                  <c:v>41764</c:v>
                </c:pt>
                <c:pt idx="1349">
                  <c:v>41765</c:v>
                </c:pt>
                <c:pt idx="1350">
                  <c:v>41766</c:v>
                </c:pt>
                <c:pt idx="1351">
                  <c:v>41767</c:v>
                </c:pt>
                <c:pt idx="1352">
                  <c:v>41768</c:v>
                </c:pt>
                <c:pt idx="1353">
                  <c:v>41771</c:v>
                </c:pt>
                <c:pt idx="1354">
                  <c:v>41772</c:v>
                </c:pt>
                <c:pt idx="1355">
                  <c:v>41773</c:v>
                </c:pt>
                <c:pt idx="1356">
                  <c:v>41774</c:v>
                </c:pt>
                <c:pt idx="1357">
                  <c:v>41775</c:v>
                </c:pt>
                <c:pt idx="1358">
                  <c:v>41778</c:v>
                </c:pt>
                <c:pt idx="1359">
                  <c:v>41779</c:v>
                </c:pt>
                <c:pt idx="1360">
                  <c:v>41780</c:v>
                </c:pt>
                <c:pt idx="1361">
                  <c:v>41781</c:v>
                </c:pt>
                <c:pt idx="1362">
                  <c:v>41782</c:v>
                </c:pt>
                <c:pt idx="1363">
                  <c:v>41785</c:v>
                </c:pt>
                <c:pt idx="1364">
                  <c:v>41786</c:v>
                </c:pt>
                <c:pt idx="1365">
                  <c:v>41787</c:v>
                </c:pt>
                <c:pt idx="1366">
                  <c:v>41788</c:v>
                </c:pt>
                <c:pt idx="1367">
                  <c:v>41789</c:v>
                </c:pt>
                <c:pt idx="1368">
                  <c:v>41792</c:v>
                </c:pt>
                <c:pt idx="1369">
                  <c:v>41793</c:v>
                </c:pt>
                <c:pt idx="1370">
                  <c:v>41794</c:v>
                </c:pt>
                <c:pt idx="1371">
                  <c:v>41795</c:v>
                </c:pt>
                <c:pt idx="1372">
                  <c:v>41796</c:v>
                </c:pt>
                <c:pt idx="1373">
                  <c:v>41799</c:v>
                </c:pt>
                <c:pt idx="1374">
                  <c:v>41800</c:v>
                </c:pt>
                <c:pt idx="1375">
                  <c:v>41801</c:v>
                </c:pt>
                <c:pt idx="1376">
                  <c:v>41802</c:v>
                </c:pt>
                <c:pt idx="1377">
                  <c:v>41803</c:v>
                </c:pt>
                <c:pt idx="1378">
                  <c:v>41806</c:v>
                </c:pt>
                <c:pt idx="1379">
                  <c:v>41807</c:v>
                </c:pt>
                <c:pt idx="1380">
                  <c:v>41808</c:v>
                </c:pt>
                <c:pt idx="1381">
                  <c:v>41809</c:v>
                </c:pt>
                <c:pt idx="1382">
                  <c:v>41810</c:v>
                </c:pt>
                <c:pt idx="1383">
                  <c:v>41813</c:v>
                </c:pt>
                <c:pt idx="1384">
                  <c:v>41814</c:v>
                </c:pt>
                <c:pt idx="1385">
                  <c:v>41815</c:v>
                </c:pt>
                <c:pt idx="1386">
                  <c:v>41816</c:v>
                </c:pt>
                <c:pt idx="1387">
                  <c:v>41817</c:v>
                </c:pt>
                <c:pt idx="1388">
                  <c:v>41820</c:v>
                </c:pt>
                <c:pt idx="1389">
                  <c:v>41821</c:v>
                </c:pt>
                <c:pt idx="1390">
                  <c:v>41822</c:v>
                </c:pt>
                <c:pt idx="1391">
                  <c:v>41823</c:v>
                </c:pt>
                <c:pt idx="1392">
                  <c:v>41824</c:v>
                </c:pt>
                <c:pt idx="1393">
                  <c:v>41827</c:v>
                </c:pt>
                <c:pt idx="1394">
                  <c:v>41828</c:v>
                </c:pt>
                <c:pt idx="1395">
                  <c:v>41829</c:v>
                </c:pt>
                <c:pt idx="1396">
                  <c:v>41830</c:v>
                </c:pt>
                <c:pt idx="1397">
                  <c:v>41831</c:v>
                </c:pt>
                <c:pt idx="1398">
                  <c:v>41834</c:v>
                </c:pt>
                <c:pt idx="1399">
                  <c:v>41835</c:v>
                </c:pt>
                <c:pt idx="1400">
                  <c:v>41836</c:v>
                </c:pt>
                <c:pt idx="1401">
                  <c:v>41837</c:v>
                </c:pt>
                <c:pt idx="1402">
                  <c:v>41838</c:v>
                </c:pt>
                <c:pt idx="1403">
                  <c:v>41841</c:v>
                </c:pt>
                <c:pt idx="1404">
                  <c:v>41842</c:v>
                </c:pt>
                <c:pt idx="1405">
                  <c:v>41843</c:v>
                </c:pt>
                <c:pt idx="1406">
                  <c:v>41844</c:v>
                </c:pt>
                <c:pt idx="1407">
                  <c:v>41845</c:v>
                </c:pt>
                <c:pt idx="1408">
                  <c:v>41848</c:v>
                </c:pt>
                <c:pt idx="1409">
                  <c:v>41849</c:v>
                </c:pt>
                <c:pt idx="1410">
                  <c:v>41850</c:v>
                </c:pt>
                <c:pt idx="1411">
                  <c:v>41851</c:v>
                </c:pt>
                <c:pt idx="1412">
                  <c:v>41852</c:v>
                </c:pt>
                <c:pt idx="1413">
                  <c:v>41855</c:v>
                </c:pt>
                <c:pt idx="1414">
                  <c:v>41856</c:v>
                </c:pt>
                <c:pt idx="1415">
                  <c:v>41857</c:v>
                </c:pt>
                <c:pt idx="1416">
                  <c:v>41858</c:v>
                </c:pt>
                <c:pt idx="1417">
                  <c:v>41859</c:v>
                </c:pt>
                <c:pt idx="1418">
                  <c:v>41862</c:v>
                </c:pt>
                <c:pt idx="1419">
                  <c:v>41863</c:v>
                </c:pt>
                <c:pt idx="1420">
                  <c:v>41864</c:v>
                </c:pt>
                <c:pt idx="1421">
                  <c:v>41865</c:v>
                </c:pt>
                <c:pt idx="1422">
                  <c:v>41866</c:v>
                </c:pt>
                <c:pt idx="1423">
                  <c:v>41869</c:v>
                </c:pt>
                <c:pt idx="1424">
                  <c:v>41870</c:v>
                </c:pt>
                <c:pt idx="1425">
                  <c:v>41871</c:v>
                </c:pt>
                <c:pt idx="1426">
                  <c:v>41872</c:v>
                </c:pt>
                <c:pt idx="1427">
                  <c:v>41873</c:v>
                </c:pt>
                <c:pt idx="1428">
                  <c:v>41876</c:v>
                </c:pt>
                <c:pt idx="1429">
                  <c:v>41877</c:v>
                </c:pt>
                <c:pt idx="1430">
                  <c:v>41878</c:v>
                </c:pt>
                <c:pt idx="1431">
                  <c:v>41879</c:v>
                </c:pt>
                <c:pt idx="1432">
                  <c:v>41880</c:v>
                </c:pt>
                <c:pt idx="1433">
                  <c:v>41883</c:v>
                </c:pt>
                <c:pt idx="1434">
                  <c:v>41884</c:v>
                </c:pt>
                <c:pt idx="1435">
                  <c:v>41885</c:v>
                </c:pt>
                <c:pt idx="1436">
                  <c:v>41886</c:v>
                </c:pt>
                <c:pt idx="1437">
                  <c:v>41887</c:v>
                </c:pt>
                <c:pt idx="1438">
                  <c:v>41890</c:v>
                </c:pt>
                <c:pt idx="1439">
                  <c:v>41891</c:v>
                </c:pt>
                <c:pt idx="1440">
                  <c:v>41892</c:v>
                </c:pt>
                <c:pt idx="1441">
                  <c:v>41893</c:v>
                </c:pt>
                <c:pt idx="1442">
                  <c:v>41894</c:v>
                </c:pt>
                <c:pt idx="1443">
                  <c:v>41897</c:v>
                </c:pt>
                <c:pt idx="1444">
                  <c:v>41898</c:v>
                </c:pt>
                <c:pt idx="1445">
                  <c:v>41899</c:v>
                </c:pt>
                <c:pt idx="1446">
                  <c:v>41900</c:v>
                </c:pt>
                <c:pt idx="1447">
                  <c:v>41901</c:v>
                </c:pt>
                <c:pt idx="1448">
                  <c:v>41904</c:v>
                </c:pt>
                <c:pt idx="1449">
                  <c:v>41905</c:v>
                </c:pt>
                <c:pt idx="1450">
                  <c:v>41906</c:v>
                </c:pt>
                <c:pt idx="1451">
                  <c:v>41907</c:v>
                </c:pt>
                <c:pt idx="1452">
                  <c:v>41908</c:v>
                </c:pt>
                <c:pt idx="1453">
                  <c:v>41911</c:v>
                </c:pt>
                <c:pt idx="1454">
                  <c:v>41912</c:v>
                </c:pt>
                <c:pt idx="1455">
                  <c:v>41913</c:v>
                </c:pt>
                <c:pt idx="1456">
                  <c:v>41914</c:v>
                </c:pt>
                <c:pt idx="1457">
                  <c:v>41915</c:v>
                </c:pt>
                <c:pt idx="1458">
                  <c:v>41918</c:v>
                </c:pt>
                <c:pt idx="1459">
                  <c:v>41919</c:v>
                </c:pt>
                <c:pt idx="1460">
                  <c:v>41920</c:v>
                </c:pt>
                <c:pt idx="1461">
                  <c:v>41921</c:v>
                </c:pt>
                <c:pt idx="1462">
                  <c:v>41922</c:v>
                </c:pt>
                <c:pt idx="1463">
                  <c:v>41925</c:v>
                </c:pt>
                <c:pt idx="1464">
                  <c:v>41926</c:v>
                </c:pt>
                <c:pt idx="1465">
                  <c:v>41927</c:v>
                </c:pt>
                <c:pt idx="1466">
                  <c:v>41928</c:v>
                </c:pt>
                <c:pt idx="1467">
                  <c:v>41929</c:v>
                </c:pt>
                <c:pt idx="1468">
                  <c:v>41932</c:v>
                </c:pt>
                <c:pt idx="1469">
                  <c:v>41933</c:v>
                </c:pt>
                <c:pt idx="1470">
                  <c:v>41934</c:v>
                </c:pt>
                <c:pt idx="1471">
                  <c:v>41935</c:v>
                </c:pt>
                <c:pt idx="1472">
                  <c:v>41936</c:v>
                </c:pt>
                <c:pt idx="1473">
                  <c:v>41939</c:v>
                </c:pt>
                <c:pt idx="1474">
                  <c:v>41940</c:v>
                </c:pt>
                <c:pt idx="1475">
                  <c:v>41941</c:v>
                </c:pt>
                <c:pt idx="1476">
                  <c:v>41942</c:v>
                </c:pt>
                <c:pt idx="1477">
                  <c:v>41943</c:v>
                </c:pt>
                <c:pt idx="1478">
                  <c:v>41946</c:v>
                </c:pt>
                <c:pt idx="1479">
                  <c:v>41947</c:v>
                </c:pt>
                <c:pt idx="1480">
                  <c:v>41948</c:v>
                </c:pt>
                <c:pt idx="1481">
                  <c:v>41949</c:v>
                </c:pt>
                <c:pt idx="1482">
                  <c:v>41950</c:v>
                </c:pt>
                <c:pt idx="1483">
                  <c:v>41953</c:v>
                </c:pt>
                <c:pt idx="1484">
                  <c:v>41954</c:v>
                </c:pt>
                <c:pt idx="1485">
                  <c:v>41955</c:v>
                </c:pt>
                <c:pt idx="1486">
                  <c:v>41956</c:v>
                </c:pt>
                <c:pt idx="1487">
                  <c:v>41957</c:v>
                </c:pt>
                <c:pt idx="1488">
                  <c:v>41960</c:v>
                </c:pt>
                <c:pt idx="1489">
                  <c:v>41961</c:v>
                </c:pt>
                <c:pt idx="1490">
                  <c:v>41962</c:v>
                </c:pt>
                <c:pt idx="1491">
                  <c:v>41963</c:v>
                </c:pt>
                <c:pt idx="1492">
                  <c:v>41964</c:v>
                </c:pt>
                <c:pt idx="1493">
                  <c:v>41967</c:v>
                </c:pt>
                <c:pt idx="1494">
                  <c:v>41968</c:v>
                </c:pt>
                <c:pt idx="1495">
                  <c:v>41969</c:v>
                </c:pt>
                <c:pt idx="1496">
                  <c:v>41970</c:v>
                </c:pt>
                <c:pt idx="1497">
                  <c:v>41971</c:v>
                </c:pt>
                <c:pt idx="1498">
                  <c:v>41974</c:v>
                </c:pt>
                <c:pt idx="1499">
                  <c:v>41975</c:v>
                </c:pt>
                <c:pt idx="1500">
                  <c:v>41976</c:v>
                </c:pt>
                <c:pt idx="1501">
                  <c:v>41977</c:v>
                </c:pt>
                <c:pt idx="1502">
                  <c:v>41978</c:v>
                </c:pt>
                <c:pt idx="1503">
                  <c:v>41981</c:v>
                </c:pt>
                <c:pt idx="1504">
                  <c:v>41982</c:v>
                </c:pt>
                <c:pt idx="1505">
                  <c:v>41983</c:v>
                </c:pt>
                <c:pt idx="1506">
                  <c:v>41984</c:v>
                </c:pt>
                <c:pt idx="1507">
                  <c:v>41985</c:v>
                </c:pt>
                <c:pt idx="1508">
                  <c:v>41988</c:v>
                </c:pt>
                <c:pt idx="1509">
                  <c:v>41989</c:v>
                </c:pt>
                <c:pt idx="1510">
                  <c:v>41990</c:v>
                </c:pt>
                <c:pt idx="1511">
                  <c:v>41991</c:v>
                </c:pt>
                <c:pt idx="1512">
                  <c:v>41992</c:v>
                </c:pt>
                <c:pt idx="1513">
                  <c:v>41995</c:v>
                </c:pt>
                <c:pt idx="1514">
                  <c:v>41996</c:v>
                </c:pt>
                <c:pt idx="1515">
                  <c:v>41997</c:v>
                </c:pt>
                <c:pt idx="1516">
                  <c:v>41999</c:v>
                </c:pt>
                <c:pt idx="1517">
                  <c:v>42002</c:v>
                </c:pt>
                <c:pt idx="1518">
                  <c:v>42003</c:v>
                </c:pt>
                <c:pt idx="1519">
                  <c:v>42004</c:v>
                </c:pt>
                <c:pt idx="1520">
                  <c:v>42006</c:v>
                </c:pt>
                <c:pt idx="1521">
                  <c:v>42009</c:v>
                </c:pt>
                <c:pt idx="1522">
                  <c:v>42010</c:v>
                </c:pt>
                <c:pt idx="1523">
                  <c:v>42011</c:v>
                </c:pt>
                <c:pt idx="1524">
                  <c:v>42012</c:v>
                </c:pt>
                <c:pt idx="1525">
                  <c:v>42013</c:v>
                </c:pt>
                <c:pt idx="1526">
                  <c:v>42016</c:v>
                </c:pt>
                <c:pt idx="1527">
                  <c:v>42017</c:v>
                </c:pt>
                <c:pt idx="1528">
                  <c:v>42018</c:v>
                </c:pt>
                <c:pt idx="1529">
                  <c:v>42019</c:v>
                </c:pt>
                <c:pt idx="1530">
                  <c:v>42020</c:v>
                </c:pt>
                <c:pt idx="1531">
                  <c:v>42023</c:v>
                </c:pt>
                <c:pt idx="1532">
                  <c:v>42024</c:v>
                </c:pt>
                <c:pt idx="1533">
                  <c:v>42025</c:v>
                </c:pt>
                <c:pt idx="1534">
                  <c:v>42026</c:v>
                </c:pt>
                <c:pt idx="1535">
                  <c:v>42027</c:v>
                </c:pt>
                <c:pt idx="1536">
                  <c:v>42030</c:v>
                </c:pt>
                <c:pt idx="1537">
                  <c:v>42031</c:v>
                </c:pt>
                <c:pt idx="1538">
                  <c:v>42032</c:v>
                </c:pt>
                <c:pt idx="1539">
                  <c:v>42033</c:v>
                </c:pt>
                <c:pt idx="1540">
                  <c:v>42034</c:v>
                </c:pt>
                <c:pt idx="1541">
                  <c:v>42037</c:v>
                </c:pt>
                <c:pt idx="1542">
                  <c:v>42038</c:v>
                </c:pt>
                <c:pt idx="1543">
                  <c:v>42039</c:v>
                </c:pt>
                <c:pt idx="1544">
                  <c:v>42040</c:v>
                </c:pt>
                <c:pt idx="1545">
                  <c:v>42041</c:v>
                </c:pt>
                <c:pt idx="1546">
                  <c:v>42044</c:v>
                </c:pt>
                <c:pt idx="1547">
                  <c:v>42045</c:v>
                </c:pt>
                <c:pt idx="1548">
                  <c:v>42046</c:v>
                </c:pt>
                <c:pt idx="1549">
                  <c:v>42047</c:v>
                </c:pt>
                <c:pt idx="1550">
                  <c:v>42048</c:v>
                </c:pt>
                <c:pt idx="1551">
                  <c:v>42051</c:v>
                </c:pt>
                <c:pt idx="1552">
                  <c:v>42052</c:v>
                </c:pt>
                <c:pt idx="1553">
                  <c:v>42053</c:v>
                </c:pt>
                <c:pt idx="1554">
                  <c:v>42054</c:v>
                </c:pt>
                <c:pt idx="1555">
                  <c:v>42055</c:v>
                </c:pt>
                <c:pt idx="1556">
                  <c:v>42058</c:v>
                </c:pt>
                <c:pt idx="1557">
                  <c:v>42059</c:v>
                </c:pt>
                <c:pt idx="1558">
                  <c:v>42060</c:v>
                </c:pt>
                <c:pt idx="1559">
                  <c:v>42061</c:v>
                </c:pt>
                <c:pt idx="1560">
                  <c:v>42062</c:v>
                </c:pt>
                <c:pt idx="1561">
                  <c:v>42065</c:v>
                </c:pt>
                <c:pt idx="1562">
                  <c:v>42066</c:v>
                </c:pt>
                <c:pt idx="1563">
                  <c:v>42067</c:v>
                </c:pt>
                <c:pt idx="1564">
                  <c:v>42068</c:v>
                </c:pt>
                <c:pt idx="1565">
                  <c:v>42069</c:v>
                </c:pt>
                <c:pt idx="1566">
                  <c:v>42072</c:v>
                </c:pt>
                <c:pt idx="1567">
                  <c:v>42073</c:v>
                </c:pt>
                <c:pt idx="1568">
                  <c:v>42074</c:v>
                </c:pt>
                <c:pt idx="1569">
                  <c:v>42075</c:v>
                </c:pt>
                <c:pt idx="1570">
                  <c:v>42076</c:v>
                </c:pt>
                <c:pt idx="1571">
                  <c:v>42079</c:v>
                </c:pt>
                <c:pt idx="1572">
                  <c:v>42080</c:v>
                </c:pt>
                <c:pt idx="1573">
                  <c:v>42081</c:v>
                </c:pt>
                <c:pt idx="1574">
                  <c:v>42082</c:v>
                </c:pt>
                <c:pt idx="1575">
                  <c:v>42083</c:v>
                </c:pt>
                <c:pt idx="1576">
                  <c:v>42086</c:v>
                </c:pt>
                <c:pt idx="1577">
                  <c:v>42087</c:v>
                </c:pt>
                <c:pt idx="1578">
                  <c:v>42088</c:v>
                </c:pt>
                <c:pt idx="1579">
                  <c:v>42089</c:v>
                </c:pt>
                <c:pt idx="1580">
                  <c:v>42090</c:v>
                </c:pt>
                <c:pt idx="1581">
                  <c:v>42093</c:v>
                </c:pt>
                <c:pt idx="1582">
                  <c:v>42094</c:v>
                </c:pt>
                <c:pt idx="1583">
                  <c:v>42095</c:v>
                </c:pt>
                <c:pt idx="1584">
                  <c:v>42096</c:v>
                </c:pt>
                <c:pt idx="1585">
                  <c:v>42100</c:v>
                </c:pt>
                <c:pt idx="1586">
                  <c:v>42101</c:v>
                </c:pt>
                <c:pt idx="1587">
                  <c:v>42102</c:v>
                </c:pt>
                <c:pt idx="1588">
                  <c:v>42103</c:v>
                </c:pt>
                <c:pt idx="1589">
                  <c:v>42104</c:v>
                </c:pt>
                <c:pt idx="1590">
                  <c:v>42107</c:v>
                </c:pt>
                <c:pt idx="1591">
                  <c:v>42108</c:v>
                </c:pt>
                <c:pt idx="1592">
                  <c:v>42109</c:v>
                </c:pt>
                <c:pt idx="1593">
                  <c:v>42110</c:v>
                </c:pt>
                <c:pt idx="1594">
                  <c:v>42111</c:v>
                </c:pt>
                <c:pt idx="1595">
                  <c:v>42114</c:v>
                </c:pt>
                <c:pt idx="1596">
                  <c:v>42115</c:v>
                </c:pt>
                <c:pt idx="1597">
                  <c:v>42116</c:v>
                </c:pt>
                <c:pt idx="1598">
                  <c:v>42117</c:v>
                </c:pt>
                <c:pt idx="1599">
                  <c:v>42118</c:v>
                </c:pt>
                <c:pt idx="1600">
                  <c:v>42121</c:v>
                </c:pt>
                <c:pt idx="1601">
                  <c:v>42122</c:v>
                </c:pt>
                <c:pt idx="1602">
                  <c:v>42123</c:v>
                </c:pt>
                <c:pt idx="1603">
                  <c:v>42124</c:v>
                </c:pt>
                <c:pt idx="1604">
                  <c:v>42125</c:v>
                </c:pt>
                <c:pt idx="1605">
                  <c:v>42128</c:v>
                </c:pt>
                <c:pt idx="1606">
                  <c:v>42129</c:v>
                </c:pt>
                <c:pt idx="1607">
                  <c:v>42130</c:v>
                </c:pt>
                <c:pt idx="1608">
                  <c:v>42131</c:v>
                </c:pt>
                <c:pt idx="1609">
                  <c:v>42132</c:v>
                </c:pt>
                <c:pt idx="1610">
                  <c:v>42135</c:v>
                </c:pt>
                <c:pt idx="1611">
                  <c:v>42136</c:v>
                </c:pt>
                <c:pt idx="1612">
                  <c:v>42137</c:v>
                </c:pt>
                <c:pt idx="1613">
                  <c:v>42138</c:v>
                </c:pt>
                <c:pt idx="1614">
                  <c:v>42139</c:v>
                </c:pt>
                <c:pt idx="1615">
                  <c:v>42142</c:v>
                </c:pt>
                <c:pt idx="1616">
                  <c:v>42143</c:v>
                </c:pt>
                <c:pt idx="1617">
                  <c:v>42144</c:v>
                </c:pt>
                <c:pt idx="1618">
                  <c:v>42145</c:v>
                </c:pt>
                <c:pt idx="1619">
                  <c:v>42146</c:v>
                </c:pt>
                <c:pt idx="1620">
                  <c:v>42149</c:v>
                </c:pt>
                <c:pt idx="1621">
                  <c:v>42150</c:v>
                </c:pt>
                <c:pt idx="1622">
                  <c:v>42151</c:v>
                </c:pt>
                <c:pt idx="1623">
                  <c:v>42152</c:v>
                </c:pt>
                <c:pt idx="1624">
                  <c:v>42153</c:v>
                </c:pt>
                <c:pt idx="1625">
                  <c:v>42156</c:v>
                </c:pt>
                <c:pt idx="1626">
                  <c:v>42157</c:v>
                </c:pt>
                <c:pt idx="1627">
                  <c:v>42158</c:v>
                </c:pt>
                <c:pt idx="1628">
                  <c:v>42159</c:v>
                </c:pt>
                <c:pt idx="1629">
                  <c:v>42160</c:v>
                </c:pt>
                <c:pt idx="1630">
                  <c:v>42163</c:v>
                </c:pt>
                <c:pt idx="1631">
                  <c:v>42164</c:v>
                </c:pt>
                <c:pt idx="1632">
                  <c:v>42165</c:v>
                </c:pt>
                <c:pt idx="1633">
                  <c:v>42166</c:v>
                </c:pt>
                <c:pt idx="1634">
                  <c:v>42167</c:v>
                </c:pt>
                <c:pt idx="1635">
                  <c:v>42170</c:v>
                </c:pt>
                <c:pt idx="1636">
                  <c:v>42171</c:v>
                </c:pt>
                <c:pt idx="1637">
                  <c:v>42172</c:v>
                </c:pt>
                <c:pt idx="1638">
                  <c:v>42173</c:v>
                </c:pt>
                <c:pt idx="1639">
                  <c:v>42174</c:v>
                </c:pt>
                <c:pt idx="1640">
                  <c:v>42177</c:v>
                </c:pt>
                <c:pt idx="1641">
                  <c:v>42178</c:v>
                </c:pt>
                <c:pt idx="1642">
                  <c:v>42179</c:v>
                </c:pt>
                <c:pt idx="1643">
                  <c:v>42180</c:v>
                </c:pt>
                <c:pt idx="1644">
                  <c:v>42181</c:v>
                </c:pt>
                <c:pt idx="1645">
                  <c:v>42184</c:v>
                </c:pt>
                <c:pt idx="1646">
                  <c:v>42185</c:v>
                </c:pt>
                <c:pt idx="1647">
                  <c:v>42186</c:v>
                </c:pt>
                <c:pt idx="1648">
                  <c:v>42187</c:v>
                </c:pt>
                <c:pt idx="1649">
                  <c:v>42188</c:v>
                </c:pt>
                <c:pt idx="1650">
                  <c:v>42191</c:v>
                </c:pt>
                <c:pt idx="1651">
                  <c:v>42192</c:v>
                </c:pt>
                <c:pt idx="1652">
                  <c:v>42193</c:v>
                </c:pt>
                <c:pt idx="1653">
                  <c:v>42194</c:v>
                </c:pt>
                <c:pt idx="1654">
                  <c:v>42195</c:v>
                </c:pt>
                <c:pt idx="1655">
                  <c:v>42198</c:v>
                </c:pt>
                <c:pt idx="1656">
                  <c:v>42199</c:v>
                </c:pt>
                <c:pt idx="1657">
                  <c:v>42200</c:v>
                </c:pt>
                <c:pt idx="1658">
                  <c:v>42201</c:v>
                </c:pt>
                <c:pt idx="1659">
                  <c:v>42202</c:v>
                </c:pt>
                <c:pt idx="1660">
                  <c:v>42205</c:v>
                </c:pt>
                <c:pt idx="1661">
                  <c:v>42206</c:v>
                </c:pt>
                <c:pt idx="1662">
                  <c:v>42207</c:v>
                </c:pt>
                <c:pt idx="1663">
                  <c:v>42208</c:v>
                </c:pt>
                <c:pt idx="1664">
                  <c:v>42209</c:v>
                </c:pt>
                <c:pt idx="1665">
                  <c:v>42212</c:v>
                </c:pt>
                <c:pt idx="1666">
                  <c:v>42213</c:v>
                </c:pt>
                <c:pt idx="1667">
                  <c:v>42214</c:v>
                </c:pt>
                <c:pt idx="1668">
                  <c:v>42215</c:v>
                </c:pt>
                <c:pt idx="1669">
                  <c:v>42216</c:v>
                </c:pt>
                <c:pt idx="1670">
                  <c:v>42219</c:v>
                </c:pt>
                <c:pt idx="1671">
                  <c:v>42220</c:v>
                </c:pt>
                <c:pt idx="1672">
                  <c:v>42221</c:v>
                </c:pt>
                <c:pt idx="1673">
                  <c:v>42222</c:v>
                </c:pt>
                <c:pt idx="1674">
                  <c:v>42223</c:v>
                </c:pt>
                <c:pt idx="1675">
                  <c:v>42226</c:v>
                </c:pt>
                <c:pt idx="1676">
                  <c:v>42227</c:v>
                </c:pt>
                <c:pt idx="1677">
                  <c:v>42228</c:v>
                </c:pt>
                <c:pt idx="1678">
                  <c:v>42229</c:v>
                </c:pt>
                <c:pt idx="1679">
                  <c:v>42230</c:v>
                </c:pt>
                <c:pt idx="1680">
                  <c:v>42233</c:v>
                </c:pt>
                <c:pt idx="1681">
                  <c:v>42234</c:v>
                </c:pt>
                <c:pt idx="1682">
                  <c:v>42235</c:v>
                </c:pt>
                <c:pt idx="1683">
                  <c:v>42236</c:v>
                </c:pt>
                <c:pt idx="1684">
                  <c:v>42237</c:v>
                </c:pt>
                <c:pt idx="1685">
                  <c:v>42240</c:v>
                </c:pt>
                <c:pt idx="1686">
                  <c:v>42241</c:v>
                </c:pt>
                <c:pt idx="1687">
                  <c:v>42242</c:v>
                </c:pt>
                <c:pt idx="1688">
                  <c:v>42243</c:v>
                </c:pt>
                <c:pt idx="1689">
                  <c:v>42244</c:v>
                </c:pt>
                <c:pt idx="1690">
                  <c:v>42247</c:v>
                </c:pt>
                <c:pt idx="1691">
                  <c:v>42248</c:v>
                </c:pt>
                <c:pt idx="1692">
                  <c:v>42249</c:v>
                </c:pt>
                <c:pt idx="1693">
                  <c:v>42250</c:v>
                </c:pt>
                <c:pt idx="1694">
                  <c:v>42251</c:v>
                </c:pt>
                <c:pt idx="1695">
                  <c:v>42254</c:v>
                </c:pt>
                <c:pt idx="1696">
                  <c:v>42255</c:v>
                </c:pt>
                <c:pt idx="1697">
                  <c:v>42256</c:v>
                </c:pt>
                <c:pt idx="1698">
                  <c:v>42257</c:v>
                </c:pt>
                <c:pt idx="1699">
                  <c:v>42258</c:v>
                </c:pt>
                <c:pt idx="1700">
                  <c:v>42261</c:v>
                </c:pt>
                <c:pt idx="1701">
                  <c:v>42262</c:v>
                </c:pt>
                <c:pt idx="1702">
                  <c:v>42263</c:v>
                </c:pt>
                <c:pt idx="1703">
                  <c:v>42264</c:v>
                </c:pt>
                <c:pt idx="1704">
                  <c:v>42265</c:v>
                </c:pt>
                <c:pt idx="1705">
                  <c:v>42268</c:v>
                </c:pt>
                <c:pt idx="1706">
                  <c:v>42269</c:v>
                </c:pt>
                <c:pt idx="1707">
                  <c:v>42270</c:v>
                </c:pt>
                <c:pt idx="1708">
                  <c:v>42271</c:v>
                </c:pt>
                <c:pt idx="1709">
                  <c:v>42272</c:v>
                </c:pt>
                <c:pt idx="1710">
                  <c:v>42275</c:v>
                </c:pt>
                <c:pt idx="1711">
                  <c:v>42276</c:v>
                </c:pt>
                <c:pt idx="1712">
                  <c:v>42277</c:v>
                </c:pt>
                <c:pt idx="1713">
                  <c:v>42278</c:v>
                </c:pt>
                <c:pt idx="1714">
                  <c:v>42279</c:v>
                </c:pt>
                <c:pt idx="1715">
                  <c:v>42282</c:v>
                </c:pt>
                <c:pt idx="1716">
                  <c:v>42283</c:v>
                </c:pt>
                <c:pt idx="1717">
                  <c:v>42284</c:v>
                </c:pt>
                <c:pt idx="1718">
                  <c:v>42285</c:v>
                </c:pt>
                <c:pt idx="1719">
                  <c:v>42286</c:v>
                </c:pt>
                <c:pt idx="1720">
                  <c:v>42289</c:v>
                </c:pt>
                <c:pt idx="1721">
                  <c:v>42290</c:v>
                </c:pt>
                <c:pt idx="1722">
                  <c:v>42291</c:v>
                </c:pt>
                <c:pt idx="1723">
                  <c:v>42292</c:v>
                </c:pt>
                <c:pt idx="1724">
                  <c:v>42293</c:v>
                </c:pt>
                <c:pt idx="1725">
                  <c:v>42296</c:v>
                </c:pt>
                <c:pt idx="1726">
                  <c:v>42297</c:v>
                </c:pt>
                <c:pt idx="1727">
                  <c:v>42298</c:v>
                </c:pt>
                <c:pt idx="1728">
                  <c:v>42299</c:v>
                </c:pt>
                <c:pt idx="1729">
                  <c:v>42300</c:v>
                </c:pt>
                <c:pt idx="1730">
                  <c:v>42303</c:v>
                </c:pt>
                <c:pt idx="1731">
                  <c:v>42304</c:v>
                </c:pt>
                <c:pt idx="1732">
                  <c:v>42305</c:v>
                </c:pt>
                <c:pt idx="1733">
                  <c:v>42306</c:v>
                </c:pt>
                <c:pt idx="1734">
                  <c:v>42307</c:v>
                </c:pt>
                <c:pt idx="1735">
                  <c:v>42310</c:v>
                </c:pt>
                <c:pt idx="1736">
                  <c:v>42311</c:v>
                </c:pt>
                <c:pt idx="1737">
                  <c:v>42312</c:v>
                </c:pt>
                <c:pt idx="1738">
                  <c:v>42313</c:v>
                </c:pt>
                <c:pt idx="1739">
                  <c:v>42314</c:v>
                </c:pt>
                <c:pt idx="1740">
                  <c:v>42317</c:v>
                </c:pt>
                <c:pt idx="1741">
                  <c:v>42318</c:v>
                </c:pt>
                <c:pt idx="1742">
                  <c:v>42319</c:v>
                </c:pt>
                <c:pt idx="1743">
                  <c:v>42320</c:v>
                </c:pt>
                <c:pt idx="1744">
                  <c:v>42321</c:v>
                </c:pt>
                <c:pt idx="1745">
                  <c:v>42324</c:v>
                </c:pt>
                <c:pt idx="1746">
                  <c:v>42325</c:v>
                </c:pt>
                <c:pt idx="1747">
                  <c:v>42326</c:v>
                </c:pt>
                <c:pt idx="1748">
                  <c:v>42327</c:v>
                </c:pt>
                <c:pt idx="1749">
                  <c:v>42328</c:v>
                </c:pt>
                <c:pt idx="1750">
                  <c:v>42331</c:v>
                </c:pt>
                <c:pt idx="1751">
                  <c:v>42332</c:v>
                </c:pt>
                <c:pt idx="1752">
                  <c:v>42333</c:v>
                </c:pt>
                <c:pt idx="1753">
                  <c:v>42334</c:v>
                </c:pt>
                <c:pt idx="1754">
                  <c:v>42335</c:v>
                </c:pt>
                <c:pt idx="1755">
                  <c:v>42338</c:v>
                </c:pt>
                <c:pt idx="1756">
                  <c:v>42339</c:v>
                </c:pt>
                <c:pt idx="1757">
                  <c:v>42340</c:v>
                </c:pt>
                <c:pt idx="1758">
                  <c:v>42341</c:v>
                </c:pt>
                <c:pt idx="1759">
                  <c:v>42342</c:v>
                </c:pt>
                <c:pt idx="1760">
                  <c:v>42345</c:v>
                </c:pt>
                <c:pt idx="1761">
                  <c:v>42346</c:v>
                </c:pt>
                <c:pt idx="1762">
                  <c:v>42347</c:v>
                </c:pt>
                <c:pt idx="1763">
                  <c:v>42348</c:v>
                </c:pt>
                <c:pt idx="1764">
                  <c:v>42349</c:v>
                </c:pt>
                <c:pt idx="1765">
                  <c:v>42352</c:v>
                </c:pt>
                <c:pt idx="1766">
                  <c:v>42353</c:v>
                </c:pt>
                <c:pt idx="1767">
                  <c:v>42354</c:v>
                </c:pt>
                <c:pt idx="1768">
                  <c:v>42355</c:v>
                </c:pt>
                <c:pt idx="1769">
                  <c:v>42356</c:v>
                </c:pt>
                <c:pt idx="1770">
                  <c:v>42359</c:v>
                </c:pt>
                <c:pt idx="1771">
                  <c:v>42360</c:v>
                </c:pt>
                <c:pt idx="1772">
                  <c:v>42361</c:v>
                </c:pt>
                <c:pt idx="1773">
                  <c:v>42362</c:v>
                </c:pt>
                <c:pt idx="1774">
                  <c:v>42366</c:v>
                </c:pt>
                <c:pt idx="1775">
                  <c:v>42367</c:v>
                </c:pt>
                <c:pt idx="1776">
                  <c:v>42368</c:v>
                </c:pt>
                <c:pt idx="1777">
                  <c:v>42369</c:v>
                </c:pt>
                <c:pt idx="1778">
                  <c:v>42373</c:v>
                </c:pt>
                <c:pt idx="1779">
                  <c:v>42374</c:v>
                </c:pt>
                <c:pt idx="1780">
                  <c:v>42375</c:v>
                </c:pt>
                <c:pt idx="1781">
                  <c:v>42376</c:v>
                </c:pt>
                <c:pt idx="1782">
                  <c:v>42377</c:v>
                </c:pt>
                <c:pt idx="1783">
                  <c:v>42380</c:v>
                </c:pt>
                <c:pt idx="1784">
                  <c:v>42381</c:v>
                </c:pt>
                <c:pt idx="1785">
                  <c:v>42382</c:v>
                </c:pt>
                <c:pt idx="1786">
                  <c:v>42383</c:v>
                </c:pt>
                <c:pt idx="1787">
                  <c:v>42384</c:v>
                </c:pt>
                <c:pt idx="1788">
                  <c:v>42387</c:v>
                </c:pt>
                <c:pt idx="1789">
                  <c:v>42388</c:v>
                </c:pt>
                <c:pt idx="1790">
                  <c:v>42389</c:v>
                </c:pt>
                <c:pt idx="1791">
                  <c:v>42390</c:v>
                </c:pt>
                <c:pt idx="1792">
                  <c:v>42391</c:v>
                </c:pt>
                <c:pt idx="1793">
                  <c:v>42394</c:v>
                </c:pt>
                <c:pt idx="1794">
                  <c:v>42395</c:v>
                </c:pt>
                <c:pt idx="1795">
                  <c:v>42396</c:v>
                </c:pt>
                <c:pt idx="1796">
                  <c:v>42397</c:v>
                </c:pt>
                <c:pt idx="1797">
                  <c:v>42398</c:v>
                </c:pt>
                <c:pt idx="1798">
                  <c:v>42401</c:v>
                </c:pt>
                <c:pt idx="1799">
                  <c:v>42402</c:v>
                </c:pt>
                <c:pt idx="1800">
                  <c:v>42403</c:v>
                </c:pt>
                <c:pt idx="1801">
                  <c:v>42404</c:v>
                </c:pt>
                <c:pt idx="1802">
                  <c:v>42405</c:v>
                </c:pt>
                <c:pt idx="1803">
                  <c:v>42408</c:v>
                </c:pt>
                <c:pt idx="1804">
                  <c:v>42409</c:v>
                </c:pt>
                <c:pt idx="1805">
                  <c:v>42410</c:v>
                </c:pt>
                <c:pt idx="1806">
                  <c:v>42411</c:v>
                </c:pt>
                <c:pt idx="1807">
                  <c:v>42412</c:v>
                </c:pt>
                <c:pt idx="1808">
                  <c:v>42415</c:v>
                </c:pt>
                <c:pt idx="1809">
                  <c:v>42416</c:v>
                </c:pt>
                <c:pt idx="1810">
                  <c:v>42417</c:v>
                </c:pt>
                <c:pt idx="1811">
                  <c:v>42418</c:v>
                </c:pt>
                <c:pt idx="1812">
                  <c:v>42419</c:v>
                </c:pt>
                <c:pt idx="1813">
                  <c:v>42422</c:v>
                </c:pt>
                <c:pt idx="1814">
                  <c:v>42423</c:v>
                </c:pt>
                <c:pt idx="1815">
                  <c:v>42424</c:v>
                </c:pt>
                <c:pt idx="1816">
                  <c:v>42425</c:v>
                </c:pt>
                <c:pt idx="1817">
                  <c:v>42426</c:v>
                </c:pt>
                <c:pt idx="1818">
                  <c:v>42429</c:v>
                </c:pt>
                <c:pt idx="1819">
                  <c:v>42430</c:v>
                </c:pt>
                <c:pt idx="1820">
                  <c:v>42431</c:v>
                </c:pt>
                <c:pt idx="1821">
                  <c:v>42432</c:v>
                </c:pt>
                <c:pt idx="1822">
                  <c:v>42433</c:v>
                </c:pt>
              </c:numCache>
            </c:numRef>
          </c:cat>
          <c:val>
            <c:numRef>
              <c:f>'C:\Users\Valay\Downloads\[Charts (26).xls]1 - Chart Data'!$F$2:$F$1824</c:f>
              <c:numCache>
                <c:formatCode>General</c:formatCode>
                <c:ptCount val="1823"/>
                <c:pt idx="0">
                  <c:v>100</c:v>
                </c:pt>
                <c:pt idx="1">
                  <c:v>97.609404375963294</c:v>
                </c:pt>
                <c:pt idx="2">
                  <c:v>94.807154848962</c:v>
                </c:pt>
                <c:pt idx="3">
                  <c:v>92.956393377730606</c:v>
                </c:pt>
                <c:pt idx="4">
                  <c:v>95.900259797264695</c:v>
                </c:pt>
                <c:pt idx="5">
                  <c:v>93.197571640274404</c:v>
                </c:pt>
                <c:pt idx="6">
                  <c:v>93.702022230850702</c:v>
                </c:pt>
                <c:pt idx="7">
                  <c:v>93.935565029470396</c:v>
                </c:pt>
                <c:pt idx="8">
                  <c:v>95.371602689723105</c:v>
                </c:pt>
                <c:pt idx="9">
                  <c:v>95.953141633602598</c:v>
                </c:pt>
                <c:pt idx="10">
                  <c:v>96.471099416300206</c:v>
                </c:pt>
                <c:pt idx="11">
                  <c:v>92.154165741209297</c:v>
                </c:pt>
                <c:pt idx="12">
                  <c:v>89.670916544117205</c:v>
                </c:pt>
                <c:pt idx="13">
                  <c:v>92.885799603298494</c:v>
                </c:pt>
                <c:pt idx="14">
                  <c:v>90.678001581395606</c:v>
                </c:pt>
                <c:pt idx="15">
                  <c:v>88.418771009997897</c:v>
                </c:pt>
                <c:pt idx="16">
                  <c:v>88.557529642803999</c:v>
                </c:pt>
                <c:pt idx="17">
                  <c:v>91.754684638307197</c:v>
                </c:pt>
                <c:pt idx="18">
                  <c:v>91.428415701505102</c:v>
                </c:pt>
                <c:pt idx="19">
                  <c:v>92.075091925402106</c:v>
                </c:pt>
                <c:pt idx="20">
                  <c:v>93.840712329925694</c:v>
                </c:pt>
                <c:pt idx="21">
                  <c:v>97.188012636088004</c:v>
                </c:pt>
                <c:pt idx="22">
                  <c:v>94.195896454159396</c:v>
                </c:pt>
                <c:pt idx="23">
                  <c:v>93.786590839333996</c:v>
                </c:pt>
                <c:pt idx="24">
                  <c:v>92.862490071931504</c:v>
                </c:pt>
                <c:pt idx="25">
                  <c:v>93.8934490360095</c:v>
                </c:pt>
                <c:pt idx="26">
                  <c:v>95.654453492173502</c:v>
                </c:pt>
                <c:pt idx="27">
                  <c:v>99.274526110918103</c:v>
                </c:pt>
                <c:pt idx="28">
                  <c:v>102.880460624075</c:v>
                </c:pt>
                <c:pt idx="29">
                  <c:v>103.322130285565</c:v>
                </c:pt>
                <c:pt idx="30">
                  <c:v>98.437019728462502</c:v>
                </c:pt>
                <c:pt idx="31">
                  <c:v>94.666076147788303</c:v>
                </c:pt>
                <c:pt idx="32">
                  <c:v>98.219562199672296</c:v>
                </c:pt>
                <c:pt idx="33">
                  <c:v>98.353698837024893</c:v>
                </c:pt>
                <c:pt idx="34">
                  <c:v>104.204665345054</c:v>
                </c:pt>
                <c:pt idx="35">
                  <c:v>101.92841220426899</c:v>
                </c:pt>
                <c:pt idx="36">
                  <c:v>100.710716964216</c:v>
                </c:pt>
                <c:pt idx="37">
                  <c:v>101.941961726047</c:v>
                </c:pt>
                <c:pt idx="38">
                  <c:v>98.574323027331602</c:v>
                </c:pt>
                <c:pt idx="39">
                  <c:v>98.536982222370298</c:v>
                </c:pt>
                <c:pt idx="40">
                  <c:v>98.536982222370298</c:v>
                </c:pt>
                <c:pt idx="41">
                  <c:v>96.538437838504905</c:v>
                </c:pt>
                <c:pt idx="42">
                  <c:v>98.587717340366297</c:v>
                </c:pt>
                <c:pt idx="43">
                  <c:v>99.675327495992903</c:v>
                </c:pt>
                <c:pt idx="44">
                  <c:v>96.614806587631506</c:v>
                </c:pt>
                <c:pt idx="45">
                  <c:v>94.279495511917403</c:v>
                </c:pt>
                <c:pt idx="46">
                  <c:v>95.165408881209601</c:v>
                </c:pt>
                <c:pt idx="47">
                  <c:v>95.254619642126102</c:v>
                </c:pt>
                <c:pt idx="48">
                  <c:v>95.536506940945102</c:v>
                </c:pt>
                <c:pt idx="49">
                  <c:v>98.518492224858207</c:v>
                </c:pt>
                <c:pt idx="50">
                  <c:v>100.011715236622</c:v>
                </c:pt>
                <c:pt idx="51">
                  <c:v>100.725608940846</c:v>
                </c:pt>
                <c:pt idx="52">
                  <c:v>102.454922593468</c:v>
                </c:pt>
                <c:pt idx="53">
                  <c:v>96.581908381003998</c:v>
                </c:pt>
                <c:pt idx="54">
                  <c:v>96.581908381003998</c:v>
                </c:pt>
                <c:pt idx="55">
                  <c:v>99.984537580844304</c:v>
                </c:pt>
                <c:pt idx="56">
                  <c:v>98.179611065835104</c:v>
                </c:pt>
                <c:pt idx="57">
                  <c:v>101.113362712937</c:v>
                </c:pt>
                <c:pt idx="58">
                  <c:v>104.153170308922</c:v>
                </c:pt>
                <c:pt idx="59">
                  <c:v>104.736847908351</c:v>
                </c:pt>
                <c:pt idx="60">
                  <c:v>106.356199189419</c:v>
                </c:pt>
                <c:pt idx="61">
                  <c:v>108.337753255064</c:v>
                </c:pt>
                <c:pt idx="62">
                  <c:v>108.139305773864</c:v>
                </c:pt>
                <c:pt idx="63">
                  <c:v>107.569750154437</c:v>
                </c:pt>
                <c:pt idx="64">
                  <c:v>106.12898165103999</c:v>
                </c:pt>
                <c:pt idx="65">
                  <c:v>107.734408490506</c:v>
                </c:pt>
                <c:pt idx="66">
                  <c:v>107.979410532106</c:v>
                </c:pt>
                <c:pt idx="67">
                  <c:v>110.32958133328199</c:v>
                </c:pt>
                <c:pt idx="68">
                  <c:v>108.85351795836699</c:v>
                </c:pt>
                <c:pt idx="69">
                  <c:v>110.568812431583</c:v>
                </c:pt>
                <c:pt idx="70">
                  <c:v>111.81387077162699</c:v>
                </c:pt>
                <c:pt idx="71">
                  <c:v>105.90692833087</c:v>
                </c:pt>
                <c:pt idx="72">
                  <c:v>104.003452326233</c:v>
                </c:pt>
                <c:pt idx="73">
                  <c:v>101.41124054378101</c:v>
                </c:pt>
                <c:pt idx="74">
                  <c:v>100.093957729644</c:v>
                </c:pt>
                <c:pt idx="75">
                  <c:v>96.003316387561995</c:v>
                </c:pt>
                <c:pt idx="76">
                  <c:v>97.696782867421803</c:v>
                </c:pt>
                <c:pt idx="77">
                  <c:v>95.1273262993939</c:v>
                </c:pt>
                <c:pt idx="78">
                  <c:v>93.113756902833202</c:v>
                </c:pt>
                <c:pt idx="79">
                  <c:v>94.273772945370297</c:v>
                </c:pt>
                <c:pt idx="80">
                  <c:v>92.274857673077804</c:v>
                </c:pt>
                <c:pt idx="81">
                  <c:v>97.724385835472603</c:v>
                </c:pt>
                <c:pt idx="82">
                  <c:v>96.324888748085598</c:v>
                </c:pt>
                <c:pt idx="83">
                  <c:v>96.799537244122007</c:v>
                </c:pt>
                <c:pt idx="84">
                  <c:v>96.721275754598196</c:v>
                </c:pt>
                <c:pt idx="85">
                  <c:v>94.761563792194593</c:v>
                </c:pt>
                <c:pt idx="86">
                  <c:v>97.387340977303495</c:v>
                </c:pt>
                <c:pt idx="87">
                  <c:v>97.074895697204397</c:v>
                </c:pt>
                <c:pt idx="88">
                  <c:v>98.157319461944894</c:v>
                </c:pt>
                <c:pt idx="89">
                  <c:v>99.485851886472503</c:v>
                </c:pt>
                <c:pt idx="90">
                  <c:v>96.948602140667205</c:v>
                </c:pt>
                <c:pt idx="91">
                  <c:v>97.809619624287194</c:v>
                </c:pt>
                <c:pt idx="92">
                  <c:v>101.272328717929</c:v>
                </c:pt>
                <c:pt idx="93">
                  <c:v>101.04478060508301</c:v>
                </c:pt>
                <c:pt idx="94">
                  <c:v>101.10372566092499</c:v>
                </c:pt>
                <c:pt idx="95">
                  <c:v>101.57089793317699</c:v>
                </c:pt>
                <c:pt idx="96">
                  <c:v>99.407380764359502</c:v>
                </c:pt>
                <c:pt idx="97">
                  <c:v>101.888668687323</c:v>
                </c:pt>
                <c:pt idx="98">
                  <c:v>98.745346937601397</c:v>
                </c:pt>
                <c:pt idx="99">
                  <c:v>101.003611989669</c:v>
                </c:pt>
                <c:pt idx="100">
                  <c:v>100.45500955067899</c:v>
                </c:pt>
                <c:pt idx="101">
                  <c:v>98.962425515172498</c:v>
                </c:pt>
                <c:pt idx="102">
                  <c:v>98.512920835659102</c:v>
                </c:pt>
                <c:pt idx="103">
                  <c:v>99.649790618365103</c:v>
                </c:pt>
                <c:pt idx="104">
                  <c:v>98.6327822999625</c:v>
                </c:pt>
                <c:pt idx="105">
                  <c:v>99.343406542072699</c:v>
                </c:pt>
                <c:pt idx="106">
                  <c:v>99.2434581580507</c:v>
                </c:pt>
                <c:pt idx="107">
                  <c:v>102.35577645724</c:v>
                </c:pt>
                <c:pt idx="108">
                  <c:v>101.986665875706</c:v>
                </c:pt>
                <c:pt idx="109">
                  <c:v>103.807520436103</c:v>
                </c:pt>
                <c:pt idx="110">
                  <c:v>103.242717832499</c:v>
                </c:pt>
                <c:pt idx="111">
                  <c:v>104.920068807059</c:v>
                </c:pt>
                <c:pt idx="112">
                  <c:v>105.633976621168</c:v>
                </c:pt>
                <c:pt idx="113">
                  <c:v>108.41019139314299</c:v>
                </c:pt>
                <c:pt idx="114">
                  <c:v>105.331208707041</c:v>
                </c:pt>
                <c:pt idx="115">
                  <c:v>105.36635643260701</c:v>
                </c:pt>
                <c:pt idx="116">
                  <c:v>104.496040534234</c:v>
                </c:pt>
                <c:pt idx="117">
                  <c:v>104.07528575491899</c:v>
                </c:pt>
                <c:pt idx="118">
                  <c:v>106.2654988277</c:v>
                </c:pt>
                <c:pt idx="119">
                  <c:v>108.038655926947</c:v>
                </c:pt>
                <c:pt idx="120">
                  <c:v>108.63477844566501</c:v>
                </c:pt>
                <c:pt idx="121">
                  <c:v>108.444869461081</c:v>
                </c:pt>
                <c:pt idx="122">
                  <c:v>106.697206909804</c:v>
                </c:pt>
                <c:pt idx="123">
                  <c:v>106.13201930788701</c:v>
                </c:pt>
                <c:pt idx="124">
                  <c:v>105.896916359035</c:v>
                </c:pt>
                <c:pt idx="125">
                  <c:v>104.269085036593</c:v>
                </c:pt>
                <c:pt idx="126">
                  <c:v>105.135889589095</c:v>
                </c:pt>
                <c:pt idx="127">
                  <c:v>107.09335404825801</c:v>
                </c:pt>
                <c:pt idx="128">
                  <c:v>105.54032930901199</c:v>
                </c:pt>
                <c:pt idx="129">
                  <c:v>104.88964990893901</c:v>
                </c:pt>
                <c:pt idx="130">
                  <c:v>101.912849000214</c:v>
                </c:pt>
                <c:pt idx="131">
                  <c:v>102.557049947</c:v>
                </c:pt>
                <c:pt idx="132">
                  <c:v>103.95973385288301</c:v>
                </c:pt>
                <c:pt idx="133">
                  <c:v>104.14989681541201</c:v>
                </c:pt>
                <c:pt idx="134">
                  <c:v>107.17353649795</c:v>
                </c:pt>
                <c:pt idx="135">
                  <c:v>107.60395251765399</c:v>
                </c:pt>
                <c:pt idx="136">
                  <c:v>108.779801867773</c:v>
                </c:pt>
                <c:pt idx="137">
                  <c:v>108.730477738359</c:v>
                </c:pt>
                <c:pt idx="138">
                  <c:v>107.716509092501</c:v>
                </c:pt>
                <c:pt idx="139">
                  <c:v>110.360369104131</c:v>
                </c:pt>
                <c:pt idx="140">
                  <c:v>109.637088294444</c:v>
                </c:pt>
                <c:pt idx="141">
                  <c:v>108.268249973236</c:v>
                </c:pt>
                <c:pt idx="142">
                  <c:v>109.641557096852</c:v>
                </c:pt>
                <c:pt idx="143">
                  <c:v>108.32525592762801</c:v>
                </c:pt>
                <c:pt idx="144">
                  <c:v>107.618624783204</c:v>
                </c:pt>
                <c:pt idx="145">
                  <c:v>112.66871820375</c:v>
                </c:pt>
                <c:pt idx="146">
                  <c:v>115.65552100582001</c:v>
                </c:pt>
                <c:pt idx="147">
                  <c:v>115.980114897606</c:v>
                </c:pt>
                <c:pt idx="148">
                  <c:v>116.620324762404</c:v>
                </c:pt>
                <c:pt idx="149">
                  <c:v>117.956204406045</c:v>
                </c:pt>
                <c:pt idx="150">
                  <c:v>120.62630275819799</c:v>
                </c:pt>
                <c:pt idx="151">
                  <c:v>121.762450921029</c:v>
                </c:pt>
                <c:pt idx="152">
                  <c:v>122.87484005184599</c:v>
                </c:pt>
                <c:pt idx="153">
                  <c:v>122.074343899884</c:v>
                </c:pt>
                <c:pt idx="154">
                  <c:v>122.544346212091</c:v>
                </c:pt>
                <c:pt idx="155">
                  <c:v>122.886396048328</c:v>
                </c:pt>
                <c:pt idx="156">
                  <c:v>122.504689370158</c:v>
                </c:pt>
                <c:pt idx="157">
                  <c:v>123.392457181586</c:v>
                </c:pt>
                <c:pt idx="158">
                  <c:v>122.044503507082</c:v>
                </c:pt>
                <c:pt idx="159">
                  <c:v>120.594779257589</c:v>
                </c:pt>
                <c:pt idx="160">
                  <c:v>122.09328339804399</c:v>
                </c:pt>
                <c:pt idx="161">
                  <c:v>118.87261528567799</c:v>
                </c:pt>
                <c:pt idx="162">
                  <c:v>121.381066754534</c:v>
                </c:pt>
                <c:pt idx="163">
                  <c:v>119.57575725690999</c:v>
                </c:pt>
                <c:pt idx="164">
                  <c:v>117.368678839184</c:v>
                </c:pt>
                <c:pt idx="165">
                  <c:v>117.595823812435</c:v>
                </c:pt>
                <c:pt idx="166">
                  <c:v>119.734590225836</c:v>
                </c:pt>
                <c:pt idx="167">
                  <c:v>119.80677438596901</c:v>
                </c:pt>
                <c:pt idx="168">
                  <c:v>122.60476877454801</c:v>
                </c:pt>
                <c:pt idx="169">
                  <c:v>121.529492674822</c:v>
                </c:pt>
                <c:pt idx="170">
                  <c:v>122.368367716202</c:v>
                </c:pt>
                <c:pt idx="171">
                  <c:v>121.352941720709</c:v>
                </c:pt>
                <c:pt idx="172">
                  <c:v>121.540452024705</c:v>
                </c:pt>
                <c:pt idx="173">
                  <c:v>122.265861411451</c:v>
                </c:pt>
                <c:pt idx="174">
                  <c:v>121.642625739289</c:v>
                </c:pt>
                <c:pt idx="175">
                  <c:v>123.76223294345</c:v>
                </c:pt>
                <c:pt idx="176">
                  <c:v>123.699413716103</c:v>
                </c:pt>
                <c:pt idx="177">
                  <c:v>126.05273505321099</c:v>
                </c:pt>
                <c:pt idx="178">
                  <c:v>125.284679544436</c:v>
                </c:pt>
                <c:pt idx="179">
                  <c:v>124.45373627458299</c:v>
                </c:pt>
                <c:pt idx="180">
                  <c:v>124.155961244336</c:v>
                </c:pt>
                <c:pt idx="181">
                  <c:v>125.54587167216</c:v>
                </c:pt>
                <c:pt idx="182">
                  <c:v>124.382626481469</c:v>
                </c:pt>
                <c:pt idx="183">
                  <c:v>125.075266666259</c:v>
                </c:pt>
                <c:pt idx="184">
                  <c:v>121.258681636368</c:v>
                </c:pt>
                <c:pt idx="185">
                  <c:v>123.313988075171</c:v>
                </c:pt>
                <c:pt idx="186">
                  <c:v>119.50545777438199</c:v>
                </c:pt>
                <c:pt idx="187">
                  <c:v>122.758870900329</c:v>
                </c:pt>
                <c:pt idx="188">
                  <c:v>124.291166201614</c:v>
                </c:pt>
                <c:pt idx="189">
                  <c:v>123.414341614485</c:v>
                </c:pt>
                <c:pt idx="190">
                  <c:v>126.00191729159801</c:v>
                </c:pt>
                <c:pt idx="191">
                  <c:v>126.694988835754</c:v>
                </c:pt>
                <c:pt idx="192">
                  <c:v>126.994255482501</c:v>
                </c:pt>
                <c:pt idx="193">
                  <c:v>127.013096211461</c:v>
                </c:pt>
                <c:pt idx="194">
                  <c:v>127.768396383458</c:v>
                </c:pt>
                <c:pt idx="195">
                  <c:v>131.50841512582099</c:v>
                </c:pt>
                <c:pt idx="196">
                  <c:v>129.82942942020401</c:v>
                </c:pt>
                <c:pt idx="197">
                  <c:v>128.395234107899</c:v>
                </c:pt>
                <c:pt idx="198">
                  <c:v>121.901376856767</c:v>
                </c:pt>
                <c:pt idx="199">
                  <c:v>123.65482849262401</c:v>
                </c:pt>
                <c:pt idx="200">
                  <c:v>124.039468011346</c:v>
                </c:pt>
                <c:pt idx="201">
                  <c:v>123.63890649433</c:v>
                </c:pt>
                <c:pt idx="202">
                  <c:v>123.9600354013</c:v>
                </c:pt>
                <c:pt idx="203">
                  <c:v>120.993210181846</c:v>
                </c:pt>
                <c:pt idx="204">
                  <c:v>121.48173071133699</c:v>
                </c:pt>
                <c:pt idx="205">
                  <c:v>120.31627026857301</c:v>
                </c:pt>
                <c:pt idx="206">
                  <c:v>123.591908480377</c:v>
                </c:pt>
                <c:pt idx="207">
                  <c:v>123.949567881723</c:v>
                </c:pt>
                <c:pt idx="208">
                  <c:v>124.51465671443999</c:v>
                </c:pt>
                <c:pt idx="209">
                  <c:v>123.553904510783</c:v>
                </c:pt>
                <c:pt idx="210">
                  <c:v>122.868704267214</c:v>
                </c:pt>
                <c:pt idx="211">
                  <c:v>120.623978658434</c:v>
                </c:pt>
                <c:pt idx="212">
                  <c:v>120.096131861478</c:v>
                </c:pt>
                <c:pt idx="213">
                  <c:v>122.73077610197301</c:v>
                </c:pt>
                <c:pt idx="214">
                  <c:v>122.042661159134</c:v>
                </c:pt>
                <c:pt idx="215">
                  <c:v>122.665781936512</c:v>
                </c:pt>
                <c:pt idx="216">
                  <c:v>122.2943613651</c:v>
                </c:pt>
                <c:pt idx="217">
                  <c:v>124.447568238784</c:v>
                </c:pt>
                <c:pt idx="218">
                  <c:v>122.193290237307</c:v>
                </c:pt>
                <c:pt idx="219">
                  <c:v>120.095466681147</c:v>
                </c:pt>
                <c:pt idx="220">
                  <c:v>122.519143940327</c:v>
                </c:pt>
                <c:pt idx="221">
                  <c:v>121.46994694098299</c:v>
                </c:pt>
                <c:pt idx="222">
                  <c:v>122.388365455798</c:v>
                </c:pt>
                <c:pt idx="223">
                  <c:v>122.624159789054</c:v>
                </c:pt>
                <c:pt idx="224">
                  <c:v>124.180226216542</c:v>
                </c:pt>
                <c:pt idx="225">
                  <c:v>123.606713781994</c:v>
                </c:pt>
                <c:pt idx="226">
                  <c:v>122.950229171757</c:v>
                </c:pt>
                <c:pt idx="227">
                  <c:v>123.729622981633</c:v>
                </c:pt>
                <c:pt idx="228">
                  <c:v>125.684868157327</c:v>
                </c:pt>
                <c:pt idx="229">
                  <c:v>124.343215554689</c:v>
                </c:pt>
                <c:pt idx="230">
                  <c:v>124.43619970221199</c:v>
                </c:pt>
                <c:pt idx="231">
                  <c:v>123.286483876321</c:v>
                </c:pt>
                <c:pt idx="232">
                  <c:v>123.280301730635</c:v>
                </c:pt>
                <c:pt idx="233">
                  <c:v>124.832258149955</c:v>
                </c:pt>
                <c:pt idx="234">
                  <c:v>125.521477695283</c:v>
                </c:pt>
                <c:pt idx="235">
                  <c:v>125.873392357404</c:v>
                </c:pt>
                <c:pt idx="236">
                  <c:v>125.818779036507</c:v>
                </c:pt>
                <c:pt idx="237">
                  <c:v>123.522203628752</c:v>
                </c:pt>
                <c:pt idx="238">
                  <c:v>124.53693823984</c:v>
                </c:pt>
                <c:pt idx="239">
                  <c:v>125.396919654702</c:v>
                </c:pt>
                <c:pt idx="240">
                  <c:v>122.195382531804</c:v>
                </c:pt>
                <c:pt idx="241">
                  <c:v>121.511196184315</c:v>
                </c:pt>
                <c:pt idx="242">
                  <c:v>121.860504548956</c:v>
                </c:pt>
                <c:pt idx="243">
                  <c:v>119.752902841926</c:v>
                </c:pt>
                <c:pt idx="244">
                  <c:v>119.89988753816201</c:v>
                </c:pt>
                <c:pt idx="245">
                  <c:v>118.815321086476</c:v>
                </c:pt>
                <c:pt idx="246">
                  <c:v>115.116406457191</c:v>
                </c:pt>
                <c:pt idx="247">
                  <c:v>116.020557861749</c:v>
                </c:pt>
                <c:pt idx="248">
                  <c:v>116.789066902567</c:v>
                </c:pt>
                <c:pt idx="249">
                  <c:v>117.67728219894499</c:v>
                </c:pt>
                <c:pt idx="250">
                  <c:v>118.144674182277</c:v>
                </c:pt>
                <c:pt idx="251">
                  <c:v>114.85162033998</c:v>
                </c:pt>
                <c:pt idx="252">
                  <c:v>110.47032744429001</c:v>
                </c:pt>
                <c:pt idx="253">
                  <c:v>112.886818740194</c:v>
                </c:pt>
                <c:pt idx="254">
                  <c:v>112.829939774774</c:v>
                </c:pt>
                <c:pt idx="255">
                  <c:v>113.10604403610699</c:v>
                </c:pt>
                <c:pt idx="256">
                  <c:v>113.670796247262</c:v>
                </c:pt>
                <c:pt idx="257">
                  <c:v>114.526111321314</c:v>
                </c:pt>
                <c:pt idx="258">
                  <c:v>114.12377397438399</c:v>
                </c:pt>
                <c:pt idx="259">
                  <c:v>116.39400622532099</c:v>
                </c:pt>
                <c:pt idx="260">
                  <c:v>116.51988656377399</c:v>
                </c:pt>
                <c:pt idx="261">
                  <c:v>117.740966160724</c:v>
                </c:pt>
                <c:pt idx="262">
                  <c:v>119.248839265361</c:v>
                </c:pt>
                <c:pt idx="263">
                  <c:v>118.50840688161701</c:v>
                </c:pt>
                <c:pt idx="264">
                  <c:v>117.88593112759099</c:v>
                </c:pt>
                <c:pt idx="265">
                  <c:v>118.208311783002</c:v>
                </c:pt>
                <c:pt idx="266">
                  <c:v>115.740428251563</c:v>
                </c:pt>
                <c:pt idx="267">
                  <c:v>118.23042398977201</c:v>
                </c:pt>
                <c:pt idx="268">
                  <c:v>118.03955553295199</c:v>
                </c:pt>
                <c:pt idx="269">
                  <c:v>119.435605776804</c:v>
                </c:pt>
                <c:pt idx="270">
                  <c:v>120.620850295179</c:v>
                </c:pt>
                <c:pt idx="271">
                  <c:v>118.714860715169</c:v>
                </c:pt>
                <c:pt idx="272">
                  <c:v>121.315282435467</c:v>
                </c:pt>
                <c:pt idx="273">
                  <c:v>121.18355858858899</c:v>
                </c:pt>
                <c:pt idx="274">
                  <c:v>121.215471118908</c:v>
                </c:pt>
                <c:pt idx="275">
                  <c:v>121.922658595973</c:v>
                </c:pt>
                <c:pt idx="276">
                  <c:v>121.75504927807</c:v>
                </c:pt>
                <c:pt idx="277">
                  <c:v>121.923589848437</c:v>
                </c:pt>
                <c:pt idx="278">
                  <c:v>120.283882033533</c:v>
                </c:pt>
                <c:pt idx="279">
                  <c:v>121.69885766566</c:v>
                </c:pt>
                <c:pt idx="280">
                  <c:v>121.604672162144</c:v>
                </c:pt>
                <c:pt idx="281">
                  <c:v>119.742532075852</c:v>
                </c:pt>
                <c:pt idx="282">
                  <c:v>118.844778496663</c:v>
                </c:pt>
                <c:pt idx="283">
                  <c:v>118.72298599369999</c:v>
                </c:pt>
                <c:pt idx="284">
                  <c:v>118.249552963542</c:v>
                </c:pt>
                <c:pt idx="285">
                  <c:v>116.122169196599</c:v>
                </c:pt>
                <c:pt idx="286">
                  <c:v>116.974190620163</c:v>
                </c:pt>
                <c:pt idx="287">
                  <c:v>117.64201554719899</c:v>
                </c:pt>
                <c:pt idx="288">
                  <c:v>119.67146259669801</c:v>
                </c:pt>
                <c:pt idx="289">
                  <c:v>120.558168135294</c:v>
                </c:pt>
                <c:pt idx="290">
                  <c:v>121.560582800367</c:v>
                </c:pt>
                <c:pt idx="291">
                  <c:v>124.19005274416401</c:v>
                </c:pt>
                <c:pt idx="292">
                  <c:v>124.19005274416401</c:v>
                </c:pt>
                <c:pt idx="293">
                  <c:v>122.30607660172301</c:v>
                </c:pt>
                <c:pt idx="294">
                  <c:v>122.805298471756</c:v>
                </c:pt>
                <c:pt idx="295">
                  <c:v>122.693489720857</c:v>
                </c:pt>
                <c:pt idx="296">
                  <c:v>125.02843192384201</c:v>
                </c:pt>
                <c:pt idx="297">
                  <c:v>126.23286387122801</c:v>
                </c:pt>
                <c:pt idx="298">
                  <c:v>126.444332761338</c:v>
                </c:pt>
                <c:pt idx="299">
                  <c:v>128.35936073106299</c:v>
                </c:pt>
                <c:pt idx="300">
                  <c:v>125.35074807691799</c:v>
                </c:pt>
                <c:pt idx="301">
                  <c:v>123.979101888432</c:v>
                </c:pt>
                <c:pt idx="302">
                  <c:v>122.861072834686</c:v>
                </c:pt>
                <c:pt idx="303">
                  <c:v>122.844937172407</c:v>
                </c:pt>
                <c:pt idx="304">
                  <c:v>121.52699925642899</c:v>
                </c:pt>
                <c:pt idx="305">
                  <c:v>119.931953261527</c:v>
                </c:pt>
                <c:pt idx="306">
                  <c:v>120.43266674806</c:v>
                </c:pt>
                <c:pt idx="307">
                  <c:v>121.955709995646</c:v>
                </c:pt>
                <c:pt idx="308">
                  <c:v>117.679322085295</c:v>
                </c:pt>
                <c:pt idx="309">
                  <c:v>114.312495712862</c:v>
                </c:pt>
                <c:pt idx="310">
                  <c:v>119.02153102057299</c:v>
                </c:pt>
                <c:pt idx="311">
                  <c:v>118.839821895345</c:v>
                </c:pt>
                <c:pt idx="312">
                  <c:v>117.689767432194</c:v>
                </c:pt>
                <c:pt idx="313">
                  <c:v>111.00184482725599</c:v>
                </c:pt>
                <c:pt idx="314">
                  <c:v>108.58647022803</c:v>
                </c:pt>
                <c:pt idx="315">
                  <c:v>107.633736470912</c:v>
                </c:pt>
                <c:pt idx="316">
                  <c:v>102.852970535111</c:v>
                </c:pt>
                <c:pt idx="317">
                  <c:v>110.693180996555</c:v>
                </c:pt>
                <c:pt idx="318">
                  <c:v>109.715531196786</c:v>
                </c:pt>
                <c:pt idx="319">
                  <c:v>110.03279601074</c:v>
                </c:pt>
                <c:pt idx="320">
                  <c:v>109.640581499033</c:v>
                </c:pt>
                <c:pt idx="321">
                  <c:v>104.522756595177</c:v>
                </c:pt>
                <c:pt idx="322">
                  <c:v>103.85741903944</c:v>
                </c:pt>
                <c:pt idx="323">
                  <c:v>105.617435803597</c:v>
                </c:pt>
                <c:pt idx="324">
                  <c:v>103.79571852446701</c:v>
                </c:pt>
                <c:pt idx="325">
                  <c:v>102.08812401751101</c:v>
                </c:pt>
                <c:pt idx="326">
                  <c:v>102.26041781750401</c:v>
                </c:pt>
                <c:pt idx="327">
                  <c:v>101.852761043621</c:v>
                </c:pt>
                <c:pt idx="328">
                  <c:v>98.715710130295307</c:v>
                </c:pt>
                <c:pt idx="329">
                  <c:v>100.29920214441201</c:v>
                </c:pt>
                <c:pt idx="330">
                  <c:v>103.472247376453</c:v>
                </c:pt>
                <c:pt idx="331">
                  <c:v>104.309106719859</c:v>
                </c:pt>
                <c:pt idx="332">
                  <c:v>104.034427556994</c:v>
                </c:pt>
                <c:pt idx="333">
                  <c:v>104.48371050973</c:v>
                </c:pt>
                <c:pt idx="334">
                  <c:v>106.029821404926</c:v>
                </c:pt>
                <c:pt idx="335">
                  <c:v>106.627413367467</c:v>
                </c:pt>
                <c:pt idx="336">
                  <c:v>103.70804170970899</c:v>
                </c:pt>
                <c:pt idx="337">
                  <c:v>101.537159180495</c:v>
                </c:pt>
                <c:pt idx="338">
                  <c:v>101.562903675014</c:v>
                </c:pt>
                <c:pt idx="339">
                  <c:v>104.61001817615301</c:v>
                </c:pt>
                <c:pt idx="340">
                  <c:v>105.90500333930601</c:v>
                </c:pt>
                <c:pt idx="341">
                  <c:v>105.20278455774501</c:v>
                </c:pt>
                <c:pt idx="342">
                  <c:v>108.694820041206</c:v>
                </c:pt>
                <c:pt idx="343">
                  <c:v>109.585798859505</c:v>
                </c:pt>
                <c:pt idx="344">
                  <c:v>109.91101761766301</c:v>
                </c:pt>
                <c:pt idx="345">
                  <c:v>109.900713369622</c:v>
                </c:pt>
                <c:pt idx="346">
                  <c:v>109.624367224533</c:v>
                </c:pt>
                <c:pt idx="347">
                  <c:v>111.15623318214899</c:v>
                </c:pt>
                <c:pt idx="348">
                  <c:v>112.156743012638</c:v>
                </c:pt>
                <c:pt idx="349">
                  <c:v>109.87998594736</c:v>
                </c:pt>
                <c:pt idx="350">
                  <c:v>109.94603230716299</c:v>
                </c:pt>
                <c:pt idx="351">
                  <c:v>109.74644998800299</c:v>
                </c:pt>
                <c:pt idx="352">
                  <c:v>112.639385766838</c:v>
                </c:pt>
                <c:pt idx="353">
                  <c:v>108.674548166685</c:v>
                </c:pt>
                <c:pt idx="354">
                  <c:v>109.404863762299</c:v>
                </c:pt>
                <c:pt idx="355">
                  <c:v>110.69806503274501</c:v>
                </c:pt>
                <c:pt idx="356">
                  <c:v>112.46394344661</c:v>
                </c:pt>
                <c:pt idx="357">
                  <c:v>111.11905968012</c:v>
                </c:pt>
                <c:pt idx="358">
                  <c:v>115.168187722436</c:v>
                </c:pt>
                <c:pt idx="359">
                  <c:v>116.87104533915399</c:v>
                </c:pt>
                <c:pt idx="360">
                  <c:v>116.25836386158301</c:v>
                </c:pt>
                <c:pt idx="361">
                  <c:v>115.927158480443</c:v>
                </c:pt>
                <c:pt idx="362">
                  <c:v>116.626960440133</c:v>
                </c:pt>
                <c:pt idx="363">
                  <c:v>117.500287791278</c:v>
                </c:pt>
                <c:pt idx="364">
                  <c:v>118.136333224062</c:v>
                </c:pt>
                <c:pt idx="365">
                  <c:v>119.179817735348</c:v>
                </c:pt>
                <c:pt idx="366">
                  <c:v>117.568259142646</c:v>
                </c:pt>
                <c:pt idx="367">
                  <c:v>117.624857926047</c:v>
                </c:pt>
                <c:pt idx="368">
                  <c:v>116.346842924135</c:v>
                </c:pt>
                <c:pt idx="369">
                  <c:v>116.12692221242099</c:v>
                </c:pt>
                <c:pt idx="370">
                  <c:v>119.194080814209</c:v>
                </c:pt>
                <c:pt idx="371">
                  <c:v>119.47130378791699</c:v>
                </c:pt>
                <c:pt idx="372">
                  <c:v>121.075186602735</c:v>
                </c:pt>
                <c:pt idx="373">
                  <c:v>115.99907052135001</c:v>
                </c:pt>
                <c:pt idx="374">
                  <c:v>116.329098734873</c:v>
                </c:pt>
                <c:pt idx="375">
                  <c:v>115.160163228803</c:v>
                </c:pt>
                <c:pt idx="376">
                  <c:v>113.14723280849999</c:v>
                </c:pt>
                <c:pt idx="377">
                  <c:v>116.918724659023</c:v>
                </c:pt>
                <c:pt idx="378">
                  <c:v>117.492412459295</c:v>
                </c:pt>
                <c:pt idx="379">
                  <c:v>116.165379714059</c:v>
                </c:pt>
                <c:pt idx="380">
                  <c:v>113.753276592644</c:v>
                </c:pt>
                <c:pt idx="381">
                  <c:v>113.72218848279699</c:v>
                </c:pt>
                <c:pt idx="382">
                  <c:v>115.05503248529</c:v>
                </c:pt>
                <c:pt idx="383">
                  <c:v>113.51249743829899</c:v>
                </c:pt>
                <c:pt idx="384">
                  <c:v>110.506851891572</c:v>
                </c:pt>
                <c:pt idx="385">
                  <c:v>111.911218905263</c:v>
                </c:pt>
                <c:pt idx="386">
                  <c:v>110.154106761886</c:v>
                </c:pt>
                <c:pt idx="387">
                  <c:v>110.473141358661</c:v>
                </c:pt>
                <c:pt idx="388">
                  <c:v>111.947146705945</c:v>
                </c:pt>
                <c:pt idx="389">
                  <c:v>111.020915345784</c:v>
                </c:pt>
                <c:pt idx="390">
                  <c:v>108.733235213187</c:v>
                </c:pt>
                <c:pt idx="391">
                  <c:v>105.429629191999</c:v>
                </c:pt>
                <c:pt idx="392">
                  <c:v>105.895281627979</c:v>
                </c:pt>
                <c:pt idx="393">
                  <c:v>106.82700576511699</c:v>
                </c:pt>
                <c:pt idx="394">
                  <c:v>107.048510815439</c:v>
                </c:pt>
                <c:pt idx="395">
                  <c:v>107.976957427672</c:v>
                </c:pt>
                <c:pt idx="396">
                  <c:v>109.577607062941</c:v>
                </c:pt>
                <c:pt idx="397">
                  <c:v>108.351601100143</c:v>
                </c:pt>
                <c:pt idx="398">
                  <c:v>108.657817873504</c:v>
                </c:pt>
                <c:pt idx="399">
                  <c:v>112.44345589240601</c:v>
                </c:pt>
                <c:pt idx="400">
                  <c:v>111.49212304538</c:v>
                </c:pt>
                <c:pt idx="401">
                  <c:v>112.347827149141</c:v>
                </c:pt>
                <c:pt idx="402">
                  <c:v>113.041557826534</c:v>
                </c:pt>
                <c:pt idx="403">
                  <c:v>110.602732597083</c:v>
                </c:pt>
                <c:pt idx="404">
                  <c:v>112.93253275453699</c:v>
                </c:pt>
                <c:pt idx="405">
                  <c:v>114.39512320419701</c:v>
                </c:pt>
                <c:pt idx="406">
                  <c:v>114.320868922244</c:v>
                </c:pt>
                <c:pt idx="407">
                  <c:v>114.560412453731</c:v>
                </c:pt>
                <c:pt idx="408">
                  <c:v>116.106507223344</c:v>
                </c:pt>
                <c:pt idx="409">
                  <c:v>115.73711645979201</c:v>
                </c:pt>
                <c:pt idx="410">
                  <c:v>115.736757665553</c:v>
                </c:pt>
                <c:pt idx="411">
                  <c:v>113.700983340115</c:v>
                </c:pt>
                <c:pt idx="412">
                  <c:v>116.53521796256101</c:v>
                </c:pt>
                <c:pt idx="413">
                  <c:v>116.26737403152499</c:v>
                </c:pt>
                <c:pt idx="414">
                  <c:v>117.41943008276399</c:v>
                </c:pt>
                <c:pt idx="415">
                  <c:v>116.98979212247799</c:v>
                </c:pt>
                <c:pt idx="416">
                  <c:v>118.514506383685</c:v>
                </c:pt>
                <c:pt idx="417">
                  <c:v>118.99396433508601</c:v>
                </c:pt>
                <c:pt idx="418">
                  <c:v>120.356310093121</c:v>
                </c:pt>
                <c:pt idx="419">
                  <c:v>120.645310790089</c:v>
                </c:pt>
                <c:pt idx="420">
                  <c:v>120.153180145528</c:v>
                </c:pt>
                <c:pt idx="421">
                  <c:v>121.368950394015</c:v>
                </c:pt>
                <c:pt idx="422">
                  <c:v>119.72735387010999</c:v>
                </c:pt>
                <c:pt idx="423">
                  <c:v>122.79042665210601</c:v>
                </c:pt>
                <c:pt idx="424">
                  <c:v>124.369869128994</c:v>
                </c:pt>
                <c:pt idx="425">
                  <c:v>123.30552617507701</c:v>
                </c:pt>
                <c:pt idx="426">
                  <c:v>122.037138146687</c:v>
                </c:pt>
                <c:pt idx="427">
                  <c:v>120.894249489831</c:v>
                </c:pt>
                <c:pt idx="428">
                  <c:v>121.25149164169601</c:v>
                </c:pt>
                <c:pt idx="429">
                  <c:v>124.493608796199</c:v>
                </c:pt>
                <c:pt idx="430">
                  <c:v>124.880550242007</c:v>
                </c:pt>
                <c:pt idx="431">
                  <c:v>124.10170470198</c:v>
                </c:pt>
                <c:pt idx="432">
                  <c:v>123.337130303606</c:v>
                </c:pt>
                <c:pt idx="433">
                  <c:v>120.783392148376</c:v>
                </c:pt>
                <c:pt idx="434">
                  <c:v>122.18698916544101</c:v>
                </c:pt>
                <c:pt idx="435">
                  <c:v>128.10003715536001</c:v>
                </c:pt>
                <c:pt idx="436">
                  <c:v>127.78849289225499</c:v>
                </c:pt>
                <c:pt idx="437">
                  <c:v>128.814001409013</c:v>
                </c:pt>
                <c:pt idx="438">
                  <c:v>127.505785204361</c:v>
                </c:pt>
                <c:pt idx="439">
                  <c:v>124.833552228054</c:v>
                </c:pt>
                <c:pt idx="440">
                  <c:v>126.57263395305699</c:v>
                </c:pt>
                <c:pt idx="441">
                  <c:v>127.51459380450601</c:v>
                </c:pt>
                <c:pt idx="442">
                  <c:v>127.9599400991</c:v>
                </c:pt>
                <c:pt idx="443">
                  <c:v>129.761353252541</c:v>
                </c:pt>
                <c:pt idx="444">
                  <c:v>128.67750237363501</c:v>
                </c:pt>
                <c:pt idx="445">
                  <c:v>132.71313128662101</c:v>
                </c:pt>
                <c:pt idx="446">
                  <c:v>131.29555137271299</c:v>
                </c:pt>
                <c:pt idx="447">
                  <c:v>130.25027490592799</c:v>
                </c:pt>
                <c:pt idx="448">
                  <c:v>131.803698753373</c:v>
                </c:pt>
                <c:pt idx="449">
                  <c:v>128.75037590247501</c:v>
                </c:pt>
                <c:pt idx="450">
                  <c:v>128.17292076269001</c:v>
                </c:pt>
                <c:pt idx="451">
                  <c:v>127.597707079052</c:v>
                </c:pt>
                <c:pt idx="452">
                  <c:v>127.374343555199</c:v>
                </c:pt>
                <c:pt idx="453">
                  <c:v>125.989641690939</c:v>
                </c:pt>
                <c:pt idx="454">
                  <c:v>125.81577363082801</c:v>
                </c:pt>
                <c:pt idx="455">
                  <c:v>127.95753335571899</c:v>
                </c:pt>
                <c:pt idx="456">
                  <c:v>129.218108538764</c:v>
                </c:pt>
                <c:pt idx="457">
                  <c:v>128.48240095106999</c:v>
                </c:pt>
                <c:pt idx="458">
                  <c:v>123.694539758402</c:v>
                </c:pt>
                <c:pt idx="459">
                  <c:v>124.375720700212</c:v>
                </c:pt>
                <c:pt idx="460">
                  <c:v>124.608743448754</c:v>
                </c:pt>
                <c:pt idx="461">
                  <c:v>122.088752108999</c:v>
                </c:pt>
                <c:pt idx="462">
                  <c:v>119.317699539535</c:v>
                </c:pt>
                <c:pt idx="463">
                  <c:v>118.566604113511</c:v>
                </c:pt>
                <c:pt idx="464">
                  <c:v>120.58628309063</c:v>
                </c:pt>
                <c:pt idx="465">
                  <c:v>125.24932420197899</c:v>
                </c:pt>
                <c:pt idx="466">
                  <c:v>125.07277123216799</c:v>
                </c:pt>
                <c:pt idx="467">
                  <c:v>124.380540234067</c:v>
                </c:pt>
                <c:pt idx="468">
                  <c:v>126.529925344392</c:v>
                </c:pt>
                <c:pt idx="469">
                  <c:v>125.68265693665001</c:v>
                </c:pt>
                <c:pt idx="470">
                  <c:v>124.933149880629</c:v>
                </c:pt>
                <c:pt idx="471">
                  <c:v>125.292937859034</c:v>
                </c:pt>
                <c:pt idx="472">
                  <c:v>127.71978177973099</c:v>
                </c:pt>
                <c:pt idx="473">
                  <c:v>128.127025335529</c:v>
                </c:pt>
                <c:pt idx="474">
                  <c:v>127.728459359507</c:v>
                </c:pt>
                <c:pt idx="475">
                  <c:v>126.930575552119</c:v>
                </c:pt>
                <c:pt idx="476">
                  <c:v>125.078477673131</c:v>
                </c:pt>
                <c:pt idx="477">
                  <c:v>125.397395359423</c:v>
                </c:pt>
                <c:pt idx="478">
                  <c:v>127.098196964209</c:v>
                </c:pt>
                <c:pt idx="479">
                  <c:v>126.02894578572599</c:v>
                </c:pt>
                <c:pt idx="480">
                  <c:v>126.92802770988</c:v>
                </c:pt>
                <c:pt idx="481">
                  <c:v>127.30793638545801</c:v>
                </c:pt>
                <c:pt idx="482">
                  <c:v>126.91088016721901</c:v>
                </c:pt>
                <c:pt idx="483">
                  <c:v>126.207462045364</c:v>
                </c:pt>
                <c:pt idx="484">
                  <c:v>127.804392717871</c:v>
                </c:pt>
                <c:pt idx="485">
                  <c:v>127.72104159096401</c:v>
                </c:pt>
                <c:pt idx="486">
                  <c:v>127.09100696953701</c:v>
                </c:pt>
                <c:pt idx="487">
                  <c:v>129.290603116385</c:v>
                </c:pt>
                <c:pt idx="488">
                  <c:v>127.36442632116901</c:v>
                </c:pt>
                <c:pt idx="489">
                  <c:v>124.04601298266699</c:v>
                </c:pt>
                <c:pt idx="490">
                  <c:v>121.862935480712</c:v>
                </c:pt>
                <c:pt idx="491">
                  <c:v>120.558035099227</c:v>
                </c:pt>
                <c:pt idx="492">
                  <c:v>119.80473046822399</c:v>
                </c:pt>
                <c:pt idx="493">
                  <c:v>120.32476038843799</c:v>
                </c:pt>
                <c:pt idx="494">
                  <c:v>121.08930656704101</c:v>
                </c:pt>
                <c:pt idx="495">
                  <c:v>122.870042690668</c:v>
                </c:pt>
                <c:pt idx="496">
                  <c:v>121.797731682662</c:v>
                </c:pt>
                <c:pt idx="497">
                  <c:v>122.254861747609</c:v>
                </c:pt>
                <c:pt idx="498">
                  <c:v>121.836064211026</c:v>
                </c:pt>
                <c:pt idx="499">
                  <c:v>121.62452074009001</c:v>
                </c:pt>
                <c:pt idx="500">
                  <c:v>119.813553178254</c:v>
                </c:pt>
                <c:pt idx="501">
                  <c:v>122.64705811803501</c:v>
                </c:pt>
                <c:pt idx="502">
                  <c:v>123.89880454395499</c:v>
                </c:pt>
                <c:pt idx="503">
                  <c:v>122.75848993341199</c:v>
                </c:pt>
                <c:pt idx="504">
                  <c:v>123.194564017327</c:v>
                </c:pt>
                <c:pt idx="505">
                  <c:v>122.61000354218601</c:v>
                </c:pt>
                <c:pt idx="506">
                  <c:v>120.75502321509499</c:v>
                </c:pt>
                <c:pt idx="507">
                  <c:v>121.474832992871</c:v>
                </c:pt>
                <c:pt idx="508">
                  <c:v>124.61789874895101</c:v>
                </c:pt>
                <c:pt idx="509">
                  <c:v>125.683878449622</c:v>
                </c:pt>
                <c:pt idx="510">
                  <c:v>123.721487624612</c:v>
                </c:pt>
                <c:pt idx="511">
                  <c:v>123.018168271958</c:v>
                </c:pt>
                <c:pt idx="512">
                  <c:v>123.61198483219501</c:v>
                </c:pt>
                <c:pt idx="513">
                  <c:v>123.942192442837</c:v>
                </c:pt>
                <c:pt idx="514">
                  <c:v>122.36935943960501</c:v>
                </c:pt>
                <c:pt idx="515">
                  <c:v>121.11489988421199</c:v>
                </c:pt>
                <c:pt idx="516">
                  <c:v>119.051691909353</c:v>
                </c:pt>
                <c:pt idx="517">
                  <c:v>119.38538667749</c:v>
                </c:pt>
                <c:pt idx="518">
                  <c:v>123.598086594667</c:v>
                </c:pt>
                <c:pt idx="519">
                  <c:v>124.245629568692</c:v>
                </c:pt>
                <c:pt idx="520">
                  <c:v>124.96806378523</c:v>
                </c:pt>
                <c:pt idx="521">
                  <c:v>126.20656505976601</c:v>
                </c:pt>
                <c:pt idx="522">
                  <c:v>125.948368259231</c:v>
                </c:pt>
                <c:pt idx="523">
                  <c:v>124.598267866385</c:v>
                </c:pt>
                <c:pt idx="524">
                  <c:v>124.317336008406</c:v>
                </c:pt>
                <c:pt idx="525">
                  <c:v>124.37433188430801</c:v>
                </c:pt>
                <c:pt idx="526">
                  <c:v>125.532396731207</c:v>
                </c:pt>
                <c:pt idx="527">
                  <c:v>126.403698305888</c:v>
                </c:pt>
                <c:pt idx="528">
                  <c:v>126.91534695392799</c:v>
                </c:pt>
                <c:pt idx="529">
                  <c:v>125.79419961541601</c:v>
                </c:pt>
                <c:pt idx="530">
                  <c:v>127.05737504884701</c:v>
                </c:pt>
                <c:pt idx="531">
                  <c:v>126.36307191323</c:v>
                </c:pt>
                <c:pt idx="532">
                  <c:v>125.50359442286199</c:v>
                </c:pt>
                <c:pt idx="533">
                  <c:v>124.935439713527</c:v>
                </c:pt>
                <c:pt idx="534">
                  <c:v>124.742595872693</c:v>
                </c:pt>
                <c:pt idx="535">
                  <c:v>124.51167751283501</c:v>
                </c:pt>
                <c:pt idx="536">
                  <c:v>123.48294387932</c:v>
                </c:pt>
                <c:pt idx="537">
                  <c:v>123.255921863645</c:v>
                </c:pt>
                <c:pt idx="538">
                  <c:v>120.37002893352999</c:v>
                </c:pt>
                <c:pt idx="539">
                  <c:v>118.823045241111</c:v>
                </c:pt>
                <c:pt idx="540">
                  <c:v>121.640603994222</c:v>
                </c:pt>
                <c:pt idx="541">
                  <c:v>122.792111775612</c:v>
                </c:pt>
                <c:pt idx="542">
                  <c:v>126.0044026472</c:v>
                </c:pt>
                <c:pt idx="543">
                  <c:v>126.54111851524</c:v>
                </c:pt>
                <c:pt idx="544">
                  <c:v>127.43458067344299</c:v>
                </c:pt>
                <c:pt idx="545">
                  <c:v>129.41412911960501</c:v>
                </c:pt>
                <c:pt idx="546">
                  <c:v>128.54281948213199</c:v>
                </c:pt>
                <c:pt idx="547">
                  <c:v>129.025141740354</c:v>
                </c:pt>
                <c:pt idx="548">
                  <c:v>129.06655627091999</c:v>
                </c:pt>
                <c:pt idx="549">
                  <c:v>130.975625837434</c:v>
                </c:pt>
                <c:pt idx="550">
                  <c:v>131.764301936479</c:v>
                </c:pt>
                <c:pt idx="551">
                  <c:v>132.71738440934601</c:v>
                </c:pt>
                <c:pt idx="552">
                  <c:v>132.78090106819201</c:v>
                </c:pt>
                <c:pt idx="553">
                  <c:v>133.797306692901</c:v>
                </c:pt>
                <c:pt idx="554">
                  <c:v>134.40877068889699</c:v>
                </c:pt>
                <c:pt idx="555">
                  <c:v>133.995729985726</c:v>
                </c:pt>
                <c:pt idx="556">
                  <c:v>136.334215785749</c:v>
                </c:pt>
                <c:pt idx="557">
                  <c:v>135.46271264127</c:v>
                </c:pt>
                <c:pt idx="558">
                  <c:v>134.64670367770299</c:v>
                </c:pt>
                <c:pt idx="559">
                  <c:v>136.71017974039299</c:v>
                </c:pt>
                <c:pt idx="560">
                  <c:v>139.13370985361999</c:v>
                </c:pt>
                <c:pt idx="561">
                  <c:v>141.47879303311001</c:v>
                </c:pt>
                <c:pt idx="562">
                  <c:v>137.412495275455</c:v>
                </c:pt>
                <c:pt idx="563">
                  <c:v>140.17417283364401</c:v>
                </c:pt>
                <c:pt idx="564">
                  <c:v>143.40414137645999</c:v>
                </c:pt>
                <c:pt idx="565">
                  <c:v>143.77479799833901</c:v>
                </c:pt>
                <c:pt idx="566">
                  <c:v>143.77479799833901</c:v>
                </c:pt>
                <c:pt idx="567">
                  <c:v>144.54899332314099</c:v>
                </c:pt>
                <c:pt idx="568">
                  <c:v>144.978437776421</c:v>
                </c:pt>
                <c:pt idx="569">
                  <c:v>146.80400302298199</c:v>
                </c:pt>
                <c:pt idx="570">
                  <c:v>147.86967835326001</c:v>
                </c:pt>
                <c:pt idx="571">
                  <c:v>147.92392280142801</c:v>
                </c:pt>
                <c:pt idx="572">
                  <c:v>147.61507755791001</c:v>
                </c:pt>
                <c:pt idx="573">
                  <c:v>146.13997567092801</c:v>
                </c:pt>
                <c:pt idx="574">
                  <c:v>144.17809078610901</c:v>
                </c:pt>
                <c:pt idx="575">
                  <c:v>145.81769378471799</c:v>
                </c:pt>
                <c:pt idx="576">
                  <c:v>142.75522168071799</c:v>
                </c:pt>
                <c:pt idx="577">
                  <c:v>140.09918282193101</c:v>
                </c:pt>
                <c:pt idx="578">
                  <c:v>141.558707394973</c:v>
                </c:pt>
                <c:pt idx="579">
                  <c:v>141.083079269721</c:v>
                </c:pt>
                <c:pt idx="580">
                  <c:v>142.422288846415</c:v>
                </c:pt>
                <c:pt idx="581">
                  <c:v>142.43634833978101</c:v>
                </c:pt>
                <c:pt idx="582">
                  <c:v>140.50965552588301</c:v>
                </c:pt>
                <c:pt idx="583">
                  <c:v>143.219511504868</c:v>
                </c:pt>
                <c:pt idx="584">
                  <c:v>145.61092751798</c:v>
                </c:pt>
                <c:pt idx="585">
                  <c:v>144.65815747829799</c:v>
                </c:pt>
                <c:pt idx="586">
                  <c:v>142.00705909524501</c:v>
                </c:pt>
                <c:pt idx="587">
                  <c:v>141.02345895505701</c:v>
                </c:pt>
                <c:pt idx="588">
                  <c:v>140.90426267108501</c:v>
                </c:pt>
                <c:pt idx="589">
                  <c:v>140.36703884715601</c:v>
                </c:pt>
                <c:pt idx="590">
                  <c:v>143.06437532602601</c:v>
                </c:pt>
                <c:pt idx="591">
                  <c:v>143.583768285681</c:v>
                </c:pt>
                <c:pt idx="592">
                  <c:v>147.65266629372201</c:v>
                </c:pt>
                <c:pt idx="593">
                  <c:v>147.910125348798</c:v>
                </c:pt>
                <c:pt idx="594">
                  <c:v>146.017923142927</c:v>
                </c:pt>
                <c:pt idx="595">
                  <c:v>147.899103512279</c:v>
                </c:pt>
                <c:pt idx="596">
                  <c:v>148.52976501577501</c:v>
                </c:pt>
                <c:pt idx="597">
                  <c:v>148.305700029028</c:v>
                </c:pt>
                <c:pt idx="598">
                  <c:v>146.33453285504001</c:v>
                </c:pt>
                <c:pt idx="599">
                  <c:v>147.06420141160501</c:v>
                </c:pt>
                <c:pt idx="600">
                  <c:v>144.369318037168</c:v>
                </c:pt>
                <c:pt idx="601">
                  <c:v>144.835280890636</c:v>
                </c:pt>
                <c:pt idx="602">
                  <c:v>147.03904953228999</c:v>
                </c:pt>
                <c:pt idx="603">
                  <c:v>146.32410161802599</c:v>
                </c:pt>
                <c:pt idx="604">
                  <c:v>146.58065562471299</c:v>
                </c:pt>
                <c:pt idx="605">
                  <c:v>152.23493637157</c:v>
                </c:pt>
                <c:pt idx="606">
                  <c:v>150.921146762022</c:v>
                </c:pt>
                <c:pt idx="607">
                  <c:v>151.21721852748101</c:v>
                </c:pt>
                <c:pt idx="608">
                  <c:v>151.32640485531601</c:v>
                </c:pt>
                <c:pt idx="609">
                  <c:v>145.76911747925101</c:v>
                </c:pt>
                <c:pt idx="610">
                  <c:v>148.52210536347599</c:v>
                </c:pt>
                <c:pt idx="611">
                  <c:v>149.46224302395601</c:v>
                </c:pt>
                <c:pt idx="612">
                  <c:v>152.085548963349</c:v>
                </c:pt>
                <c:pt idx="613">
                  <c:v>150.380931642299</c:v>
                </c:pt>
                <c:pt idx="614">
                  <c:v>150.573735169174</c:v>
                </c:pt>
                <c:pt idx="615">
                  <c:v>150.82260130378901</c:v>
                </c:pt>
                <c:pt idx="616">
                  <c:v>150.23054847927901</c:v>
                </c:pt>
                <c:pt idx="617">
                  <c:v>149.70925270073701</c:v>
                </c:pt>
                <c:pt idx="618">
                  <c:v>148.84132137306801</c:v>
                </c:pt>
                <c:pt idx="619">
                  <c:v>152.14998074907601</c:v>
                </c:pt>
                <c:pt idx="620">
                  <c:v>150.506977267986</c:v>
                </c:pt>
                <c:pt idx="621">
                  <c:v>145.79418873064699</c:v>
                </c:pt>
                <c:pt idx="622">
                  <c:v>143.98850028180399</c:v>
                </c:pt>
                <c:pt idx="623">
                  <c:v>145.52021304637501</c:v>
                </c:pt>
                <c:pt idx="624">
                  <c:v>145.44095378635399</c:v>
                </c:pt>
                <c:pt idx="625">
                  <c:v>144.72189586392199</c:v>
                </c:pt>
                <c:pt idx="626">
                  <c:v>143.495162234156</c:v>
                </c:pt>
                <c:pt idx="627">
                  <c:v>143.48648868577601</c:v>
                </c:pt>
                <c:pt idx="628">
                  <c:v>144.16855855039199</c:v>
                </c:pt>
                <c:pt idx="629">
                  <c:v>146.530361944573</c:v>
                </c:pt>
                <c:pt idx="630">
                  <c:v>148.322486761752</c:v>
                </c:pt>
                <c:pt idx="631">
                  <c:v>147.517642749261</c:v>
                </c:pt>
                <c:pt idx="632">
                  <c:v>149.602241311016</c:v>
                </c:pt>
                <c:pt idx="633">
                  <c:v>146.84122893315899</c:v>
                </c:pt>
                <c:pt idx="634">
                  <c:v>145.07255877760099</c:v>
                </c:pt>
                <c:pt idx="635">
                  <c:v>144.44457815241</c:v>
                </c:pt>
                <c:pt idx="636">
                  <c:v>140.97985739219001</c:v>
                </c:pt>
                <c:pt idx="637">
                  <c:v>141.853902331813</c:v>
                </c:pt>
                <c:pt idx="638">
                  <c:v>142.15231835401599</c:v>
                </c:pt>
                <c:pt idx="639">
                  <c:v>137.59546824331301</c:v>
                </c:pt>
                <c:pt idx="640">
                  <c:v>137.035424702624</c:v>
                </c:pt>
                <c:pt idx="641">
                  <c:v>132.96247715735399</c:v>
                </c:pt>
                <c:pt idx="642">
                  <c:v>133.22891009980901</c:v>
                </c:pt>
                <c:pt idx="643">
                  <c:v>129.16483968841499</c:v>
                </c:pt>
                <c:pt idx="644">
                  <c:v>130.04503049115999</c:v>
                </c:pt>
                <c:pt idx="645">
                  <c:v>132.97838101436599</c:v>
                </c:pt>
                <c:pt idx="646">
                  <c:v>137.012097029975</c:v>
                </c:pt>
                <c:pt idx="647">
                  <c:v>139.19884511794001</c:v>
                </c:pt>
                <c:pt idx="648">
                  <c:v>141.43206713838401</c:v>
                </c:pt>
                <c:pt idx="649">
                  <c:v>135.32301670890601</c:v>
                </c:pt>
                <c:pt idx="650">
                  <c:v>131.37785433667401</c:v>
                </c:pt>
                <c:pt idx="651">
                  <c:v>135.31258950328899</c:v>
                </c:pt>
                <c:pt idx="652">
                  <c:v>135.98665503125099</c:v>
                </c:pt>
                <c:pt idx="653">
                  <c:v>136.358172356165</c:v>
                </c:pt>
                <c:pt idx="654">
                  <c:v>133.66985612572699</c:v>
                </c:pt>
                <c:pt idx="655">
                  <c:v>132.90268349266501</c:v>
                </c:pt>
                <c:pt idx="656">
                  <c:v>133.36057952284199</c:v>
                </c:pt>
                <c:pt idx="657">
                  <c:v>134.467181584776</c:v>
                </c:pt>
                <c:pt idx="658">
                  <c:v>138.26039862805899</c:v>
                </c:pt>
                <c:pt idx="659">
                  <c:v>138.874847872754</c:v>
                </c:pt>
                <c:pt idx="660">
                  <c:v>136.81688071262599</c:v>
                </c:pt>
                <c:pt idx="661">
                  <c:v>130.57630397467199</c:v>
                </c:pt>
                <c:pt idx="662">
                  <c:v>130.22077919748</c:v>
                </c:pt>
                <c:pt idx="663">
                  <c:v>131.86491146943601</c:v>
                </c:pt>
                <c:pt idx="664">
                  <c:v>128.128218628729</c:v>
                </c:pt>
                <c:pt idx="665">
                  <c:v>123.86809135393101</c:v>
                </c:pt>
                <c:pt idx="666">
                  <c:v>119.922140843791</c:v>
                </c:pt>
                <c:pt idx="667">
                  <c:v>119.19268998260701</c:v>
                </c:pt>
                <c:pt idx="668">
                  <c:v>121.859172172596</c:v>
                </c:pt>
                <c:pt idx="669">
                  <c:v>123.8591698747</c:v>
                </c:pt>
                <c:pt idx="670">
                  <c:v>124.489595541534</c:v>
                </c:pt>
                <c:pt idx="671">
                  <c:v>120.851137741572</c:v>
                </c:pt>
                <c:pt idx="672">
                  <c:v>123.762446607436</c:v>
                </c:pt>
                <c:pt idx="673">
                  <c:v>121.278955526587</c:v>
                </c:pt>
                <c:pt idx="674">
                  <c:v>116.016274503555</c:v>
                </c:pt>
                <c:pt idx="675">
                  <c:v>119.138566476318</c:v>
                </c:pt>
                <c:pt idx="676">
                  <c:v>122.62355709536</c:v>
                </c:pt>
                <c:pt idx="677">
                  <c:v>126.778200879501</c:v>
                </c:pt>
                <c:pt idx="678">
                  <c:v>125.58831622439099</c:v>
                </c:pt>
                <c:pt idx="679">
                  <c:v>126.952522471656</c:v>
                </c:pt>
                <c:pt idx="680">
                  <c:v>125.22725230916799</c:v>
                </c:pt>
                <c:pt idx="681">
                  <c:v>122.457562351535</c:v>
                </c:pt>
                <c:pt idx="682">
                  <c:v>121.13704434215001</c:v>
                </c:pt>
                <c:pt idx="683">
                  <c:v>121.64688289340999</c:v>
                </c:pt>
                <c:pt idx="684">
                  <c:v>123.38523090435</c:v>
                </c:pt>
                <c:pt idx="685">
                  <c:v>124.141399842174</c:v>
                </c:pt>
                <c:pt idx="686">
                  <c:v>125.65533213492</c:v>
                </c:pt>
                <c:pt idx="687">
                  <c:v>124.626265911239</c:v>
                </c:pt>
                <c:pt idx="688">
                  <c:v>128.54613328959999</c:v>
                </c:pt>
                <c:pt idx="689">
                  <c:v>128.324515360193</c:v>
                </c:pt>
                <c:pt idx="690">
                  <c:v>129.30234052568599</c:v>
                </c:pt>
                <c:pt idx="691">
                  <c:v>125.99326591589499</c:v>
                </c:pt>
                <c:pt idx="692">
                  <c:v>127.99330393195901</c:v>
                </c:pt>
                <c:pt idx="693">
                  <c:v>129.83380550050501</c:v>
                </c:pt>
                <c:pt idx="694">
                  <c:v>128.74199866169701</c:v>
                </c:pt>
                <c:pt idx="695">
                  <c:v>133.47964478644599</c:v>
                </c:pt>
                <c:pt idx="696">
                  <c:v>134.32369815592</c:v>
                </c:pt>
                <c:pt idx="697">
                  <c:v>134.22585617628101</c:v>
                </c:pt>
                <c:pt idx="698">
                  <c:v>134.43100182184801</c:v>
                </c:pt>
                <c:pt idx="699">
                  <c:v>143.80101618188201</c:v>
                </c:pt>
                <c:pt idx="700">
                  <c:v>143.719336068595</c:v>
                </c:pt>
                <c:pt idx="701">
                  <c:v>141.04417831452801</c:v>
                </c:pt>
                <c:pt idx="702">
                  <c:v>133.83738078431401</c:v>
                </c:pt>
                <c:pt idx="703">
                  <c:v>135.837799767295</c:v>
                </c:pt>
                <c:pt idx="704">
                  <c:v>135.83177081465601</c:v>
                </c:pt>
                <c:pt idx="705">
                  <c:v>135.13755838544699</c:v>
                </c:pt>
                <c:pt idx="706">
                  <c:v>133.40134903005699</c:v>
                </c:pt>
                <c:pt idx="707">
                  <c:v>136.28290820952799</c:v>
                </c:pt>
                <c:pt idx="708">
                  <c:v>133.457264491845</c:v>
                </c:pt>
                <c:pt idx="709">
                  <c:v>131.79090310263601</c:v>
                </c:pt>
                <c:pt idx="710">
                  <c:v>135.84624755750301</c:v>
                </c:pt>
                <c:pt idx="711">
                  <c:v>132.543373234679</c:v>
                </c:pt>
                <c:pt idx="712">
                  <c:v>129.42988784636299</c:v>
                </c:pt>
                <c:pt idx="713">
                  <c:v>129.303533818886</c:v>
                </c:pt>
                <c:pt idx="714">
                  <c:v>128.457347840956</c:v>
                </c:pt>
                <c:pt idx="715">
                  <c:v>129.445370422498</c:v>
                </c:pt>
                <c:pt idx="716">
                  <c:v>126.108797660951</c:v>
                </c:pt>
                <c:pt idx="717">
                  <c:v>127.169768352159</c:v>
                </c:pt>
                <c:pt idx="718">
                  <c:v>121.742836164048</c:v>
                </c:pt>
                <c:pt idx="719">
                  <c:v>121.895658321616</c:v>
                </c:pt>
                <c:pt idx="720">
                  <c:v>122.034044050297</c:v>
                </c:pt>
                <c:pt idx="721">
                  <c:v>127.441700118686</c:v>
                </c:pt>
                <c:pt idx="722">
                  <c:v>129.19176538194699</c:v>
                </c:pt>
                <c:pt idx="723">
                  <c:v>133.028201005482</c:v>
                </c:pt>
                <c:pt idx="724">
                  <c:v>132.23565073493199</c:v>
                </c:pt>
                <c:pt idx="725">
                  <c:v>130.71078932777399</c:v>
                </c:pt>
                <c:pt idx="726">
                  <c:v>131.14849411135</c:v>
                </c:pt>
                <c:pt idx="727">
                  <c:v>129.550714829995</c:v>
                </c:pt>
                <c:pt idx="728">
                  <c:v>131.320664953766</c:v>
                </c:pt>
                <c:pt idx="729">
                  <c:v>127.631824782954</c:v>
                </c:pt>
                <c:pt idx="730">
                  <c:v>129.03270867054701</c:v>
                </c:pt>
                <c:pt idx="731">
                  <c:v>127.038109007616</c:v>
                </c:pt>
                <c:pt idx="732">
                  <c:v>125.827779127959</c:v>
                </c:pt>
                <c:pt idx="733">
                  <c:v>122.572519622668</c:v>
                </c:pt>
                <c:pt idx="734">
                  <c:v>123.303256499159</c:v>
                </c:pt>
                <c:pt idx="735">
                  <c:v>120.902445317792</c:v>
                </c:pt>
                <c:pt idx="736">
                  <c:v>123.48561871053001</c:v>
                </c:pt>
                <c:pt idx="737">
                  <c:v>123.771853869879</c:v>
                </c:pt>
                <c:pt idx="738">
                  <c:v>123.20709158023401</c:v>
                </c:pt>
                <c:pt idx="739">
                  <c:v>123.399887044316</c:v>
                </c:pt>
                <c:pt idx="740">
                  <c:v>124.370338786622</c:v>
                </c:pt>
                <c:pt idx="741">
                  <c:v>125.337178398159</c:v>
                </c:pt>
                <c:pt idx="742">
                  <c:v>124.06502907735</c:v>
                </c:pt>
                <c:pt idx="743">
                  <c:v>125.989258708324</c:v>
                </c:pt>
                <c:pt idx="744">
                  <c:v>127.18733515999899</c:v>
                </c:pt>
                <c:pt idx="745">
                  <c:v>128.304850210762</c:v>
                </c:pt>
                <c:pt idx="746">
                  <c:v>131.131640860592</c:v>
                </c:pt>
                <c:pt idx="747">
                  <c:v>126.61799118886</c:v>
                </c:pt>
                <c:pt idx="748">
                  <c:v>124.95392366394501</c:v>
                </c:pt>
                <c:pt idx="749">
                  <c:v>123.720560403544</c:v>
                </c:pt>
                <c:pt idx="750">
                  <c:v>125.74525443722101</c:v>
                </c:pt>
                <c:pt idx="751">
                  <c:v>125.979512808621</c:v>
                </c:pt>
                <c:pt idx="752">
                  <c:v>123.541131032724</c:v>
                </c:pt>
                <c:pt idx="753">
                  <c:v>122.898014531448</c:v>
                </c:pt>
                <c:pt idx="754">
                  <c:v>120.16538116536201</c:v>
                </c:pt>
                <c:pt idx="755">
                  <c:v>119.787058844089</c:v>
                </c:pt>
                <c:pt idx="756">
                  <c:v>121.237266861096</c:v>
                </c:pt>
                <c:pt idx="757">
                  <c:v>119.62675844703899</c:v>
                </c:pt>
                <c:pt idx="758">
                  <c:v>122.104406019462</c:v>
                </c:pt>
                <c:pt idx="759">
                  <c:v>123.841375292989</c:v>
                </c:pt>
                <c:pt idx="760">
                  <c:v>123.620364088671</c:v>
                </c:pt>
                <c:pt idx="761">
                  <c:v>123.968372328119</c:v>
                </c:pt>
                <c:pt idx="762">
                  <c:v>123.90310201203501</c:v>
                </c:pt>
                <c:pt idx="763">
                  <c:v>126.39401287712499</c:v>
                </c:pt>
                <c:pt idx="764">
                  <c:v>124.654832382921</c:v>
                </c:pt>
                <c:pt idx="765">
                  <c:v>123.355382448757</c:v>
                </c:pt>
                <c:pt idx="766">
                  <c:v>124.417173529039</c:v>
                </c:pt>
                <c:pt idx="767">
                  <c:v>127.58507873124699</c:v>
                </c:pt>
                <c:pt idx="768">
                  <c:v>125.521501883659</c:v>
                </c:pt>
                <c:pt idx="769">
                  <c:v>128.56734246367901</c:v>
                </c:pt>
                <c:pt idx="770">
                  <c:v>127.914975924402</c:v>
                </c:pt>
                <c:pt idx="771">
                  <c:v>130.606751092563</c:v>
                </c:pt>
                <c:pt idx="772">
                  <c:v>129.66922980805199</c:v>
                </c:pt>
                <c:pt idx="773">
                  <c:v>130.81463002458301</c:v>
                </c:pt>
                <c:pt idx="774">
                  <c:v>128.76557628089401</c:v>
                </c:pt>
                <c:pt idx="775">
                  <c:v>129.06967052428899</c:v>
                </c:pt>
                <c:pt idx="776">
                  <c:v>129.76693068883401</c:v>
                </c:pt>
                <c:pt idx="777">
                  <c:v>131.56801931490099</c:v>
                </c:pt>
                <c:pt idx="778">
                  <c:v>131.539186771087</c:v>
                </c:pt>
                <c:pt idx="779">
                  <c:v>131.80939713154399</c:v>
                </c:pt>
                <c:pt idx="780">
                  <c:v>134.70064375547699</c:v>
                </c:pt>
                <c:pt idx="781">
                  <c:v>134.56706143506699</c:v>
                </c:pt>
                <c:pt idx="782">
                  <c:v>133.863395382362</c:v>
                </c:pt>
                <c:pt idx="783">
                  <c:v>136.05256835498901</c:v>
                </c:pt>
                <c:pt idx="784">
                  <c:v>137.646828227681</c:v>
                </c:pt>
                <c:pt idx="785">
                  <c:v>137.25280765058901</c:v>
                </c:pt>
                <c:pt idx="786">
                  <c:v>137.59123124617199</c:v>
                </c:pt>
                <c:pt idx="787">
                  <c:v>136.68577568502599</c:v>
                </c:pt>
                <c:pt idx="788">
                  <c:v>137.86454981290501</c:v>
                </c:pt>
                <c:pt idx="789">
                  <c:v>135.57707125010501</c:v>
                </c:pt>
                <c:pt idx="790">
                  <c:v>138.008148136546</c:v>
                </c:pt>
                <c:pt idx="791">
                  <c:v>133.824248512016</c:v>
                </c:pt>
                <c:pt idx="792">
                  <c:v>136.58788129723899</c:v>
                </c:pt>
                <c:pt idx="793">
                  <c:v>140.020238010794</c:v>
                </c:pt>
                <c:pt idx="794">
                  <c:v>138.06837920769601</c:v>
                </c:pt>
                <c:pt idx="795">
                  <c:v>139.95509669938099</c:v>
                </c:pt>
                <c:pt idx="796">
                  <c:v>140.854410428802</c:v>
                </c:pt>
                <c:pt idx="797">
                  <c:v>138.92132180523399</c:v>
                </c:pt>
                <c:pt idx="798">
                  <c:v>139.02819814319099</c:v>
                </c:pt>
                <c:pt idx="799">
                  <c:v>140.59058781522199</c:v>
                </c:pt>
                <c:pt idx="800">
                  <c:v>139.16548531647601</c:v>
                </c:pt>
                <c:pt idx="801">
                  <c:v>138.19187094405001</c:v>
                </c:pt>
                <c:pt idx="802">
                  <c:v>136.28753625207599</c:v>
                </c:pt>
                <c:pt idx="803">
                  <c:v>136.74673845454001</c:v>
                </c:pt>
                <c:pt idx="804">
                  <c:v>136.86689622644599</c:v>
                </c:pt>
                <c:pt idx="805">
                  <c:v>139.23125350996</c:v>
                </c:pt>
                <c:pt idx="806">
                  <c:v>139.960736622311</c:v>
                </c:pt>
                <c:pt idx="807">
                  <c:v>140.15138133665599</c:v>
                </c:pt>
                <c:pt idx="808">
                  <c:v>138.65862596682101</c:v>
                </c:pt>
                <c:pt idx="809">
                  <c:v>140.53323112938301</c:v>
                </c:pt>
                <c:pt idx="810">
                  <c:v>142.24351659313501</c:v>
                </c:pt>
                <c:pt idx="811">
                  <c:v>141.59206518073799</c:v>
                </c:pt>
                <c:pt idx="812">
                  <c:v>137.42252740427</c:v>
                </c:pt>
                <c:pt idx="813">
                  <c:v>135.959874467974</c:v>
                </c:pt>
                <c:pt idx="814">
                  <c:v>135.959874467974</c:v>
                </c:pt>
                <c:pt idx="815">
                  <c:v>131.80526898209399</c:v>
                </c:pt>
                <c:pt idx="816">
                  <c:v>133.34922308045901</c:v>
                </c:pt>
                <c:pt idx="817">
                  <c:v>135.043665158138</c:v>
                </c:pt>
                <c:pt idx="818">
                  <c:v>132.47333176149201</c:v>
                </c:pt>
                <c:pt idx="819">
                  <c:v>135.89922413164501</c:v>
                </c:pt>
                <c:pt idx="820">
                  <c:v>140.67878266436</c:v>
                </c:pt>
                <c:pt idx="821">
                  <c:v>142.42450611418599</c:v>
                </c:pt>
                <c:pt idx="822">
                  <c:v>143.90090207926701</c:v>
                </c:pt>
                <c:pt idx="823">
                  <c:v>139.653842574431</c:v>
                </c:pt>
                <c:pt idx="824">
                  <c:v>140.60793491198299</c:v>
                </c:pt>
                <c:pt idx="825">
                  <c:v>143.60001077995199</c:v>
                </c:pt>
                <c:pt idx="826">
                  <c:v>144.527766007781</c:v>
                </c:pt>
                <c:pt idx="827">
                  <c:v>143.99558142878499</c:v>
                </c:pt>
                <c:pt idx="828">
                  <c:v>143.40026115786</c:v>
                </c:pt>
                <c:pt idx="829">
                  <c:v>141.75897706714201</c:v>
                </c:pt>
                <c:pt idx="830">
                  <c:v>141.75897706714201</c:v>
                </c:pt>
                <c:pt idx="831">
                  <c:v>142.58700966912099</c:v>
                </c:pt>
                <c:pt idx="832">
                  <c:v>144.20758044746299</c:v>
                </c:pt>
                <c:pt idx="833">
                  <c:v>142.43684420148199</c:v>
                </c:pt>
                <c:pt idx="834">
                  <c:v>143.91265359845301</c:v>
                </c:pt>
                <c:pt idx="835">
                  <c:v>136.57980842685501</c:v>
                </c:pt>
                <c:pt idx="836">
                  <c:v>135.928159476057</c:v>
                </c:pt>
                <c:pt idx="837">
                  <c:v>134.945839304082</c:v>
                </c:pt>
                <c:pt idx="838">
                  <c:v>138.534420673385</c:v>
                </c:pt>
                <c:pt idx="839">
                  <c:v>135.25150780759401</c:v>
                </c:pt>
                <c:pt idx="840">
                  <c:v>136.00013803499701</c:v>
                </c:pt>
                <c:pt idx="841">
                  <c:v>134.46532109554701</c:v>
                </c:pt>
                <c:pt idx="842">
                  <c:v>133.05680779112399</c:v>
                </c:pt>
                <c:pt idx="843">
                  <c:v>131.77935113755001</c:v>
                </c:pt>
                <c:pt idx="844">
                  <c:v>133.56492090491801</c:v>
                </c:pt>
                <c:pt idx="845">
                  <c:v>133.11188875395101</c:v>
                </c:pt>
                <c:pt idx="846">
                  <c:v>129.568807735007</c:v>
                </c:pt>
                <c:pt idx="847">
                  <c:v>131.215197588693</c:v>
                </c:pt>
                <c:pt idx="848">
                  <c:v>130.752070822273</c:v>
                </c:pt>
                <c:pt idx="849">
                  <c:v>130.38813453743799</c:v>
                </c:pt>
                <c:pt idx="850">
                  <c:v>132.11565018746799</c:v>
                </c:pt>
                <c:pt idx="851">
                  <c:v>129.047661118115</c:v>
                </c:pt>
                <c:pt idx="852">
                  <c:v>129.18491604023299</c:v>
                </c:pt>
                <c:pt idx="853">
                  <c:v>126.16984105838399</c:v>
                </c:pt>
                <c:pt idx="854">
                  <c:v>126.889592380919</c:v>
                </c:pt>
                <c:pt idx="855">
                  <c:v>127.893946147443</c:v>
                </c:pt>
                <c:pt idx="856">
                  <c:v>129.33273321973201</c:v>
                </c:pt>
                <c:pt idx="857">
                  <c:v>128.52368647696599</c:v>
                </c:pt>
                <c:pt idx="858">
                  <c:v>128.897025992848</c:v>
                </c:pt>
                <c:pt idx="859">
                  <c:v>129.84596217498401</c:v>
                </c:pt>
                <c:pt idx="860">
                  <c:v>130.138319009078</c:v>
                </c:pt>
                <c:pt idx="861">
                  <c:v>131.85955575992</c:v>
                </c:pt>
                <c:pt idx="862">
                  <c:v>132.88082727953699</c:v>
                </c:pt>
                <c:pt idx="863">
                  <c:v>132.673049132416</c:v>
                </c:pt>
                <c:pt idx="864">
                  <c:v>131.28950831018801</c:v>
                </c:pt>
                <c:pt idx="865">
                  <c:v>124.582132204107</c:v>
                </c:pt>
                <c:pt idx="866">
                  <c:v>122.827791645443</c:v>
                </c:pt>
                <c:pt idx="867">
                  <c:v>121.24861322499</c:v>
                </c:pt>
                <c:pt idx="868">
                  <c:v>120.472259087658</c:v>
                </c:pt>
                <c:pt idx="869">
                  <c:v>117.713439789196</c:v>
                </c:pt>
                <c:pt idx="870">
                  <c:v>118.236529538935</c:v>
                </c:pt>
                <c:pt idx="871">
                  <c:v>119.00735058532899</c:v>
                </c:pt>
                <c:pt idx="872">
                  <c:v>118.717954811558</c:v>
                </c:pt>
                <c:pt idx="873">
                  <c:v>125.24489571353099</c:v>
                </c:pt>
                <c:pt idx="874">
                  <c:v>125.19705715352301</c:v>
                </c:pt>
                <c:pt idx="875">
                  <c:v>127.86380944704</c:v>
                </c:pt>
                <c:pt idx="876">
                  <c:v>128.35544624559799</c:v>
                </c:pt>
                <c:pt idx="877">
                  <c:v>124.85675089603301</c:v>
                </c:pt>
                <c:pt idx="878">
                  <c:v>123.552777735616</c:v>
                </c:pt>
                <c:pt idx="879">
                  <c:v>122.38741807775</c:v>
                </c:pt>
                <c:pt idx="880">
                  <c:v>123.403027501759</c:v>
                </c:pt>
                <c:pt idx="881">
                  <c:v>121.891457607039</c:v>
                </c:pt>
                <c:pt idx="882">
                  <c:v>121.661726493288</c:v>
                </c:pt>
                <c:pt idx="883">
                  <c:v>122.85759978707701</c:v>
                </c:pt>
                <c:pt idx="884">
                  <c:v>122.85535228383699</c:v>
                </c:pt>
                <c:pt idx="885">
                  <c:v>123.569391118314</c:v>
                </c:pt>
                <c:pt idx="886">
                  <c:v>125.321842967976</c:v>
                </c:pt>
                <c:pt idx="887">
                  <c:v>125.689203923668</c:v>
                </c:pt>
                <c:pt idx="888">
                  <c:v>123.918372939883</c:v>
                </c:pt>
                <c:pt idx="889">
                  <c:v>119.296409737538</c:v>
                </c:pt>
                <c:pt idx="890">
                  <c:v>116.88734830436501</c:v>
                </c:pt>
                <c:pt idx="891">
                  <c:v>114.70290012778899</c:v>
                </c:pt>
                <c:pt idx="892">
                  <c:v>117.829175119748</c:v>
                </c:pt>
                <c:pt idx="893">
                  <c:v>123.043719259472</c:v>
                </c:pt>
                <c:pt idx="894">
                  <c:v>123.813159552754</c:v>
                </c:pt>
                <c:pt idx="895">
                  <c:v>122.790686677145</c:v>
                </c:pt>
                <c:pt idx="896">
                  <c:v>124.067740191124</c:v>
                </c:pt>
                <c:pt idx="897">
                  <c:v>118.59568055678</c:v>
                </c:pt>
                <c:pt idx="898">
                  <c:v>123.755407790112</c:v>
                </c:pt>
                <c:pt idx="899">
                  <c:v>123.854179006517</c:v>
                </c:pt>
                <c:pt idx="900">
                  <c:v>124.036212659119</c:v>
                </c:pt>
                <c:pt idx="901">
                  <c:v>124.574148024433</c:v>
                </c:pt>
                <c:pt idx="902">
                  <c:v>124.03151608284</c:v>
                </c:pt>
                <c:pt idx="903">
                  <c:v>121.53163334607</c:v>
                </c:pt>
                <c:pt idx="904">
                  <c:v>120.994127324424</c:v>
                </c:pt>
                <c:pt idx="905">
                  <c:v>121.453470625747</c:v>
                </c:pt>
                <c:pt idx="906">
                  <c:v>121.87077049873599</c:v>
                </c:pt>
                <c:pt idx="907">
                  <c:v>123.930864220226</c:v>
                </c:pt>
                <c:pt idx="908">
                  <c:v>122.829464674761</c:v>
                </c:pt>
                <c:pt idx="909">
                  <c:v>124.194168799426</c:v>
                </c:pt>
                <c:pt idx="910">
                  <c:v>127.68979424097699</c:v>
                </c:pt>
                <c:pt idx="911">
                  <c:v>126.751972617468</c:v>
                </c:pt>
                <c:pt idx="912">
                  <c:v>127.666367799128</c:v>
                </c:pt>
                <c:pt idx="913">
                  <c:v>128.96927465531701</c:v>
                </c:pt>
                <c:pt idx="914">
                  <c:v>129.40127501362701</c:v>
                </c:pt>
                <c:pt idx="915">
                  <c:v>128.36953395873499</c:v>
                </c:pt>
                <c:pt idx="916">
                  <c:v>126.342852446856</c:v>
                </c:pt>
                <c:pt idx="917">
                  <c:v>124.750694947151</c:v>
                </c:pt>
                <c:pt idx="918">
                  <c:v>125.782802859074</c:v>
                </c:pt>
                <c:pt idx="919">
                  <c:v>128.021142736673</c:v>
                </c:pt>
                <c:pt idx="920">
                  <c:v>125.906713860606</c:v>
                </c:pt>
                <c:pt idx="921">
                  <c:v>126.01447912137</c:v>
                </c:pt>
                <c:pt idx="922">
                  <c:v>129.12687200138399</c:v>
                </c:pt>
                <c:pt idx="923">
                  <c:v>128.340802199819</c:v>
                </c:pt>
                <c:pt idx="924">
                  <c:v>127.35610753563201</c:v>
                </c:pt>
                <c:pt idx="925">
                  <c:v>127.86966504965299</c:v>
                </c:pt>
                <c:pt idx="926">
                  <c:v>127.309292950195</c:v>
                </c:pt>
                <c:pt idx="927">
                  <c:v>127.111399785936</c:v>
                </c:pt>
                <c:pt idx="928">
                  <c:v>129.88816887485299</c:v>
                </c:pt>
                <c:pt idx="929">
                  <c:v>129.422760338328</c:v>
                </c:pt>
                <c:pt idx="930">
                  <c:v>129.517580786705</c:v>
                </c:pt>
                <c:pt idx="931">
                  <c:v>131.04341577598501</c:v>
                </c:pt>
                <c:pt idx="932">
                  <c:v>129.54424242380199</c:v>
                </c:pt>
                <c:pt idx="933">
                  <c:v>130.924159021073</c:v>
                </c:pt>
                <c:pt idx="934">
                  <c:v>128.72107974812701</c:v>
                </c:pt>
                <c:pt idx="935">
                  <c:v>130.637178053475</c:v>
                </c:pt>
                <c:pt idx="936">
                  <c:v>127.24927554303</c:v>
                </c:pt>
                <c:pt idx="937">
                  <c:v>127.468013040033</c:v>
                </c:pt>
                <c:pt idx="938">
                  <c:v>124.02502956676101</c:v>
                </c:pt>
                <c:pt idx="939">
                  <c:v>127.01123370653301</c:v>
                </c:pt>
                <c:pt idx="940">
                  <c:v>124.302026782296</c:v>
                </c:pt>
                <c:pt idx="941">
                  <c:v>122.85415697493799</c:v>
                </c:pt>
                <c:pt idx="942">
                  <c:v>124.237411568054</c:v>
                </c:pt>
                <c:pt idx="943">
                  <c:v>126.13070023513301</c:v>
                </c:pt>
                <c:pt idx="944">
                  <c:v>123.81864426694</c:v>
                </c:pt>
                <c:pt idx="945">
                  <c:v>121.82476017678999</c:v>
                </c:pt>
                <c:pt idx="946">
                  <c:v>121.303240655773</c:v>
                </c:pt>
                <c:pt idx="947">
                  <c:v>123.757207808402</c:v>
                </c:pt>
                <c:pt idx="948">
                  <c:v>124.76266214602001</c:v>
                </c:pt>
                <c:pt idx="949">
                  <c:v>125.640347436184</c:v>
                </c:pt>
                <c:pt idx="950">
                  <c:v>128.160602832374</c:v>
                </c:pt>
                <c:pt idx="951">
                  <c:v>125.19575702832999</c:v>
                </c:pt>
                <c:pt idx="952">
                  <c:v>124.46132940885001</c:v>
                </c:pt>
                <c:pt idx="953">
                  <c:v>123.285804586103</c:v>
                </c:pt>
                <c:pt idx="954">
                  <c:v>122.131996893325</c:v>
                </c:pt>
                <c:pt idx="955">
                  <c:v>120.100534145853</c:v>
                </c:pt>
                <c:pt idx="956">
                  <c:v>120.86872672208899</c:v>
                </c:pt>
                <c:pt idx="957">
                  <c:v>121.667316023768</c:v>
                </c:pt>
                <c:pt idx="958">
                  <c:v>122.827315940722</c:v>
                </c:pt>
                <c:pt idx="959">
                  <c:v>122.108403148544</c:v>
                </c:pt>
                <c:pt idx="960">
                  <c:v>124.20789167123</c:v>
                </c:pt>
                <c:pt idx="961">
                  <c:v>123.883207073035</c:v>
                </c:pt>
                <c:pt idx="962">
                  <c:v>124.727264473905</c:v>
                </c:pt>
                <c:pt idx="963">
                  <c:v>124.775756120057</c:v>
                </c:pt>
                <c:pt idx="964">
                  <c:v>125.054968587665</c:v>
                </c:pt>
                <c:pt idx="965">
                  <c:v>124.27533894112599</c:v>
                </c:pt>
                <c:pt idx="966">
                  <c:v>123.62244428898001</c:v>
                </c:pt>
                <c:pt idx="967">
                  <c:v>126.20759508143</c:v>
                </c:pt>
                <c:pt idx="968">
                  <c:v>127.52296499819001</c:v>
                </c:pt>
                <c:pt idx="969">
                  <c:v>126.530433300281</c:v>
                </c:pt>
                <c:pt idx="970">
                  <c:v>126.569168968241</c:v>
                </c:pt>
                <c:pt idx="971">
                  <c:v>125.748316282443</c:v>
                </c:pt>
                <c:pt idx="972">
                  <c:v>124.506952716784</c:v>
                </c:pt>
                <c:pt idx="973">
                  <c:v>123.71120756494599</c:v>
                </c:pt>
                <c:pt idx="974">
                  <c:v>126.147343853301</c:v>
                </c:pt>
                <c:pt idx="975">
                  <c:v>126.024706772888</c:v>
                </c:pt>
                <c:pt idx="976">
                  <c:v>126.467311718237</c:v>
                </c:pt>
                <c:pt idx="977">
                  <c:v>126.67727689765999</c:v>
                </c:pt>
                <c:pt idx="978">
                  <c:v>127.599468799081</c:v>
                </c:pt>
                <c:pt idx="979">
                  <c:v>126.782740231338</c:v>
                </c:pt>
                <c:pt idx="980">
                  <c:v>126.67680925573001</c:v>
                </c:pt>
                <c:pt idx="981">
                  <c:v>127.05084418741301</c:v>
                </c:pt>
                <c:pt idx="982">
                  <c:v>128.19676848541599</c:v>
                </c:pt>
                <c:pt idx="983">
                  <c:v>127.923580939052</c:v>
                </c:pt>
                <c:pt idx="984">
                  <c:v>129.23538105470001</c:v>
                </c:pt>
                <c:pt idx="985">
                  <c:v>130.05225878409399</c:v>
                </c:pt>
                <c:pt idx="986">
                  <c:v>129.94474145418101</c:v>
                </c:pt>
                <c:pt idx="987">
                  <c:v>128.25386514621701</c:v>
                </c:pt>
                <c:pt idx="988">
                  <c:v>128.839772107605</c:v>
                </c:pt>
                <c:pt idx="989">
                  <c:v>130.24971051049599</c:v>
                </c:pt>
                <c:pt idx="990">
                  <c:v>131.96230193272899</c:v>
                </c:pt>
                <c:pt idx="991">
                  <c:v>132.39067403468701</c:v>
                </c:pt>
                <c:pt idx="992">
                  <c:v>133.79098143266</c:v>
                </c:pt>
                <c:pt idx="993">
                  <c:v>132.67617144857701</c:v>
                </c:pt>
                <c:pt idx="994">
                  <c:v>130.65077796770299</c:v>
                </c:pt>
                <c:pt idx="995">
                  <c:v>131.82896754316999</c:v>
                </c:pt>
                <c:pt idx="996">
                  <c:v>132.455954429261</c:v>
                </c:pt>
                <c:pt idx="997">
                  <c:v>132.594527617853</c:v>
                </c:pt>
                <c:pt idx="998">
                  <c:v>131.85232948268501</c:v>
                </c:pt>
                <c:pt idx="999">
                  <c:v>131.37307914817401</c:v>
                </c:pt>
                <c:pt idx="1000">
                  <c:v>131.37307914817401</c:v>
                </c:pt>
                <c:pt idx="1001">
                  <c:v>132.664679954429</c:v>
                </c:pt>
                <c:pt idx="1002">
                  <c:v>131.51127136984999</c:v>
                </c:pt>
                <c:pt idx="1003">
                  <c:v>132.63024175455001</c:v>
                </c:pt>
                <c:pt idx="1004">
                  <c:v>134.69899289883699</c:v>
                </c:pt>
                <c:pt idx="1005">
                  <c:v>132.45071361453</c:v>
                </c:pt>
                <c:pt idx="1006">
                  <c:v>131.44427561630101</c:v>
                </c:pt>
                <c:pt idx="1007">
                  <c:v>130.94709161691901</c:v>
                </c:pt>
                <c:pt idx="1008">
                  <c:v>130.94334241868799</c:v>
                </c:pt>
                <c:pt idx="1009">
                  <c:v>130.45303799649099</c:v>
                </c:pt>
                <c:pt idx="1010">
                  <c:v>133.020877974744</c:v>
                </c:pt>
                <c:pt idx="1011">
                  <c:v>133.43826452274601</c:v>
                </c:pt>
                <c:pt idx="1012">
                  <c:v>132.557491183286</c:v>
                </c:pt>
                <c:pt idx="1013">
                  <c:v>133.92748248373499</c:v>
                </c:pt>
                <c:pt idx="1014">
                  <c:v>133.968616832283</c:v>
                </c:pt>
                <c:pt idx="1015">
                  <c:v>134.70282877208001</c:v>
                </c:pt>
                <c:pt idx="1016">
                  <c:v>133.48656064619399</c:v>
                </c:pt>
                <c:pt idx="1017">
                  <c:v>135.086514865661</c:v>
                </c:pt>
                <c:pt idx="1018">
                  <c:v>135.452116117023</c:v>
                </c:pt>
                <c:pt idx="1019">
                  <c:v>136.98762242518001</c:v>
                </c:pt>
                <c:pt idx="1020">
                  <c:v>139.69249358307499</c:v>
                </c:pt>
                <c:pt idx="1021">
                  <c:v>140.536117608881</c:v>
                </c:pt>
                <c:pt idx="1022">
                  <c:v>139.814378808144</c:v>
                </c:pt>
                <c:pt idx="1023">
                  <c:v>141.23330117690301</c:v>
                </c:pt>
                <c:pt idx="1024">
                  <c:v>142.48734348281599</c:v>
                </c:pt>
                <c:pt idx="1025">
                  <c:v>139.736806687327</c:v>
                </c:pt>
                <c:pt idx="1026">
                  <c:v>141.40939053618101</c:v>
                </c:pt>
                <c:pt idx="1027">
                  <c:v>137.31916845927699</c:v>
                </c:pt>
                <c:pt idx="1028">
                  <c:v>136.83575167705499</c:v>
                </c:pt>
                <c:pt idx="1029">
                  <c:v>136.121337922755</c:v>
                </c:pt>
                <c:pt idx="1030">
                  <c:v>135.60420052913199</c:v>
                </c:pt>
                <c:pt idx="1031">
                  <c:v>137.489718680523</c:v>
                </c:pt>
                <c:pt idx="1032">
                  <c:v>137.63367982979901</c:v>
                </c:pt>
                <c:pt idx="1033">
                  <c:v>136.567843243683</c:v>
                </c:pt>
                <c:pt idx="1034">
                  <c:v>136.41140895534599</c:v>
                </c:pt>
                <c:pt idx="1035">
                  <c:v>135.36525162854701</c:v>
                </c:pt>
                <c:pt idx="1036">
                  <c:v>134.954176230901</c:v>
                </c:pt>
                <c:pt idx="1037">
                  <c:v>135.061586728821</c:v>
                </c:pt>
                <c:pt idx="1038">
                  <c:v>143.21816300292301</c:v>
                </c:pt>
                <c:pt idx="1039">
                  <c:v>142.78477382870901</c:v>
                </c:pt>
                <c:pt idx="1040">
                  <c:v>139.555492638902</c:v>
                </c:pt>
                <c:pt idx="1041">
                  <c:v>141.933369208725</c:v>
                </c:pt>
                <c:pt idx="1042">
                  <c:v>142.97655741240899</c:v>
                </c:pt>
                <c:pt idx="1043">
                  <c:v>137.336451053703</c:v>
                </c:pt>
                <c:pt idx="1044">
                  <c:v>139.85613197596999</c:v>
                </c:pt>
                <c:pt idx="1045">
                  <c:v>140.287831995282</c:v>
                </c:pt>
                <c:pt idx="1046">
                  <c:v>138.96763649757301</c:v>
                </c:pt>
                <c:pt idx="1047">
                  <c:v>140.101688334512</c:v>
                </c:pt>
                <c:pt idx="1048">
                  <c:v>143.80036309573799</c:v>
                </c:pt>
                <c:pt idx="1049">
                  <c:v>141.723647928758</c:v>
                </c:pt>
                <c:pt idx="1050">
                  <c:v>146.07310489065301</c:v>
                </c:pt>
                <c:pt idx="1051">
                  <c:v>146.02978552550201</c:v>
                </c:pt>
                <c:pt idx="1052">
                  <c:v>145.28025428110499</c:v>
                </c:pt>
                <c:pt idx="1053">
                  <c:v>145.815331386693</c:v>
                </c:pt>
                <c:pt idx="1054">
                  <c:v>144.118293090024</c:v>
                </c:pt>
                <c:pt idx="1055">
                  <c:v>145.772427255324</c:v>
                </c:pt>
                <c:pt idx="1056">
                  <c:v>145.09022233894399</c:v>
                </c:pt>
                <c:pt idx="1057">
                  <c:v>144.025145670965</c:v>
                </c:pt>
                <c:pt idx="1058">
                  <c:v>142.180667130317</c:v>
                </c:pt>
                <c:pt idx="1059">
                  <c:v>143.11860364860999</c:v>
                </c:pt>
                <c:pt idx="1060">
                  <c:v>141.54517198308</c:v>
                </c:pt>
                <c:pt idx="1061">
                  <c:v>142.529386911149</c:v>
                </c:pt>
                <c:pt idx="1062">
                  <c:v>140.03632529632199</c:v>
                </c:pt>
                <c:pt idx="1063">
                  <c:v>140.97583204333699</c:v>
                </c:pt>
                <c:pt idx="1064">
                  <c:v>138.58648010495</c:v>
                </c:pt>
                <c:pt idx="1065">
                  <c:v>140.31687820308201</c:v>
                </c:pt>
                <c:pt idx="1066">
                  <c:v>140.31687820308201</c:v>
                </c:pt>
                <c:pt idx="1067">
                  <c:v>142.55703422455599</c:v>
                </c:pt>
                <c:pt idx="1068">
                  <c:v>141.868899124737</c:v>
                </c:pt>
                <c:pt idx="1069">
                  <c:v>141.846853436</c:v>
                </c:pt>
                <c:pt idx="1070">
                  <c:v>142.30310264093299</c:v>
                </c:pt>
                <c:pt idx="1071">
                  <c:v>142.26143413242201</c:v>
                </c:pt>
                <c:pt idx="1072">
                  <c:v>141.366808916488</c:v>
                </c:pt>
                <c:pt idx="1073">
                  <c:v>141.47977467802301</c:v>
                </c:pt>
                <c:pt idx="1074">
                  <c:v>143.02820564158699</c:v>
                </c:pt>
                <c:pt idx="1075">
                  <c:v>143.23002135410201</c:v>
                </c:pt>
                <c:pt idx="1076">
                  <c:v>143.637438259926</c:v>
                </c:pt>
                <c:pt idx="1077">
                  <c:v>147.433908639739</c:v>
                </c:pt>
                <c:pt idx="1078">
                  <c:v>144.960887094165</c:v>
                </c:pt>
                <c:pt idx="1079">
                  <c:v>149.106065160621</c:v>
                </c:pt>
                <c:pt idx="1080">
                  <c:v>154.83260464843701</c:v>
                </c:pt>
                <c:pt idx="1081">
                  <c:v>153.99097213222899</c:v>
                </c:pt>
                <c:pt idx="1082">
                  <c:v>156.23593559336999</c:v>
                </c:pt>
                <c:pt idx="1083">
                  <c:v>155.194730836492</c:v>
                </c:pt>
                <c:pt idx="1084">
                  <c:v>153.141115568289</c:v>
                </c:pt>
                <c:pt idx="1085">
                  <c:v>151.29879180877501</c:v>
                </c:pt>
                <c:pt idx="1086">
                  <c:v>155.632969780031</c:v>
                </c:pt>
                <c:pt idx="1087">
                  <c:v>153.987805470713</c:v>
                </c:pt>
                <c:pt idx="1088">
                  <c:v>153.987805470713</c:v>
                </c:pt>
                <c:pt idx="1089">
                  <c:v>150.99658829008001</c:v>
                </c:pt>
                <c:pt idx="1090">
                  <c:v>152.13912419978999</c:v>
                </c:pt>
                <c:pt idx="1091">
                  <c:v>151.41776636597001</c:v>
                </c:pt>
                <c:pt idx="1092">
                  <c:v>152.38038510595101</c:v>
                </c:pt>
                <c:pt idx="1093">
                  <c:v>155.82430789447901</c:v>
                </c:pt>
                <c:pt idx="1094">
                  <c:v>153.167174511692</c:v>
                </c:pt>
                <c:pt idx="1095">
                  <c:v>152.7664900371</c:v>
                </c:pt>
                <c:pt idx="1096">
                  <c:v>153.80859379527399</c:v>
                </c:pt>
                <c:pt idx="1097">
                  <c:v>154.18853673771801</c:v>
                </c:pt>
                <c:pt idx="1098">
                  <c:v>152.560314369868</c:v>
                </c:pt>
                <c:pt idx="1099">
                  <c:v>153.00643469248399</c:v>
                </c:pt>
                <c:pt idx="1100">
                  <c:v>150.19838398671399</c:v>
                </c:pt>
                <c:pt idx="1101">
                  <c:v>153.48928506357501</c:v>
                </c:pt>
                <c:pt idx="1102">
                  <c:v>152.981373519578</c:v>
                </c:pt>
                <c:pt idx="1103">
                  <c:v>153.06897172211501</c:v>
                </c:pt>
                <c:pt idx="1104">
                  <c:v>151.74019136673701</c:v>
                </c:pt>
                <c:pt idx="1105">
                  <c:v>151.12850765966201</c:v>
                </c:pt>
                <c:pt idx="1106">
                  <c:v>152.88805275049299</c:v>
                </c:pt>
                <c:pt idx="1107">
                  <c:v>154.48107901602501</c:v>
                </c:pt>
                <c:pt idx="1108">
                  <c:v>152.492728016813</c:v>
                </c:pt>
                <c:pt idx="1109">
                  <c:v>151.44355722154299</c:v>
                </c:pt>
                <c:pt idx="1110">
                  <c:v>148.273420641678</c:v>
                </c:pt>
                <c:pt idx="1111">
                  <c:v>147.811698816746</c:v>
                </c:pt>
                <c:pt idx="1112">
                  <c:v>149.42127194694399</c:v>
                </c:pt>
                <c:pt idx="1113">
                  <c:v>145.992071816416</c:v>
                </c:pt>
                <c:pt idx="1114">
                  <c:v>150.19707983012501</c:v>
                </c:pt>
                <c:pt idx="1115">
                  <c:v>152.67171393407801</c:v>
                </c:pt>
                <c:pt idx="1116">
                  <c:v>153.14025688095199</c:v>
                </c:pt>
                <c:pt idx="1117">
                  <c:v>151.608509849516</c:v>
                </c:pt>
                <c:pt idx="1118">
                  <c:v>153.82144790125199</c:v>
                </c:pt>
                <c:pt idx="1119">
                  <c:v>153.47722312690101</c:v>
                </c:pt>
                <c:pt idx="1120">
                  <c:v>152.37068556730199</c:v>
                </c:pt>
                <c:pt idx="1121">
                  <c:v>156.482346607853</c:v>
                </c:pt>
                <c:pt idx="1122">
                  <c:v>155.68783506317499</c:v>
                </c:pt>
                <c:pt idx="1123">
                  <c:v>156.40875952192999</c:v>
                </c:pt>
                <c:pt idx="1124">
                  <c:v>146.625234801098</c:v>
                </c:pt>
                <c:pt idx="1125">
                  <c:v>148.714423107139</c:v>
                </c:pt>
                <c:pt idx="1126">
                  <c:v>145.39417548348001</c:v>
                </c:pt>
                <c:pt idx="1127">
                  <c:v>145.22304474121799</c:v>
                </c:pt>
                <c:pt idx="1128">
                  <c:v>146.748573344405</c:v>
                </c:pt>
                <c:pt idx="1129">
                  <c:v>149.89498919051701</c:v>
                </c:pt>
                <c:pt idx="1130">
                  <c:v>151.08891128866799</c:v>
                </c:pt>
                <c:pt idx="1131">
                  <c:v>151.23984876863099</c:v>
                </c:pt>
                <c:pt idx="1132">
                  <c:v>148.65230735838401</c:v>
                </c:pt>
                <c:pt idx="1133">
                  <c:v>144.231299165519</c:v>
                </c:pt>
                <c:pt idx="1134">
                  <c:v>146.96088278057101</c:v>
                </c:pt>
                <c:pt idx="1135">
                  <c:v>143.61799483727299</c:v>
                </c:pt>
                <c:pt idx="1136">
                  <c:v>145.551526914395</c:v>
                </c:pt>
                <c:pt idx="1137">
                  <c:v>145.146738478728</c:v>
                </c:pt>
                <c:pt idx="1138">
                  <c:v>147.51155937277599</c:v>
                </c:pt>
                <c:pt idx="1139">
                  <c:v>150.39813360880601</c:v>
                </c:pt>
                <c:pt idx="1140">
                  <c:v>149.96382527631599</c:v>
                </c:pt>
                <c:pt idx="1141">
                  <c:v>150.75355155400501</c:v>
                </c:pt>
                <c:pt idx="1142">
                  <c:v>150.44538963209999</c:v>
                </c:pt>
                <c:pt idx="1143">
                  <c:v>151.530435819904</c:v>
                </c:pt>
                <c:pt idx="1144">
                  <c:v>152.558550634141</c:v>
                </c:pt>
                <c:pt idx="1145">
                  <c:v>152.02169165154501</c:v>
                </c:pt>
                <c:pt idx="1146">
                  <c:v>153.247814524825</c:v>
                </c:pt>
                <c:pt idx="1147">
                  <c:v>152.91226329885399</c:v>
                </c:pt>
                <c:pt idx="1148">
                  <c:v>155.74696556323099</c:v>
                </c:pt>
                <c:pt idx="1149">
                  <c:v>153.820808924994</c:v>
                </c:pt>
                <c:pt idx="1150">
                  <c:v>153.64065188720599</c:v>
                </c:pt>
                <c:pt idx="1151">
                  <c:v>158.312354452748</c:v>
                </c:pt>
                <c:pt idx="1152">
                  <c:v>159.34846554084601</c:v>
                </c:pt>
                <c:pt idx="1153">
                  <c:v>158.912282609241</c:v>
                </c:pt>
                <c:pt idx="1154">
                  <c:v>160.25805932993299</c:v>
                </c:pt>
                <c:pt idx="1155">
                  <c:v>161.77553320401799</c:v>
                </c:pt>
                <c:pt idx="1156">
                  <c:v>158.77613027391499</c:v>
                </c:pt>
                <c:pt idx="1157">
                  <c:v>159.930903486022</c:v>
                </c:pt>
                <c:pt idx="1158">
                  <c:v>159.74571123469599</c:v>
                </c:pt>
                <c:pt idx="1159">
                  <c:v>159.42596106514</c:v>
                </c:pt>
                <c:pt idx="1160">
                  <c:v>159.32012281163901</c:v>
                </c:pt>
                <c:pt idx="1161">
                  <c:v>158.60526358808701</c:v>
                </c:pt>
                <c:pt idx="1162">
                  <c:v>159.323031463815</c:v>
                </c:pt>
                <c:pt idx="1163">
                  <c:v>158.10443117537301</c:v>
                </c:pt>
                <c:pt idx="1164">
                  <c:v>157.57368580473101</c:v>
                </c:pt>
                <c:pt idx="1165">
                  <c:v>159.155956305876</c:v>
                </c:pt>
                <c:pt idx="1166">
                  <c:v>158.463691040909</c:v>
                </c:pt>
                <c:pt idx="1167">
                  <c:v>157.40661669388501</c:v>
                </c:pt>
                <c:pt idx="1168">
                  <c:v>156.601430012739</c:v>
                </c:pt>
                <c:pt idx="1169">
                  <c:v>157.23278894773401</c:v>
                </c:pt>
                <c:pt idx="1170">
                  <c:v>157.85472651040101</c:v>
                </c:pt>
                <c:pt idx="1171">
                  <c:v>157.64949418982101</c:v>
                </c:pt>
                <c:pt idx="1172">
                  <c:v>154.94573368150799</c:v>
                </c:pt>
                <c:pt idx="1173">
                  <c:v>153.27633463545399</c:v>
                </c:pt>
                <c:pt idx="1174">
                  <c:v>152.61998910837701</c:v>
                </c:pt>
                <c:pt idx="1175">
                  <c:v>149.92992728349401</c:v>
                </c:pt>
                <c:pt idx="1176">
                  <c:v>150.92138058298701</c:v>
                </c:pt>
                <c:pt idx="1177">
                  <c:v>149.08498499121299</c:v>
                </c:pt>
                <c:pt idx="1178">
                  <c:v>149.15712279029299</c:v>
                </c:pt>
                <c:pt idx="1179">
                  <c:v>147.31982215012999</c:v>
                </c:pt>
                <c:pt idx="1180">
                  <c:v>149.20280052207301</c:v>
                </c:pt>
                <c:pt idx="1181">
                  <c:v>147.72077874394799</c:v>
                </c:pt>
                <c:pt idx="1182">
                  <c:v>150.63269030350699</c:v>
                </c:pt>
                <c:pt idx="1183">
                  <c:v>150.12771563145699</c:v>
                </c:pt>
                <c:pt idx="1184">
                  <c:v>150.52978489055701</c:v>
                </c:pt>
                <c:pt idx="1185">
                  <c:v>150.029708364584</c:v>
                </c:pt>
                <c:pt idx="1186">
                  <c:v>151.45665119558001</c:v>
                </c:pt>
                <c:pt idx="1187">
                  <c:v>151.88074800213499</c:v>
                </c:pt>
                <c:pt idx="1188">
                  <c:v>153.50139336130201</c:v>
                </c:pt>
                <c:pt idx="1189">
                  <c:v>157.42654388405199</c:v>
                </c:pt>
                <c:pt idx="1190">
                  <c:v>157.42913204025001</c:v>
                </c:pt>
                <c:pt idx="1191">
                  <c:v>156.06807028182499</c:v>
                </c:pt>
                <c:pt idx="1192">
                  <c:v>156.05316016391399</c:v>
                </c:pt>
                <c:pt idx="1193">
                  <c:v>154.73907424676301</c:v>
                </c:pt>
                <c:pt idx="1194">
                  <c:v>152.750942958629</c:v>
                </c:pt>
                <c:pt idx="1195">
                  <c:v>151.31040021340499</c:v>
                </c:pt>
                <c:pt idx="1196">
                  <c:v>151.79459303934701</c:v>
                </c:pt>
                <c:pt idx="1197">
                  <c:v>152.23777447431701</c:v>
                </c:pt>
                <c:pt idx="1198">
                  <c:v>150.70792824607</c:v>
                </c:pt>
                <c:pt idx="1199">
                  <c:v>150.59007240125001</c:v>
                </c:pt>
                <c:pt idx="1200">
                  <c:v>152.05108657509399</c:v>
                </c:pt>
                <c:pt idx="1201">
                  <c:v>150.07865958987301</c:v>
                </c:pt>
                <c:pt idx="1202">
                  <c:v>147.86074881123699</c:v>
                </c:pt>
                <c:pt idx="1203">
                  <c:v>144.39682626741401</c:v>
                </c:pt>
                <c:pt idx="1204">
                  <c:v>145.76999430787001</c:v>
                </c:pt>
                <c:pt idx="1205">
                  <c:v>145.02309354932899</c:v>
                </c:pt>
                <c:pt idx="1206">
                  <c:v>146.436904108026</c:v>
                </c:pt>
                <c:pt idx="1207">
                  <c:v>144.15508764083401</c:v>
                </c:pt>
                <c:pt idx="1208">
                  <c:v>140.98053466670899</c:v>
                </c:pt>
                <c:pt idx="1209">
                  <c:v>144.79520075212901</c:v>
                </c:pt>
                <c:pt idx="1210">
                  <c:v>147.86845684028799</c:v>
                </c:pt>
                <c:pt idx="1211">
                  <c:v>147.197636586063</c:v>
                </c:pt>
                <c:pt idx="1212">
                  <c:v>150.52136733581901</c:v>
                </c:pt>
                <c:pt idx="1213">
                  <c:v>151.47939028441999</c:v>
                </c:pt>
                <c:pt idx="1214">
                  <c:v>152.51600126561601</c:v>
                </c:pt>
                <c:pt idx="1215">
                  <c:v>153.73849789824101</c:v>
                </c:pt>
                <c:pt idx="1216">
                  <c:v>154.34185677268499</c:v>
                </c:pt>
                <c:pt idx="1217">
                  <c:v>154.435733874411</c:v>
                </c:pt>
                <c:pt idx="1218">
                  <c:v>150.49397803175401</c:v>
                </c:pt>
                <c:pt idx="1219">
                  <c:v>149.66005959169101</c:v>
                </c:pt>
                <c:pt idx="1220">
                  <c:v>147.60676481946601</c:v>
                </c:pt>
                <c:pt idx="1221">
                  <c:v>146.81924774675699</c:v>
                </c:pt>
                <c:pt idx="1222">
                  <c:v>145.09005705171</c:v>
                </c:pt>
                <c:pt idx="1223">
                  <c:v>146.60860529281501</c:v>
                </c:pt>
                <c:pt idx="1224">
                  <c:v>144.72093236029099</c:v>
                </c:pt>
                <c:pt idx="1225">
                  <c:v>144.541541287733</c:v>
                </c:pt>
                <c:pt idx="1226">
                  <c:v>146.26208262277399</c:v>
                </c:pt>
                <c:pt idx="1227">
                  <c:v>146.10391886557599</c:v>
                </c:pt>
                <c:pt idx="1228">
                  <c:v>146.27380592218901</c:v>
                </c:pt>
                <c:pt idx="1229">
                  <c:v>148.17913233756599</c:v>
                </c:pt>
                <c:pt idx="1230">
                  <c:v>149.52329851557701</c:v>
                </c:pt>
                <c:pt idx="1231">
                  <c:v>151.81445169578299</c:v>
                </c:pt>
                <c:pt idx="1232">
                  <c:v>151.385257189052</c:v>
                </c:pt>
                <c:pt idx="1233">
                  <c:v>149.987775799638</c:v>
                </c:pt>
                <c:pt idx="1234">
                  <c:v>148.457927555693</c:v>
                </c:pt>
                <c:pt idx="1235">
                  <c:v>149.64637703384599</c:v>
                </c:pt>
                <c:pt idx="1236">
                  <c:v>149.34421584480901</c:v>
                </c:pt>
                <c:pt idx="1237">
                  <c:v>146.93898625348399</c:v>
                </c:pt>
                <c:pt idx="1238">
                  <c:v>146.81518006824601</c:v>
                </c:pt>
                <c:pt idx="1239">
                  <c:v>147.184476093993</c:v>
                </c:pt>
                <c:pt idx="1240">
                  <c:v>146.695961611596</c:v>
                </c:pt>
                <c:pt idx="1241">
                  <c:v>145.80656914760101</c:v>
                </c:pt>
                <c:pt idx="1242">
                  <c:v>143.53818529170499</c:v>
                </c:pt>
                <c:pt idx="1243">
                  <c:v>143.10156898503499</c:v>
                </c:pt>
                <c:pt idx="1244">
                  <c:v>144.03546402889199</c:v>
                </c:pt>
                <c:pt idx="1245">
                  <c:v>144.39832594670699</c:v>
                </c:pt>
                <c:pt idx="1246">
                  <c:v>144.40697530671201</c:v>
                </c:pt>
                <c:pt idx="1247">
                  <c:v>143.61969407066499</c:v>
                </c:pt>
                <c:pt idx="1248">
                  <c:v>143.10691260036299</c:v>
                </c:pt>
                <c:pt idx="1249">
                  <c:v>142.64171772782299</c:v>
                </c:pt>
                <c:pt idx="1250">
                  <c:v>141.277287738083</c:v>
                </c:pt>
                <c:pt idx="1251">
                  <c:v>143.13633171228801</c:v>
                </c:pt>
                <c:pt idx="1252">
                  <c:v>140.12488297109499</c:v>
                </c:pt>
                <c:pt idx="1253">
                  <c:v>140.63396361991701</c:v>
                </c:pt>
                <c:pt idx="1254">
                  <c:v>141.32880696259099</c:v>
                </c:pt>
                <c:pt idx="1255">
                  <c:v>140.75001743074799</c:v>
                </c:pt>
                <c:pt idx="1256">
                  <c:v>141.103002428492</c:v>
                </c:pt>
                <c:pt idx="1257">
                  <c:v>141.11401620222</c:v>
                </c:pt>
                <c:pt idx="1258">
                  <c:v>141.11401620222</c:v>
                </c:pt>
                <c:pt idx="1259">
                  <c:v>144.19064052169301</c:v>
                </c:pt>
                <c:pt idx="1260">
                  <c:v>145.50780642534701</c:v>
                </c:pt>
                <c:pt idx="1261">
                  <c:v>145.23351629219101</c:v>
                </c:pt>
                <c:pt idx="1262">
                  <c:v>141.656289349573</c:v>
                </c:pt>
                <c:pt idx="1263">
                  <c:v>141.77784400017501</c:v>
                </c:pt>
                <c:pt idx="1264">
                  <c:v>140.770174410484</c:v>
                </c:pt>
                <c:pt idx="1265">
                  <c:v>142.21998533499001</c:v>
                </c:pt>
                <c:pt idx="1266">
                  <c:v>140.14982723351801</c:v>
                </c:pt>
                <c:pt idx="1267">
                  <c:v>139.17425360266199</c:v>
                </c:pt>
                <c:pt idx="1268">
                  <c:v>141.22970315602001</c:v>
                </c:pt>
                <c:pt idx="1269">
                  <c:v>141.174507298408</c:v>
                </c:pt>
                <c:pt idx="1270">
                  <c:v>142.24403059611799</c:v>
                </c:pt>
                <c:pt idx="1271">
                  <c:v>141.733258776696</c:v>
                </c:pt>
                <c:pt idx="1272">
                  <c:v>140.222466941394</c:v>
                </c:pt>
                <c:pt idx="1273">
                  <c:v>138.571547814361</c:v>
                </c:pt>
                <c:pt idx="1274">
                  <c:v>139.63983347351501</c:v>
                </c:pt>
                <c:pt idx="1275">
                  <c:v>142.37617169247599</c:v>
                </c:pt>
                <c:pt idx="1276">
                  <c:v>144.77283053601801</c:v>
                </c:pt>
                <c:pt idx="1277">
                  <c:v>143.964642480588</c:v>
                </c:pt>
                <c:pt idx="1278">
                  <c:v>140.154106560316</c:v>
                </c:pt>
                <c:pt idx="1279">
                  <c:v>140.15776706783601</c:v>
                </c:pt>
                <c:pt idx="1280">
                  <c:v>138.42861265535399</c:v>
                </c:pt>
                <c:pt idx="1281">
                  <c:v>136.72001836220201</c:v>
                </c:pt>
                <c:pt idx="1282">
                  <c:v>135.06747458260199</c:v>
                </c:pt>
                <c:pt idx="1283">
                  <c:v>133.33235975121201</c:v>
                </c:pt>
                <c:pt idx="1284">
                  <c:v>134.54807759155199</c:v>
                </c:pt>
                <c:pt idx="1285">
                  <c:v>132.55619710518701</c:v>
                </c:pt>
                <c:pt idx="1286">
                  <c:v>133.202210164451</c:v>
                </c:pt>
                <c:pt idx="1287">
                  <c:v>136.63308735569299</c:v>
                </c:pt>
                <c:pt idx="1288">
                  <c:v>136.12719554106599</c:v>
                </c:pt>
                <c:pt idx="1289">
                  <c:v>137.58833468818401</c:v>
                </c:pt>
                <c:pt idx="1290">
                  <c:v>138.67141960186001</c:v>
                </c:pt>
                <c:pt idx="1291">
                  <c:v>137.14804174841001</c:v>
                </c:pt>
                <c:pt idx="1292">
                  <c:v>138.94336346257501</c:v>
                </c:pt>
                <c:pt idx="1293">
                  <c:v>138.950859843339</c:v>
                </c:pt>
                <c:pt idx="1294">
                  <c:v>139.42613119004901</c:v>
                </c:pt>
                <c:pt idx="1295">
                  <c:v>139.675213004348</c:v>
                </c:pt>
                <c:pt idx="1296">
                  <c:v>141.36099765923001</c:v>
                </c:pt>
                <c:pt idx="1297">
                  <c:v>142.78493508454699</c:v>
                </c:pt>
                <c:pt idx="1298">
                  <c:v>140.96467112365701</c:v>
                </c:pt>
                <c:pt idx="1299">
                  <c:v>141.15011936862601</c:v>
                </c:pt>
                <c:pt idx="1300">
                  <c:v>142.428057774015</c:v>
                </c:pt>
                <c:pt idx="1301">
                  <c:v>141.67044358074401</c:v>
                </c:pt>
                <c:pt idx="1302">
                  <c:v>141.852068046657</c:v>
                </c:pt>
                <c:pt idx="1303">
                  <c:v>142.441728237673</c:v>
                </c:pt>
                <c:pt idx="1304">
                  <c:v>138.526305473343</c:v>
                </c:pt>
                <c:pt idx="1305">
                  <c:v>141.91156137234901</c:v>
                </c:pt>
                <c:pt idx="1306">
                  <c:v>140.41629847423499</c:v>
                </c:pt>
                <c:pt idx="1307">
                  <c:v>141.54406133349599</c:v>
                </c:pt>
                <c:pt idx="1308">
                  <c:v>141.256804215275</c:v>
                </c:pt>
                <c:pt idx="1309">
                  <c:v>140.952032697362</c:v>
                </c:pt>
                <c:pt idx="1310">
                  <c:v>140.678194080552</c:v>
                </c:pt>
                <c:pt idx="1311">
                  <c:v>138.972570926213</c:v>
                </c:pt>
                <c:pt idx="1312">
                  <c:v>138.816803833905</c:v>
                </c:pt>
                <c:pt idx="1313">
                  <c:v>138.48370974376499</c:v>
                </c:pt>
                <c:pt idx="1314">
                  <c:v>139.61848118488001</c:v>
                </c:pt>
                <c:pt idx="1315">
                  <c:v>139.84701900543101</c:v>
                </c:pt>
                <c:pt idx="1316">
                  <c:v>140.07131378174799</c:v>
                </c:pt>
                <c:pt idx="1317">
                  <c:v>137.31968447795799</c:v>
                </c:pt>
                <c:pt idx="1318">
                  <c:v>137.31586473029799</c:v>
                </c:pt>
                <c:pt idx="1319">
                  <c:v>138.36818203010401</c:v>
                </c:pt>
                <c:pt idx="1320">
                  <c:v>143.274350583938</c:v>
                </c:pt>
                <c:pt idx="1321">
                  <c:v>145.35494596951801</c:v>
                </c:pt>
                <c:pt idx="1322">
                  <c:v>143.699624558111</c:v>
                </c:pt>
                <c:pt idx="1323">
                  <c:v>144.54266000010799</c:v>
                </c:pt>
                <c:pt idx="1324">
                  <c:v>142.56393597441701</c:v>
                </c:pt>
                <c:pt idx="1325">
                  <c:v>142.10775127181901</c:v>
                </c:pt>
                <c:pt idx="1326">
                  <c:v>142.12632794434401</c:v>
                </c:pt>
                <c:pt idx="1327">
                  <c:v>141.80498134199399</c:v>
                </c:pt>
                <c:pt idx="1328">
                  <c:v>142.50066321502501</c:v>
                </c:pt>
                <c:pt idx="1329">
                  <c:v>143.28004896210999</c:v>
                </c:pt>
                <c:pt idx="1330">
                  <c:v>147.33471009536299</c:v>
                </c:pt>
                <c:pt idx="1331">
                  <c:v>147.50300676627401</c:v>
                </c:pt>
                <c:pt idx="1332">
                  <c:v>147.44911103385601</c:v>
                </c:pt>
                <c:pt idx="1333">
                  <c:v>147.602148871107</c:v>
                </c:pt>
                <c:pt idx="1334">
                  <c:v>148.91795619432699</c:v>
                </c:pt>
                <c:pt idx="1335">
                  <c:v>148.29946950659101</c:v>
                </c:pt>
                <c:pt idx="1336">
                  <c:v>148.34779788120699</c:v>
                </c:pt>
                <c:pt idx="1337">
                  <c:v>147.02475621795901</c:v>
                </c:pt>
                <c:pt idx="1338">
                  <c:v>147.02475621795901</c:v>
                </c:pt>
                <c:pt idx="1339">
                  <c:v>146.030013299373</c:v>
                </c:pt>
                <c:pt idx="1340">
                  <c:v>145.416519495518</c:v>
                </c:pt>
                <c:pt idx="1341">
                  <c:v>145.501533573253</c:v>
                </c:pt>
                <c:pt idx="1342">
                  <c:v>145.24738832564501</c:v>
                </c:pt>
                <c:pt idx="1343">
                  <c:v>146.79918752052299</c:v>
                </c:pt>
                <c:pt idx="1344">
                  <c:v>147.79093712761801</c:v>
                </c:pt>
                <c:pt idx="1345">
                  <c:v>148.567771001068</c:v>
                </c:pt>
                <c:pt idx="1346">
                  <c:v>148.567771001068</c:v>
                </c:pt>
                <c:pt idx="1347">
                  <c:v>146.344621423398</c:v>
                </c:pt>
                <c:pt idx="1348">
                  <c:v>146.80983846861599</c:v>
                </c:pt>
                <c:pt idx="1349">
                  <c:v>146.71619317215701</c:v>
                </c:pt>
                <c:pt idx="1350">
                  <c:v>143.331040073748</c:v>
                </c:pt>
                <c:pt idx="1351">
                  <c:v>144.970417314184</c:v>
                </c:pt>
                <c:pt idx="1352">
                  <c:v>145.06255083716201</c:v>
                </c:pt>
                <c:pt idx="1353">
                  <c:v>145.71911809101601</c:v>
                </c:pt>
                <c:pt idx="1354">
                  <c:v>149.98615920986401</c:v>
                </c:pt>
                <c:pt idx="1355">
                  <c:v>151.13934203626999</c:v>
                </c:pt>
                <c:pt idx="1356">
                  <c:v>151.40899807978499</c:v>
                </c:pt>
                <c:pt idx="1357">
                  <c:v>152.05779078655399</c:v>
                </c:pt>
                <c:pt idx="1358">
                  <c:v>152.694755377615</c:v>
                </c:pt>
                <c:pt idx="1359">
                  <c:v>149.93159829711399</c:v>
                </c:pt>
                <c:pt idx="1360">
                  <c:v>149.74936105901699</c:v>
                </c:pt>
                <c:pt idx="1361">
                  <c:v>149.14375669703</c:v>
                </c:pt>
                <c:pt idx="1362">
                  <c:v>148.19247827384899</c:v>
                </c:pt>
                <c:pt idx="1363">
                  <c:v>149.15807218403901</c:v>
                </c:pt>
                <c:pt idx="1364">
                  <c:v>148.283755125189</c:v>
                </c:pt>
                <c:pt idx="1365">
                  <c:v>148.31589341367999</c:v>
                </c:pt>
                <c:pt idx="1366">
                  <c:v>150.240915213958</c:v>
                </c:pt>
                <c:pt idx="1367">
                  <c:v>150.17740258650699</c:v>
                </c:pt>
                <c:pt idx="1368">
                  <c:v>149.734430784126</c:v>
                </c:pt>
                <c:pt idx="1369">
                  <c:v>149.67007156352599</c:v>
                </c:pt>
                <c:pt idx="1370">
                  <c:v>149.08838144229901</c:v>
                </c:pt>
                <c:pt idx="1371">
                  <c:v>150.041191795939</c:v>
                </c:pt>
                <c:pt idx="1372">
                  <c:v>148.98816497044601</c:v>
                </c:pt>
                <c:pt idx="1373">
                  <c:v>149.45502682521001</c:v>
                </c:pt>
                <c:pt idx="1374">
                  <c:v>150.02702345488299</c:v>
                </c:pt>
                <c:pt idx="1375">
                  <c:v>148.67153308565599</c:v>
                </c:pt>
                <c:pt idx="1376">
                  <c:v>147.443434828362</c:v>
                </c:pt>
                <c:pt idx="1377">
                  <c:v>144.997173689086</c:v>
                </c:pt>
                <c:pt idx="1378">
                  <c:v>144.79323343090701</c:v>
                </c:pt>
                <c:pt idx="1379">
                  <c:v>145.80192497946999</c:v>
                </c:pt>
                <c:pt idx="1380">
                  <c:v>146.379857839675</c:v>
                </c:pt>
                <c:pt idx="1381">
                  <c:v>148.215912778491</c:v>
                </c:pt>
                <c:pt idx="1382">
                  <c:v>147.93560780258099</c:v>
                </c:pt>
                <c:pt idx="1383">
                  <c:v>146.94743807508701</c:v>
                </c:pt>
                <c:pt idx="1384">
                  <c:v>148.496280241037</c:v>
                </c:pt>
                <c:pt idx="1385">
                  <c:v>147.195832536376</c:v>
                </c:pt>
                <c:pt idx="1386">
                  <c:v>149.844830562141</c:v>
                </c:pt>
                <c:pt idx="1387">
                  <c:v>149.75876227436601</c:v>
                </c:pt>
                <c:pt idx="1388">
                  <c:v>149.67685438720699</c:v>
                </c:pt>
                <c:pt idx="1389">
                  <c:v>151.96004354472001</c:v>
                </c:pt>
                <c:pt idx="1390">
                  <c:v>151.00881148259199</c:v>
                </c:pt>
                <c:pt idx="1391">
                  <c:v>152.79870895350999</c:v>
                </c:pt>
                <c:pt idx="1392">
                  <c:v>151.93427889322101</c:v>
                </c:pt>
                <c:pt idx="1393">
                  <c:v>150.47474021029399</c:v>
                </c:pt>
                <c:pt idx="1394">
                  <c:v>149.47255936618501</c:v>
                </c:pt>
                <c:pt idx="1395">
                  <c:v>150.87847645161801</c:v>
                </c:pt>
                <c:pt idx="1396">
                  <c:v>147.767591313688</c:v>
                </c:pt>
                <c:pt idx="1397">
                  <c:v>149.591128768087</c:v>
                </c:pt>
                <c:pt idx="1398">
                  <c:v>150.27435564333999</c:v>
                </c:pt>
                <c:pt idx="1399">
                  <c:v>151.02345149697501</c:v>
                </c:pt>
                <c:pt idx="1400">
                  <c:v>155.101950274464</c:v>
                </c:pt>
                <c:pt idx="1401">
                  <c:v>153.19140924842901</c:v>
                </c:pt>
                <c:pt idx="1402">
                  <c:v>153.073746910615</c:v>
                </c:pt>
                <c:pt idx="1403">
                  <c:v>152.30505444128099</c:v>
                </c:pt>
                <c:pt idx="1404">
                  <c:v>154.65678539268799</c:v>
                </c:pt>
                <c:pt idx="1405">
                  <c:v>153.64420556273299</c:v>
                </c:pt>
                <c:pt idx="1406">
                  <c:v>151.981645779903</c:v>
                </c:pt>
                <c:pt idx="1407">
                  <c:v>149.06229427912399</c:v>
                </c:pt>
                <c:pt idx="1408">
                  <c:v>150.45595592087699</c:v>
                </c:pt>
                <c:pt idx="1409">
                  <c:v>150.673794416585</c:v>
                </c:pt>
                <c:pt idx="1410">
                  <c:v>148.36335100677101</c:v>
                </c:pt>
                <c:pt idx="1411">
                  <c:v>145.92665838577599</c:v>
                </c:pt>
                <c:pt idx="1412">
                  <c:v>146.145885697387</c:v>
                </c:pt>
                <c:pt idx="1413">
                  <c:v>145.84636910409</c:v>
                </c:pt>
                <c:pt idx="1414">
                  <c:v>146.25567068751999</c:v>
                </c:pt>
                <c:pt idx="1415">
                  <c:v>145.744880726817</c:v>
                </c:pt>
                <c:pt idx="1416">
                  <c:v>144.65327948920199</c:v>
                </c:pt>
                <c:pt idx="1417">
                  <c:v>143.729204925874</c:v>
                </c:pt>
                <c:pt idx="1418">
                  <c:v>143.82233621934901</c:v>
                </c:pt>
                <c:pt idx="1419">
                  <c:v>142.88798764344801</c:v>
                </c:pt>
                <c:pt idx="1420">
                  <c:v>142.91734023734</c:v>
                </c:pt>
                <c:pt idx="1421">
                  <c:v>143.55663094386199</c:v>
                </c:pt>
                <c:pt idx="1422">
                  <c:v>142.857919476776</c:v>
                </c:pt>
                <c:pt idx="1423">
                  <c:v>143.48808310287299</c:v>
                </c:pt>
                <c:pt idx="1424">
                  <c:v>142.764624911765</c:v>
                </c:pt>
                <c:pt idx="1425">
                  <c:v>142.027572853523</c:v>
                </c:pt>
                <c:pt idx="1426">
                  <c:v>142.982175162662</c:v>
                </c:pt>
                <c:pt idx="1427">
                  <c:v>140.66794224065799</c:v>
                </c:pt>
                <c:pt idx="1428">
                  <c:v>143.28471530291799</c:v>
                </c:pt>
                <c:pt idx="1429">
                  <c:v>144.044929746576</c:v>
                </c:pt>
                <c:pt idx="1430">
                  <c:v>143.26228663156601</c:v>
                </c:pt>
                <c:pt idx="1431">
                  <c:v>141.64723080287999</c:v>
                </c:pt>
                <c:pt idx="1432">
                  <c:v>140.819286891611</c:v>
                </c:pt>
                <c:pt idx="1433">
                  <c:v>141.77530220502999</c:v>
                </c:pt>
                <c:pt idx="1434">
                  <c:v>142.121189930209</c:v>
                </c:pt>
                <c:pt idx="1435">
                  <c:v>143.57924909082399</c:v>
                </c:pt>
                <c:pt idx="1436">
                  <c:v>144.61152430567901</c:v>
                </c:pt>
                <c:pt idx="1437">
                  <c:v>143.55855593542699</c:v>
                </c:pt>
                <c:pt idx="1438">
                  <c:v>142.8769940267</c:v>
                </c:pt>
                <c:pt idx="1439">
                  <c:v>141.88639336745001</c:v>
                </c:pt>
                <c:pt idx="1440">
                  <c:v>141.45659818272301</c:v>
                </c:pt>
                <c:pt idx="1441">
                  <c:v>142.02545032355599</c:v>
                </c:pt>
                <c:pt idx="1442">
                  <c:v>141.37419443386301</c:v>
                </c:pt>
                <c:pt idx="1443">
                  <c:v>140.88618589165799</c:v>
                </c:pt>
                <c:pt idx="1444">
                  <c:v>139.87433776006799</c:v>
                </c:pt>
                <c:pt idx="1445">
                  <c:v>139.52925228268199</c:v>
                </c:pt>
                <c:pt idx="1446">
                  <c:v>139.63537878099299</c:v>
                </c:pt>
                <c:pt idx="1447">
                  <c:v>138.80655602540801</c:v>
                </c:pt>
                <c:pt idx="1448">
                  <c:v>138.164606613259</c:v>
                </c:pt>
                <c:pt idx="1449">
                  <c:v>136.83460676060599</c:v>
                </c:pt>
                <c:pt idx="1450">
                  <c:v>137.927705661815</c:v>
                </c:pt>
                <c:pt idx="1451">
                  <c:v>133.52443157972201</c:v>
                </c:pt>
                <c:pt idx="1452">
                  <c:v>133.80825394859599</c:v>
                </c:pt>
                <c:pt idx="1453">
                  <c:v>133.58653523428899</c:v>
                </c:pt>
                <c:pt idx="1454">
                  <c:v>134.82929567864301</c:v>
                </c:pt>
                <c:pt idx="1455">
                  <c:v>132.635442255322</c:v>
                </c:pt>
                <c:pt idx="1456">
                  <c:v>131.47463001208499</c:v>
                </c:pt>
                <c:pt idx="1457">
                  <c:v>131.24183906881001</c:v>
                </c:pt>
                <c:pt idx="1458">
                  <c:v>131.34670777158601</c:v>
                </c:pt>
                <c:pt idx="1459">
                  <c:v>129.94155261998699</c:v>
                </c:pt>
                <c:pt idx="1460">
                  <c:v>130.69274278381599</c:v>
                </c:pt>
                <c:pt idx="1461">
                  <c:v>130.59235296193799</c:v>
                </c:pt>
                <c:pt idx="1462">
                  <c:v>129.32141709130801</c:v>
                </c:pt>
                <c:pt idx="1463">
                  <c:v>129.484811584748</c:v>
                </c:pt>
                <c:pt idx="1464">
                  <c:v>128.883164037884</c:v>
                </c:pt>
                <c:pt idx="1465">
                  <c:v>129.42347591110899</c:v>
                </c:pt>
                <c:pt idx="1466">
                  <c:v>130.28401970570499</c:v>
                </c:pt>
                <c:pt idx="1467">
                  <c:v>130.800056528233</c:v>
                </c:pt>
                <c:pt idx="1468">
                  <c:v>129.10669889606399</c:v>
                </c:pt>
                <c:pt idx="1469">
                  <c:v>130.585126684702</c:v>
                </c:pt>
                <c:pt idx="1470">
                  <c:v>129.04955788990799</c:v>
                </c:pt>
                <c:pt idx="1471">
                  <c:v>130.08038986501401</c:v>
                </c:pt>
                <c:pt idx="1472">
                  <c:v>129.22941660439599</c:v>
                </c:pt>
                <c:pt idx="1473">
                  <c:v>130.07396785127</c:v>
                </c:pt>
                <c:pt idx="1474">
                  <c:v>132.530247009475</c:v>
                </c:pt>
                <c:pt idx="1475">
                  <c:v>134.25985898539801</c:v>
                </c:pt>
                <c:pt idx="1476">
                  <c:v>134.13382545389899</c:v>
                </c:pt>
                <c:pt idx="1477">
                  <c:v>136.89627905580701</c:v>
                </c:pt>
                <c:pt idx="1478">
                  <c:v>134.62329134573901</c:v>
                </c:pt>
                <c:pt idx="1479">
                  <c:v>134.66669537020499</c:v>
                </c:pt>
                <c:pt idx="1480">
                  <c:v>136.62721562749601</c:v>
                </c:pt>
                <c:pt idx="1481">
                  <c:v>136.65748939536201</c:v>
                </c:pt>
                <c:pt idx="1482">
                  <c:v>133.904316066924</c:v>
                </c:pt>
                <c:pt idx="1483">
                  <c:v>135.39111908064299</c:v>
                </c:pt>
                <c:pt idx="1484">
                  <c:v>136.52097625009901</c:v>
                </c:pt>
                <c:pt idx="1485">
                  <c:v>135.03329237636601</c:v>
                </c:pt>
                <c:pt idx="1486">
                  <c:v>135.98890253449201</c:v>
                </c:pt>
                <c:pt idx="1487">
                  <c:v>136.660474644061</c:v>
                </c:pt>
                <c:pt idx="1488">
                  <c:v>136.42213851566001</c:v>
                </c:pt>
                <c:pt idx="1489">
                  <c:v>138.06046759314901</c:v>
                </c:pt>
                <c:pt idx="1490">
                  <c:v>138.28287366046499</c:v>
                </c:pt>
                <c:pt idx="1491">
                  <c:v>138.37951629981001</c:v>
                </c:pt>
                <c:pt idx="1492">
                  <c:v>140.03980640672199</c:v>
                </c:pt>
                <c:pt idx="1493">
                  <c:v>140.73391805103199</c:v>
                </c:pt>
                <c:pt idx="1494">
                  <c:v>141.170538389098</c:v>
                </c:pt>
                <c:pt idx="1495">
                  <c:v>140.23014271927701</c:v>
                </c:pt>
                <c:pt idx="1496">
                  <c:v>141.324039836884</c:v>
                </c:pt>
                <c:pt idx="1497">
                  <c:v>142.25065014826299</c:v>
                </c:pt>
                <c:pt idx="1498">
                  <c:v>142.028522247268</c:v>
                </c:pt>
                <c:pt idx="1499">
                  <c:v>141.322366807565</c:v>
                </c:pt>
                <c:pt idx="1500">
                  <c:v>139.38323915286901</c:v>
                </c:pt>
                <c:pt idx="1501">
                  <c:v>139.632280653207</c:v>
                </c:pt>
                <c:pt idx="1502">
                  <c:v>141.330689624499</c:v>
                </c:pt>
                <c:pt idx="1503">
                  <c:v>140.287126500992</c:v>
                </c:pt>
                <c:pt idx="1504">
                  <c:v>139.75139026216701</c:v>
                </c:pt>
                <c:pt idx="1505">
                  <c:v>139.845853932002</c:v>
                </c:pt>
                <c:pt idx="1506">
                  <c:v>138.409844491521</c:v>
                </c:pt>
                <c:pt idx="1507">
                  <c:v>135.42793983552701</c:v>
                </c:pt>
                <c:pt idx="1508">
                  <c:v>132.721784678022</c:v>
                </c:pt>
                <c:pt idx="1509">
                  <c:v>134.04422969466901</c:v>
                </c:pt>
                <c:pt idx="1510">
                  <c:v>132.295422226944</c:v>
                </c:pt>
                <c:pt idx="1511">
                  <c:v>133.72797676109801</c:v>
                </c:pt>
                <c:pt idx="1512">
                  <c:v>133.61451916925699</c:v>
                </c:pt>
                <c:pt idx="1513">
                  <c:v>134.34691899657599</c:v>
                </c:pt>
                <c:pt idx="1514">
                  <c:v>133.864246006907</c:v>
                </c:pt>
                <c:pt idx="1515">
                  <c:v>133.470731370007</c:v>
                </c:pt>
                <c:pt idx="1516">
                  <c:v>133.470731370007</c:v>
                </c:pt>
                <c:pt idx="1517">
                  <c:v>134.74002243109001</c:v>
                </c:pt>
                <c:pt idx="1518">
                  <c:v>132.47452102329601</c:v>
                </c:pt>
                <c:pt idx="1519">
                  <c:v>132.85088005474299</c:v>
                </c:pt>
                <c:pt idx="1520">
                  <c:v>130.55798531148699</c:v>
                </c:pt>
                <c:pt idx="1521">
                  <c:v>126.196039084948</c:v>
                </c:pt>
                <c:pt idx="1522">
                  <c:v>125.78128503849901</c:v>
                </c:pt>
                <c:pt idx="1523">
                  <c:v>126.000463973359</c:v>
                </c:pt>
                <c:pt idx="1524">
                  <c:v>129.56613895089001</c:v>
                </c:pt>
                <c:pt idx="1525">
                  <c:v>126.90062832732499</c:v>
                </c:pt>
                <c:pt idx="1526">
                  <c:v>129.139026660165</c:v>
                </c:pt>
                <c:pt idx="1527">
                  <c:v>129.452419318312</c:v>
                </c:pt>
                <c:pt idx="1528">
                  <c:v>127.604143202682</c:v>
                </c:pt>
                <c:pt idx="1529">
                  <c:v>127.90109985955201</c:v>
                </c:pt>
                <c:pt idx="1530">
                  <c:v>129.051075710482</c:v>
                </c:pt>
                <c:pt idx="1531">
                  <c:v>130.621260086577</c:v>
                </c:pt>
                <c:pt idx="1532">
                  <c:v>131.41954501786199</c:v>
                </c:pt>
                <c:pt idx="1533">
                  <c:v>132.845119189934</c:v>
                </c:pt>
                <c:pt idx="1534">
                  <c:v>132.92897625703301</c:v>
                </c:pt>
                <c:pt idx="1535">
                  <c:v>136.41856468315299</c:v>
                </c:pt>
                <c:pt idx="1536">
                  <c:v>136.70524732745099</c:v>
                </c:pt>
                <c:pt idx="1537">
                  <c:v>137.790017364633</c:v>
                </c:pt>
                <c:pt idx="1538">
                  <c:v>136.82479635856899</c:v>
                </c:pt>
                <c:pt idx="1539">
                  <c:v>137.18467101198701</c:v>
                </c:pt>
                <c:pt idx="1540">
                  <c:v>135.56322743642301</c:v>
                </c:pt>
                <c:pt idx="1541">
                  <c:v>135.544810004038</c:v>
                </c:pt>
                <c:pt idx="1542">
                  <c:v>137.27249094130201</c:v>
                </c:pt>
                <c:pt idx="1543">
                  <c:v>135.768229967434</c:v>
                </c:pt>
                <c:pt idx="1544">
                  <c:v>136.137618715288</c:v>
                </c:pt>
                <c:pt idx="1545">
                  <c:v>134.54741039552201</c:v>
                </c:pt>
                <c:pt idx="1546">
                  <c:v>133.565533677102</c:v>
                </c:pt>
                <c:pt idx="1547">
                  <c:v>133.83239999462199</c:v>
                </c:pt>
                <c:pt idx="1548">
                  <c:v>133.711345237118</c:v>
                </c:pt>
                <c:pt idx="1549">
                  <c:v>133.56052265194</c:v>
                </c:pt>
                <c:pt idx="1550">
                  <c:v>133.26776670964699</c:v>
                </c:pt>
                <c:pt idx="1551">
                  <c:v>131.356221866021</c:v>
                </c:pt>
                <c:pt idx="1552">
                  <c:v>132.92462638080599</c:v>
                </c:pt>
                <c:pt idx="1553">
                  <c:v>133.37948072274099</c:v>
                </c:pt>
                <c:pt idx="1554">
                  <c:v>135.772402462239</c:v>
                </c:pt>
                <c:pt idx="1555">
                  <c:v>137.3637093374</c:v>
                </c:pt>
                <c:pt idx="1556">
                  <c:v>136.65244813473001</c:v>
                </c:pt>
                <c:pt idx="1557">
                  <c:v>138.18730740383799</c:v>
                </c:pt>
                <c:pt idx="1558">
                  <c:v>138.392569959887</c:v>
                </c:pt>
                <c:pt idx="1559">
                  <c:v>139.85183652358799</c:v>
                </c:pt>
                <c:pt idx="1560">
                  <c:v>140.87397479333401</c:v>
                </c:pt>
                <c:pt idx="1561">
                  <c:v>139.270093994213</c:v>
                </c:pt>
                <c:pt idx="1562">
                  <c:v>138.76467788430801</c:v>
                </c:pt>
                <c:pt idx="1563">
                  <c:v>137.02950459767601</c:v>
                </c:pt>
                <c:pt idx="1564">
                  <c:v>138.65353431374001</c:v>
                </c:pt>
                <c:pt idx="1565">
                  <c:v>136.72357203772901</c:v>
                </c:pt>
                <c:pt idx="1566">
                  <c:v>135.10872382593499</c:v>
                </c:pt>
                <c:pt idx="1567">
                  <c:v>131.34360158100799</c:v>
                </c:pt>
                <c:pt idx="1568">
                  <c:v>132.30186238197001</c:v>
                </c:pt>
                <c:pt idx="1569">
                  <c:v>131.883290603559</c:v>
                </c:pt>
                <c:pt idx="1570">
                  <c:v>131.947010847901</c:v>
                </c:pt>
                <c:pt idx="1571">
                  <c:v>133.718315520711</c:v>
                </c:pt>
                <c:pt idx="1572">
                  <c:v>132.89236916613399</c:v>
                </c:pt>
                <c:pt idx="1573">
                  <c:v>134.91626901480899</c:v>
                </c:pt>
                <c:pt idx="1574">
                  <c:v>134.208434498695</c:v>
                </c:pt>
                <c:pt idx="1575">
                  <c:v>136.68887179711299</c:v>
                </c:pt>
                <c:pt idx="1576">
                  <c:v>138.134889178034</c:v>
                </c:pt>
                <c:pt idx="1577">
                  <c:v>138.59780429616501</c:v>
                </c:pt>
                <c:pt idx="1578">
                  <c:v>137.498805446988</c:v>
                </c:pt>
                <c:pt idx="1579">
                  <c:v>136.90246724858599</c:v>
                </c:pt>
                <c:pt idx="1580">
                  <c:v>138.284595066534</c:v>
                </c:pt>
                <c:pt idx="1581">
                  <c:v>136.73549287554499</c:v>
                </c:pt>
                <c:pt idx="1582">
                  <c:v>135.59972769532899</c:v>
                </c:pt>
                <c:pt idx="1583">
                  <c:v>136.42787519209301</c:v>
                </c:pt>
                <c:pt idx="1584">
                  <c:v>139.00609198351401</c:v>
                </c:pt>
                <c:pt idx="1585">
                  <c:v>139.00609198351401</c:v>
                </c:pt>
                <c:pt idx="1586">
                  <c:v>140.41080569725699</c:v>
                </c:pt>
                <c:pt idx="1587">
                  <c:v>139.97449174528299</c:v>
                </c:pt>
                <c:pt idx="1588">
                  <c:v>139.82566066970301</c:v>
                </c:pt>
                <c:pt idx="1589">
                  <c:v>138.928830280185</c:v>
                </c:pt>
                <c:pt idx="1590">
                  <c:v>138.87317685913399</c:v>
                </c:pt>
                <c:pt idx="1591">
                  <c:v>139.43497405706</c:v>
                </c:pt>
                <c:pt idx="1592">
                  <c:v>141.717576646461</c:v>
                </c:pt>
                <c:pt idx="1593">
                  <c:v>144.449524675237</c:v>
                </c:pt>
                <c:pt idx="1594">
                  <c:v>143.52386375760301</c:v>
                </c:pt>
                <c:pt idx="1595">
                  <c:v>143.29853089682999</c:v>
                </c:pt>
                <c:pt idx="1596">
                  <c:v>143.564957792191</c:v>
                </c:pt>
                <c:pt idx="1597">
                  <c:v>144.48052409437301</c:v>
                </c:pt>
                <c:pt idx="1598">
                  <c:v>145.599381599987</c:v>
                </c:pt>
                <c:pt idx="1599">
                  <c:v>146.632039797457</c:v>
                </c:pt>
                <c:pt idx="1600">
                  <c:v>148.17724161286699</c:v>
                </c:pt>
                <c:pt idx="1601">
                  <c:v>146.71478218357601</c:v>
                </c:pt>
                <c:pt idx="1602">
                  <c:v>144.647645613366</c:v>
                </c:pt>
                <c:pt idx="1603">
                  <c:v>145.572544597166</c:v>
                </c:pt>
                <c:pt idx="1604">
                  <c:v>145.572544597166</c:v>
                </c:pt>
                <c:pt idx="1605">
                  <c:v>146.038358288984</c:v>
                </c:pt>
                <c:pt idx="1606">
                  <c:v>143.73175881520601</c:v>
                </c:pt>
                <c:pt idx="1607">
                  <c:v>146.0955396091</c:v>
                </c:pt>
                <c:pt idx="1608">
                  <c:v>141.17269317023201</c:v>
                </c:pt>
                <c:pt idx="1609">
                  <c:v>144.69180754026999</c:v>
                </c:pt>
                <c:pt idx="1610">
                  <c:v>141.42369796039699</c:v>
                </c:pt>
                <c:pt idx="1611">
                  <c:v>140.796519582999</c:v>
                </c:pt>
                <c:pt idx="1612">
                  <c:v>141.94927105003899</c:v>
                </c:pt>
                <c:pt idx="1613">
                  <c:v>143.66637158864</c:v>
                </c:pt>
                <c:pt idx="1614">
                  <c:v>144.059085993444</c:v>
                </c:pt>
                <c:pt idx="1615">
                  <c:v>143.633499586086</c:v>
                </c:pt>
                <c:pt idx="1616">
                  <c:v>142.722954387556</c:v>
                </c:pt>
                <c:pt idx="1617">
                  <c:v>142.24509488464801</c:v>
                </c:pt>
                <c:pt idx="1618">
                  <c:v>141.85994337864</c:v>
                </c:pt>
                <c:pt idx="1619">
                  <c:v>141.51376740865101</c:v>
                </c:pt>
                <c:pt idx="1620">
                  <c:v>140.759239248977</c:v>
                </c:pt>
                <c:pt idx="1621">
                  <c:v>139.40566782422101</c:v>
                </c:pt>
                <c:pt idx="1622">
                  <c:v>140.97721279644799</c:v>
                </c:pt>
                <c:pt idx="1623">
                  <c:v>141.12414911593399</c:v>
                </c:pt>
                <c:pt idx="1624">
                  <c:v>138.332431610844</c:v>
                </c:pt>
                <c:pt idx="1625">
                  <c:v>138.82284084933599</c:v>
                </c:pt>
                <c:pt idx="1626">
                  <c:v>140.25949732886701</c:v>
                </c:pt>
                <c:pt idx="1627">
                  <c:v>143.272371168528</c:v>
                </c:pt>
                <c:pt idx="1628">
                  <c:v>141.73391186283999</c:v>
                </c:pt>
                <c:pt idx="1629">
                  <c:v>137.145036342732</c:v>
                </c:pt>
                <c:pt idx="1630">
                  <c:v>137.33177866579999</c:v>
                </c:pt>
                <c:pt idx="1631">
                  <c:v>137.31679799846</c:v>
                </c:pt>
                <c:pt idx="1632">
                  <c:v>139.908993655328</c:v>
                </c:pt>
                <c:pt idx="1633">
                  <c:v>139.63291761376701</c:v>
                </c:pt>
                <c:pt idx="1634">
                  <c:v>137.855793620908</c:v>
                </c:pt>
                <c:pt idx="1635">
                  <c:v>136.74429744429401</c:v>
                </c:pt>
                <c:pt idx="1636">
                  <c:v>137.79994870854901</c:v>
                </c:pt>
                <c:pt idx="1637">
                  <c:v>136.04232659358499</c:v>
                </c:pt>
                <c:pt idx="1638">
                  <c:v>136.94919717470901</c:v>
                </c:pt>
                <c:pt idx="1639">
                  <c:v>134.988848251745</c:v>
                </c:pt>
                <c:pt idx="1640">
                  <c:v>139.20293295343001</c:v>
                </c:pt>
                <c:pt idx="1641">
                  <c:v>137.53086109186199</c:v>
                </c:pt>
                <c:pt idx="1642">
                  <c:v>136.34907551121</c:v>
                </c:pt>
                <c:pt idx="1643">
                  <c:v>136.742819937679</c:v>
                </c:pt>
                <c:pt idx="1644">
                  <c:v>136.396049336787</c:v>
                </c:pt>
                <c:pt idx="1645">
                  <c:v>133.25194952764801</c:v>
                </c:pt>
                <c:pt idx="1646">
                  <c:v>130.203647780403</c:v>
                </c:pt>
                <c:pt idx="1647">
                  <c:v>132.31614964920701</c:v>
                </c:pt>
                <c:pt idx="1648">
                  <c:v>132.343466388145</c:v>
                </c:pt>
                <c:pt idx="1649">
                  <c:v>131.344254667152</c:v>
                </c:pt>
                <c:pt idx="1650">
                  <c:v>129.56226276368599</c:v>
                </c:pt>
                <c:pt idx="1651">
                  <c:v>126.842828187931</c:v>
                </c:pt>
                <c:pt idx="1652">
                  <c:v>129.44890394104601</c:v>
                </c:pt>
                <c:pt idx="1653">
                  <c:v>132.11857698092601</c:v>
                </c:pt>
                <c:pt idx="1654">
                  <c:v>136.87295541455401</c:v>
                </c:pt>
                <c:pt idx="1655">
                  <c:v>136.95768326317699</c:v>
                </c:pt>
                <c:pt idx="1656">
                  <c:v>138.02195768336301</c:v>
                </c:pt>
                <c:pt idx="1657">
                  <c:v>136.33817461656901</c:v>
                </c:pt>
                <c:pt idx="1658">
                  <c:v>137.71904060758601</c:v>
                </c:pt>
                <c:pt idx="1659">
                  <c:v>136.80099298119799</c:v>
                </c:pt>
                <c:pt idx="1660">
                  <c:v>137.521931549839</c:v>
                </c:pt>
                <c:pt idx="1661">
                  <c:v>137.35939775943399</c:v>
                </c:pt>
                <c:pt idx="1662">
                  <c:v>137.33061359237101</c:v>
                </c:pt>
                <c:pt idx="1663">
                  <c:v>137.52899052414301</c:v>
                </c:pt>
                <c:pt idx="1664">
                  <c:v>136.805973770891</c:v>
                </c:pt>
                <c:pt idx="1665">
                  <c:v>135.09596042636599</c:v>
                </c:pt>
                <c:pt idx="1666">
                  <c:v>135.50817267766899</c:v>
                </c:pt>
                <c:pt idx="1667">
                  <c:v>136.31258936219001</c:v>
                </c:pt>
                <c:pt idx="1668">
                  <c:v>135.61331349967099</c:v>
                </c:pt>
                <c:pt idx="1669">
                  <c:v>137.378786758243</c:v>
                </c:pt>
                <c:pt idx="1670">
                  <c:v>139.049463756813</c:v>
                </c:pt>
                <c:pt idx="1671">
                  <c:v>139.056317129923</c:v>
                </c:pt>
                <c:pt idx="1672">
                  <c:v>138.41966094065299</c:v>
                </c:pt>
                <c:pt idx="1673">
                  <c:v>139.19040740622199</c:v>
                </c:pt>
                <c:pt idx="1674">
                  <c:v>137.96783820847</c:v>
                </c:pt>
                <c:pt idx="1675">
                  <c:v>139.03809118884499</c:v>
                </c:pt>
                <c:pt idx="1676">
                  <c:v>137.98483457378299</c:v>
                </c:pt>
                <c:pt idx="1677">
                  <c:v>135.27568005769399</c:v>
                </c:pt>
                <c:pt idx="1678">
                  <c:v>135.772402462239</c:v>
                </c:pt>
                <c:pt idx="1679">
                  <c:v>135.074045757996</c:v>
                </c:pt>
                <c:pt idx="1680">
                  <c:v>134.677511605532</c:v>
                </c:pt>
                <c:pt idx="1681">
                  <c:v>133.65376682450099</c:v>
                </c:pt>
                <c:pt idx="1682">
                  <c:v>131.814938285274</c:v>
                </c:pt>
                <c:pt idx="1683">
                  <c:v>131.10890983454399</c:v>
                </c:pt>
                <c:pt idx="1684">
                  <c:v>129.403397543593</c:v>
                </c:pt>
                <c:pt idx="1685">
                  <c:v>125.33589238285199</c:v>
                </c:pt>
                <c:pt idx="1686">
                  <c:v>126.34482783087</c:v>
                </c:pt>
                <c:pt idx="1687">
                  <c:v>124.309601775281</c:v>
                </c:pt>
                <c:pt idx="1688">
                  <c:v>125.402079841514</c:v>
                </c:pt>
                <c:pt idx="1689">
                  <c:v>125.068574548987</c:v>
                </c:pt>
                <c:pt idx="1690">
                  <c:v>125.06245892133499</c:v>
                </c:pt>
                <c:pt idx="1691">
                  <c:v>123.372562242586</c:v>
                </c:pt>
                <c:pt idx="1692">
                  <c:v>122.642478452239</c:v>
                </c:pt>
                <c:pt idx="1693">
                  <c:v>123.20580153353001</c:v>
                </c:pt>
                <c:pt idx="1694">
                  <c:v>119.86018030378</c:v>
                </c:pt>
                <c:pt idx="1695">
                  <c:v>120.480567794705</c:v>
                </c:pt>
                <c:pt idx="1696">
                  <c:v>121.00727572230601</c:v>
                </c:pt>
                <c:pt idx="1697">
                  <c:v>122.724964844715</c:v>
                </c:pt>
                <c:pt idx="1698">
                  <c:v>122.544434902802</c:v>
                </c:pt>
                <c:pt idx="1699">
                  <c:v>121.614728479335</c:v>
                </c:pt>
                <c:pt idx="1700">
                  <c:v>121.058149923462</c:v>
                </c:pt>
                <c:pt idx="1701">
                  <c:v>122.35692056741</c:v>
                </c:pt>
                <c:pt idx="1702">
                  <c:v>125.299220789618</c:v>
                </c:pt>
                <c:pt idx="1703">
                  <c:v>126.441204398083</c:v>
                </c:pt>
                <c:pt idx="1704">
                  <c:v>125.240352330299</c:v>
                </c:pt>
                <c:pt idx="1705">
                  <c:v>126.501258087811</c:v>
                </c:pt>
                <c:pt idx="1706">
                  <c:v>122.48956357256399</c:v>
                </c:pt>
                <c:pt idx="1707">
                  <c:v>123.96166005386701</c:v>
                </c:pt>
                <c:pt idx="1708">
                  <c:v>122.24408784194</c:v>
                </c:pt>
                <c:pt idx="1709">
                  <c:v>125.081914438176</c:v>
                </c:pt>
                <c:pt idx="1710">
                  <c:v>123.338043414788</c:v>
                </c:pt>
                <c:pt idx="1711">
                  <c:v>122.68776715431</c:v>
                </c:pt>
                <c:pt idx="1712">
                  <c:v>126.918898613758</c:v>
                </c:pt>
                <c:pt idx="1713">
                  <c:v>126.078406982603</c:v>
                </c:pt>
                <c:pt idx="1714">
                  <c:v>127.52490813103699</c:v>
                </c:pt>
                <c:pt idx="1715">
                  <c:v>131.86302074473701</c:v>
                </c:pt>
                <c:pt idx="1716">
                  <c:v>132.99450458245701</c:v>
                </c:pt>
                <c:pt idx="1717">
                  <c:v>130.26395746377301</c:v>
                </c:pt>
                <c:pt idx="1718">
                  <c:v>131.49168684833799</c:v>
                </c:pt>
                <c:pt idx="1719">
                  <c:v>132.791106547033</c:v>
                </c:pt>
                <c:pt idx="1720">
                  <c:v>134.196630571361</c:v>
                </c:pt>
                <c:pt idx="1721">
                  <c:v>132.49128356764501</c:v>
                </c:pt>
                <c:pt idx="1722">
                  <c:v>132.81954199834701</c:v>
                </c:pt>
                <c:pt idx="1723">
                  <c:v>135.00798730400501</c:v>
                </c:pt>
                <c:pt idx="1724">
                  <c:v>133.46369053698501</c:v>
                </c:pt>
                <c:pt idx="1725">
                  <c:v>135.59714357052701</c:v>
                </c:pt>
                <c:pt idx="1726">
                  <c:v>134.89046808074701</c:v>
                </c:pt>
                <c:pt idx="1727">
                  <c:v>137.315921169841</c:v>
                </c:pt>
                <c:pt idx="1728">
                  <c:v>139.312197893486</c:v>
                </c:pt>
                <c:pt idx="1729">
                  <c:v>140.19640598229299</c:v>
                </c:pt>
                <c:pt idx="1730">
                  <c:v>140.659089295158</c:v>
                </c:pt>
                <c:pt idx="1731">
                  <c:v>139.74942294094399</c:v>
                </c:pt>
                <c:pt idx="1732">
                  <c:v>141.14237908840701</c:v>
                </c:pt>
                <c:pt idx="1733">
                  <c:v>141.90230730295201</c:v>
                </c:pt>
                <c:pt idx="1734">
                  <c:v>140.94437707645801</c:v>
                </c:pt>
                <c:pt idx="1735">
                  <c:v>140.00217534125301</c:v>
                </c:pt>
                <c:pt idx="1736">
                  <c:v>140.70916527991599</c:v>
                </c:pt>
                <c:pt idx="1737">
                  <c:v>140.40144882726301</c:v>
                </c:pt>
                <c:pt idx="1738">
                  <c:v>142.03575457159701</c:v>
                </c:pt>
                <c:pt idx="1739">
                  <c:v>139.260892332964</c:v>
                </c:pt>
                <c:pt idx="1740">
                  <c:v>137.80360115327699</c:v>
                </c:pt>
                <c:pt idx="1741">
                  <c:v>136.93688126008999</c:v>
                </c:pt>
                <c:pt idx="1742">
                  <c:v>139.863874271887</c:v>
                </c:pt>
                <c:pt idx="1743">
                  <c:v>138.22486590418001</c:v>
                </c:pt>
                <c:pt idx="1744">
                  <c:v>136.22473315031101</c:v>
                </c:pt>
                <c:pt idx="1745">
                  <c:v>136.634052875023</c:v>
                </c:pt>
                <c:pt idx="1746">
                  <c:v>138.80792670003001</c:v>
                </c:pt>
                <c:pt idx="1747">
                  <c:v>136.63750979704801</c:v>
                </c:pt>
                <c:pt idx="1748">
                  <c:v>139.667509006692</c:v>
                </c:pt>
                <c:pt idx="1749">
                  <c:v>139.51777086702401</c:v>
                </c:pt>
                <c:pt idx="1750">
                  <c:v>138.12035801134201</c:v>
                </c:pt>
                <c:pt idx="1751">
                  <c:v>137.317481320073</c:v>
                </c:pt>
                <c:pt idx="1752">
                  <c:v>139.74992484974001</c:v>
                </c:pt>
                <c:pt idx="1753">
                  <c:v>139.52775461908701</c:v>
                </c:pt>
                <c:pt idx="1754">
                  <c:v>138.84282246334899</c:v>
                </c:pt>
                <c:pt idx="1755">
                  <c:v>141.25111793129199</c:v>
                </c:pt>
                <c:pt idx="1756">
                  <c:v>140.05778643264699</c:v>
                </c:pt>
                <c:pt idx="1757">
                  <c:v>140.44120645409501</c:v>
                </c:pt>
                <c:pt idx="1758">
                  <c:v>137.248820599997</c:v>
                </c:pt>
                <c:pt idx="1759">
                  <c:v>137.685785622417</c:v>
                </c:pt>
                <c:pt idx="1760">
                  <c:v>139.26163612551599</c:v>
                </c:pt>
                <c:pt idx="1761">
                  <c:v>139.62673748378</c:v>
                </c:pt>
                <c:pt idx="1762">
                  <c:v>139.30223228270501</c:v>
                </c:pt>
                <c:pt idx="1763">
                  <c:v>137.52566059109</c:v>
                </c:pt>
                <c:pt idx="1764">
                  <c:v>135.94473859189</c:v>
                </c:pt>
                <c:pt idx="1765">
                  <c:v>135.611007541189</c:v>
                </c:pt>
                <c:pt idx="1766">
                  <c:v>136.82473790332699</c:v>
                </c:pt>
                <c:pt idx="1767">
                  <c:v>137.54979051153299</c:v>
                </c:pt>
                <c:pt idx="1768">
                  <c:v>137.61381915766501</c:v>
                </c:pt>
                <c:pt idx="1769">
                  <c:v>135.42953626832201</c:v>
                </c:pt>
                <c:pt idx="1770">
                  <c:v>134.76890335165601</c:v>
                </c:pt>
                <c:pt idx="1771">
                  <c:v>134.80014667024699</c:v>
                </c:pt>
                <c:pt idx="1772">
                  <c:v>136.76971741143899</c:v>
                </c:pt>
                <c:pt idx="1773">
                  <c:v>137.957439222624</c:v>
                </c:pt>
                <c:pt idx="1774">
                  <c:v>137.80261547696799</c:v>
                </c:pt>
                <c:pt idx="1775">
                  <c:v>138.88925608186901</c:v>
                </c:pt>
                <c:pt idx="1776">
                  <c:v>138.639027335424</c:v>
                </c:pt>
                <c:pt idx="1777">
                  <c:v>136.34283894167999</c:v>
                </c:pt>
                <c:pt idx="1778">
                  <c:v>132.22004520121999</c:v>
                </c:pt>
                <c:pt idx="1779">
                  <c:v>132.28997581101899</c:v>
                </c:pt>
                <c:pt idx="1780">
                  <c:v>131.56929525171901</c:v>
                </c:pt>
                <c:pt idx="1781">
                  <c:v>130.719003297016</c:v>
                </c:pt>
                <c:pt idx="1782">
                  <c:v>131.31661743223501</c:v>
                </c:pt>
                <c:pt idx="1783">
                  <c:v>128.95724900120601</c:v>
                </c:pt>
                <c:pt idx="1784">
                  <c:v>131.64232197360499</c:v>
                </c:pt>
                <c:pt idx="1785">
                  <c:v>133.38067603163901</c:v>
                </c:pt>
                <c:pt idx="1786">
                  <c:v>130.32520646239999</c:v>
                </c:pt>
                <c:pt idx="1787">
                  <c:v>130.07776744194999</c:v>
                </c:pt>
                <c:pt idx="1788">
                  <c:v>128.74139596800299</c:v>
                </c:pt>
                <c:pt idx="1789">
                  <c:v>131.20109576566901</c:v>
                </c:pt>
                <c:pt idx="1790">
                  <c:v>127.859060462614</c:v>
                </c:pt>
                <c:pt idx="1791">
                  <c:v>127.56228320286399</c:v>
                </c:pt>
                <c:pt idx="1792">
                  <c:v>129.863016995538</c:v>
                </c:pt>
                <c:pt idx="1793">
                  <c:v>131.36033792128299</c:v>
                </c:pt>
                <c:pt idx="1794">
                  <c:v>132.09050032385201</c:v>
                </c:pt>
                <c:pt idx="1795">
                  <c:v>134.59162473057401</c:v>
                </c:pt>
                <c:pt idx="1796">
                  <c:v>135.27018728071499</c:v>
                </c:pt>
                <c:pt idx="1797">
                  <c:v>138.393156527998</c:v>
                </c:pt>
                <c:pt idx="1798">
                  <c:v>138.88136059290699</c:v>
                </c:pt>
                <c:pt idx="1799">
                  <c:v>138.86822428921201</c:v>
                </c:pt>
                <c:pt idx="1800">
                  <c:v>138.478305657497</c:v>
                </c:pt>
                <c:pt idx="1801">
                  <c:v>139.204104073953</c:v>
                </c:pt>
                <c:pt idx="1802">
                  <c:v>136.453466493566</c:v>
                </c:pt>
                <c:pt idx="1803">
                  <c:v>135.74672045435699</c:v>
                </c:pt>
                <c:pt idx="1804">
                  <c:v>135.831347518082</c:v>
                </c:pt>
                <c:pt idx="1805">
                  <c:v>134.16880184513701</c:v>
                </c:pt>
                <c:pt idx="1806">
                  <c:v>133.04499176960201</c:v>
                </c:pt>
                <c:pt idx="1807">
                  <c:v>132.59235671113601</c:v>
                </c:pt>
                <c:pt idx="1808">
                  <c:v>134.87415705274401</c:v>
                </c:pt>
                <c:pt idx="1809">
                  <c:v>134.701867284147</c:v>
                </c:pt>
                <c:pt idx="1810">
                  <c:v>136.30951340708199</c:v>
                </c:pt>
                <c:pt idx="1811">
                  <c:v>135.08763760943199</c:v>
                </c:pt>
                <c:pt idx="1812">
                  <c:v>135.321621845908</c:v>
                </c:pt>
                <c:pt idx="1813">
                  <c:v>135.34273628218199</c:v>
                </c:pt>
                <c:pt idx="1814">
                  <c:v>140.762335361065</c:v>
                </c:pt>
                <c:pt idx="1815">
                  <c:v>139.355797440656</c:v>
                </c:pt>
                <c:pt idx="1816">
                  <c:v>142.45851698609499</c:v>
                </c:pt>
                <c:pt idx="1817">
                  <c:v>140.04422884807599</c:v>
                </c:pt>
                <c:pt idx="1818">
                  <c:v>140.642312640923</c:v>
                </c:pt>
                <c:pt idx="1819">
                  <c:v>141.145884387183</c:v>
                </c:pt>
                <c:pt idx="1820">
                  <c:v>138.28105146949699</c:v>
                </c:pt>
                <c:pt idx="1821">
                  <c:v>139.094302958236</c:v>
                </c:pt>
                <c:pt idx="1822">
                  <c:v>141.55063855598399</c:v>
                </c:pt>
              </c:numCache>
            </c:numRef>
          </c:val>
          <c:smooth val="0"/>
        </c:ser>
        <c:dLbls>
          <c:showLegendKey val="0"/>
          <c:showVal val="0"/>
          <c:showCatName val="0"/>
          <c:showSerName val="0"/>
          <c:showPercent val="0"/>
          <c:showBubbleSize val="0"/>
        </c:dLbls>
        <c:marker val="1"/>
        <c:smooth val="0"/>
        <c:axId val="8764416"/>
        <c:axId val="8778496"/>
      </c:lineChart>
      <c:dateAx>
        <c:axId val="8764416"/>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8778496"/>
        <c:crosses val="autoZero"/>
        <c:auto val="1"/>
        <c:lblOffset val="100"/>
        <c:baseTimeUnit val="days"/>
        <c:majorUnit val="365"/>
        <c:majorTimeUnit val="days"/>
        <c:minorUnit val="365"/>
        <c:minorTimeUnit val="days"/>
      </c:dateAx>
      <c:valAx>
        <c:axId val="8778496"/>
        <c:scaling>
          <c:orientation val="minMax"/>
        </c:scaling>
        <c:delete val="0"/>
        <c:axPos val="l"/>
        <c:majorGridlines>
          <c:spPr>
            <a:ln w="3175">
              <a:noFill/>
              <a:prstDash val="sysDash"/>
            </a:ln>
          </c:spPr>
        </c:majorGridlines>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8764416"/>
        <c:crosses val="autoZero"/>
        <c:crossBetween val="between"/>
        <c:dispUnits>
          <c:builtInUnit val="hundreds"/>
        </c:dispUnits>
      </c:valAx>
      <c:spPr>
        <a:noFill/>
        <a:ln w="25400">
          <a:noFill/>
        </a:ln>
      </c:spPr>
    </c:plotArea>
    <c:legend>
      <c:legendPos val="b"/>
      <c:layout>
        <c:manualLayout>
          <c:xMode val="edge"/>
          <c:yMode val="edge"/>
          <c:x val="0.19771472612226759"/>
          <c:y val="0.91047047177731211"/>
          <c:w val="0.62582307865394127"/>
          <c:h val="8.9529528222687879E-2"/>
        </c:manualLayout>
      </c:layout>
      <c:overlay val="0"/>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9017415473136212E-2"/>
          <c:y val="3.0031748317042781E-2"/>
          <c:w val="0.9424125065255643"/>
          <c:h val="0.74446460321492069"/>
        </c:manualLayout>
      </c:layout>
      <c:lineChart>
        <c:grouping val="standard"/>
        <c:varyColors val="0"/>
        <c:ser>
          <c:idx val="0"/>
          <c:order val="0"/>
          <c:tx>
            <c:v>Mead Johnson</c:v>
          </c:tx>
          <c:marker>
            <c:symbol val="none"/>
          </c:marker>
          <c:cat>
            <c:numRef>
              <c:f>'[Charts (28).xls]1 - Chart Data'!$A$3:$A$75</c:f>
              <c:numCache>
                <c:formatCode>[$-409]mmm\-dd\-yyyy;@</c:formatCode>
                <c:ptCount val="73"/>
                <c:pt idx="0">
                  <c:v>40210</c:v>
                </c:pt>
                <c:pt idx="1">
                  <c:v>40238</c:v>
                </c:pt>
                <c:pt idx="2">
                  <c:v>40269</c:v>
                </c:pt>
                <c:pt idx="3">
                  <c:v>40301</c:v>
                </c:pt>
                <c:pt idx="4">
                  <c:v>40330</c:v>
                </c:pt>
                <c:pt idx="5">
                  <c:v>40360</c:v>
                </c:pt>
                <c:pt idx="6">
                  <c:v>40392</c:v>
                </c:pt>
                <c:pt idx="7">
                  <c:v>40422</c:v>
                </c:pt>
                <c:pt idx="8">
                  <c:v>40452</c:v>
                </c:pt>
                <c:pt idx="9">
                  <c:v>40483</c:v>
                </c:pt>
                <c:pt idx="10">
                  <c:v>40513</c:v>
                </c:pt>
                <c:pt idx="11">
                  <c:v>40546</c:v>
                </c:pt>
                <c:pt idx="12">
                  <c:v>40575</c:v>
                </c:pt>
                <c:pt idx="13">
                  <c:v>40603</c:v>
                </c:pt>
                <c:pt idx="14">
                  <c:v>40634</c:v>
                </c:pt>
                <c:pt idx="15">
                  <c:v>40665</c:v>
                </c:pt>
                <c:pt idx="16">
                  <c:v>40695</c:v>
                </c:pt>
                <c:pt idx="17">
                  <c:v>40725</c:v>
                </c:pt>
                <c:pt idx="18">
                  <c:v>40756</c:v>
                </c:pt>
                <c:pt idx="19">
                  <c:v>40787</c:v>
                </c:pt>
                <c:pt idx="20">
                  <c:v>40819</c:v>
                </c:pt>
                <c:pt idx="21">
                  <c:v>40848</c:v>
                </c:pt>
                <c:pt idx="22">
                  <c:v>40878</c:v>
                </c:pt>
                <c:pt idx="23">
                  <c:v>40910</c:v>
                </c:pt>
                <c:pt idx="24">
                  <c:v>40940</c:v>
                </c:pt>
                <c:pt idx="25">
                  <c:v>40969</c:v>
                </c:pt>
                <c:pt idx="26">
                  <c:v>41001</c:v>
                </c:pt>
                <c:pt idx="27">
                  <c:v>41030</c:v>
                </c:pt>
                <c:pt idx="28">
                  <c:v>41061</c:v>
                </c:pt>
                <c:pt idx="29">
                  <c:v>41092</c:v>
                </c:pt>
                <c:pt idx="30">
                  <c:v>41122</c:v>
                </c:pt>
                <c:pt idx="31">
                  <c:v>41155</c:v>
                </c:pt>
                <c:pt idx="32">
                  <c:v>41183</c:v>
                </c:pt>
                <c:pt idx="33">
                  <c:v>41214</c:v>
                </c:pt>
                <c:pt idx="34">
                  <c:v>41246</c:v>
                </c:pt>
                <c:pt idx="35">
                  <c:v>41276</c:v>
                </c:pt>
                <c:pt idx="36">
                  <c:v>41306</c:v>
                </c:pt>
                <c:pt idx="37">
                  <c:v>41334</c:v>
                </c:pt>
                <c:pt idx="38">
                  <c:v>41365</c:v>
                </c:pt>
                <c:pt idx="39">
                  <c:v>41395</c:v>
                </c:pt>
                <c:pt idx="40">
                  <c:v>41428</c:v>
                </c:pt>
                <c:pt idx="41">
                  <c:v>41456</c:v>
                </c:pt>
                <c:pt idx="42">
                  <c:v>41487</c:v>
                </c:pt>
                <c:pt idx="43">
                  <c:v>41519</c:v>
                </c:pt>
                <c:pt idx="44">
                  <c:v>41548</c:v>
                </c:pt>
                <c:pt idx="45">
                  <c:v>41579</c:v>
                </c:pt>
                <c:pt idx="46">
                  <c:v>41610</c:v>
                </c:pt>
                <c:pt idx="47">
                  <c:v>41641</c:v>
                </c:pt>
                <c:pt idx="48">
                  <c:v>41673</c:v>
                </c:pt>
                <c:pt idx="49">
                  <c:v>41701</c:v>
                </c:pt>
                <c:pt idx="50">
                  <c:v>41730</c:v>
                </c:pt>
                <c:pt idx="51">
                  <c:v>41760</c:v>
                </c:pt>
                <c:pt idx="52">
                  <c:v>41792</c:v>
                </c:pt>
                <c:pt idx="53">
                  <c:v>41821</c:v>
                </c:pt>
                <c:pt idx="54">
                  <c:v>41852</c:v>
                </c:pt>
                <c:pt idx="55">
                  <c:v>41883</c:v>
                </c:pt>
                <c:pt idx="56">
                  <c:v>41913</c:v>
                </c:pt>
                <c:pt idx="57">
                  <c:v>41946</c:v>
                </c:pt>
                <c:pt idx="58">
                  <c:v>41974</c:v>
                </c:pt>
                <c:pt idx="59">
                  <c:v>42006</c:v>
                </c:pt>
                <c:pt idx="60">
                  <c:v>42037</c:v>
                </c:pt>
                <c:pt idx="61">
                  <c:v>42065</c:v>
                </c:pt>
                <c:pt idx="62">
                  <c:v>42095</c:v>
                </c:pt>
                <c:pt idx="63">
                  <c:v>42125</c:v>
                </c:pt>
                <c:pt idx="64">
                  <c:v>42156</c:v>
                </c:pt>
                <c:pt idx="65">
                  <c:v>42186</c:v>
                </c:pt>
                <c:pt idx="66">
                  <c:v>42219</c:v>
                </c:pt>
                <c:pt idx="67">
                  <c:v>42248</c:v>
                </c:pt>
                <c:pt idx="68">
                  <c:v>42278</c:v>
                </c:pt>
                <c:pt idx="69">
                  <c:v>42310</c:v>
                </c:pt>
                <c:pt idx="70">
                  <c:v>42339</c:v>
                </c:pt>
                <c:pt idx="71">
                  <c:v>42373</c:v>
                </c:pt>
              </c:numCache>
            </c:numRef>
          </c:cat>
          <c:val>
            <c:numRef>
              <c:f>'[Charts (28).xls]1 - Chart Data'!$Y$2:$Y$74</c:f>
              <c:numCache>
                <c:formatCode>0%</c:formatCode>
                <c:ptCount val="73"/>
                <c:pt idx="0">
                  <c:v>1</c:v>
                </c:pt>
                <c:pt idx="1">
                  <c:v>1.0280062236052456</c:v>
                </c:pt>
                <c:pt idx="2">
                  <c:v>1.0631251389197598</c:v>
                </c:pt>
                <c:pt idx="3">
                  <c:v>1.1758168481884863</c:v>
                </c:pt>
                <c:pt idx="4">
                  <c:v>1.1395865747943987</c:v>
                </c:pt>
                <c:pt idx="5">
                  <c:v>1.0866859302067127</c:v>
                </c:pt>
                <c:pt idx="6">
                  <c:v>1.1231384752167148</c:v>
                </c:pt>
                <c:pt idx="7">
                  <c:v>1.200044454323183</c:v>
                </c:pt>
                <c:pt idx="8">
                  <c:v>1.2009335407868416</c:v>
                </c:pt>
                <c:pt idx="9">
                  <c:v>1.2502778395198932</c:v>
                </c:pt>
                <c:pt idx="10">
                  <c:v>1.314736608135141</c:v>
                </c:pt>
                <c:pt idx="11">
                  <c:v>1.3369637697266059</c:v>
                </c:pt>
                <c:pt idx="12">
                  <c:v>1.384752167148255</c:v>
                </c:pt>
                <c:pt idx="13">
                  <c:v>1.28695265614581</c:v>
                </c:pt>
                <c:pt idx="14">
                  <c:v>1.3018448544120915</c:v>
                </c:pt>
                <c:pt idx="15">
                  <c:v>1.29651033563014</c:v>
                </c:pt>
                <c:pt idx="16">
                  <c:v>1.4598799733274062</c:v>
                </c:pt>
                <c:pt idx="17">
                  <c:v>1.4883307401644807</c:v>
                </c:pt>
                <c:pt idx="18">
                  <c:v>1.5345632362747277</c:v>
                </c:pt>
                <c:pt idx="19">
                  <c:v>1.5823516336963768</c:v>
                </c:pt>
                <c:pt idx="20">
                  <c:v>1.5743498555234496</c:v>
                </c:pt>
                <c:pt idx="21">
                  <c:v>1.5138919759946654</c:v>
                </c:pt>
                <c:pt idx="22">
                  <c:v>1.5605690153367413</c:v>
                </c:pt>
                <c:pt idx="23">
                  <c:v>1.674372082685041</c:v>
                </c:pt>
                <c:pt idx="24">
                  <c:v>1.5276728161813737</c:v>
                </c:pt>
                <c:pt idx="25">
                  <c:v>1.6301400311180263</c:v>
                </c:pt>
                <c:pt idx="26">
                  <c:v>1.7348299622138252</c:v>
                </c:pt>
                <c:pt idx="27">
                  <c:v>1.8713047343854188</c:v>
                </c:pt>
                <c:pt idx="28">
                  <c:v>1.8797510557901753</c:v>
                </c:pt>
                <c:pt idx="29">
                  <c:v>1.7370526783729718</c:v>
                </c:pt>
                <c:pt idx="30">
                  <c:v>1.7966214714380973</c:v>
                </c:pt>
                <c:pt idx="31">
                  <c:v>1.6072460546788174</c:v>
                </c:pt>
                <c:pt idx="32">
                  <c:v>1.6299177595021115</c:v>
                </c:pt>
                <c:pt idx="33">
                  <c:v>1.6216937097132693</c:v>
                </c:pt>
                <c:pt idx="34">
                  <c:v>1.416314736608135</c:v>
                </c:pt>
                <c:pt idx="35">
                  <c:v>1.5125583462991774</c:v>
                </c:pt>
                <c:pt idx="36">
                  <c:v>1.5294509891086907</c:v>
                </c:pt>
                <c:pt idx="37">
                  <c:v>1.6681484774394308</c:v>
                </c:pt>
                <c:pt idx="38">
                  <c:v>1.673038452989553</c:v>
                </c:pt>
                <c:pt idx="39">
                  <c:v>1.7101578128472992</c:v>
                </c:pt>
                <c:pt idx="40">
                  <c:v>1.7955101133585241</c:v>
                </c:pt>
                <c:pt idx="41">
                  <c:v>1.8364080906868192</c:v>
                </c:pt>
                <c:pt idx="42">
                  <c:v>1.7655034452100467</c:v>
                </c:pt>
                <c:pt idx="43">
                  <c:v>1.6190264503222938</c:v>
                </c:pt>
                <c:pt idx="44">
                  <c:v>1.6677039342076017</c:v>
                </c:pt>
                <c:pt idx="45">
                  <c:v>1.6481440320071128</c:v>
                </c:pt>
                <c:pt idx="46">
                  <c:v>1.8215158924205379</c:v>
                </c:pt>
                <c:pt idx="47">
                  <c:v>1.8795287841742609</c:v>
                </c:pt>
                <c:pt idx="48">
                  <c:v>1.8486330295621249</c:v>
                </c:pt>
                <c:pt idx="49">
                  <c:v>1.6770393420760168</c:v>
                </c:pt>
                <c:pt idx="50">
                  <c:v>1.8339631029117582</c:v>
                </c:pt>
                <c:pt idx="51">
                  <c:v>1.899533229606579</c:v>
                </c:pt>
                <c:pt idx="52">
                  <c:v>1.9484329851078015</c:v>
                </c:pt>
                <c:pt idx="53">
                  <c:v>1.9933318515225606</c:v>
                </c:pt>
                <c:pt idx="54">
                  <c:v>2.0717937319404309</c:v>
                </c:pt>
                <c:pt idx="55">
                  <c:v>2.059124249833296</c:v>
                </c:pt>
                <c:pt idx="56">
                  <c:v>2.1249166481440316</c:v>
                </c:pt>
                <c:pt idx="57">
                  <c:v>2.1226939319848857</c:v>
                </c:pt>
                <c:pt idx="58">
                  <c:v>2.2284952211602578</c:v>
                </c:pt>
                <c:pt idx="59">
                  <c:v>2.3098466325850189</c:v>
                </c:pt>
                <c:pt idx="60">
                  <c:v>2.221382529450989</c:v>
                </c:pt>
                <c:pt idx="61">
                  <c:v>2.2140475661258057</c:v>
                </c:pt>
                <c:pt idx="62">
                  <c:v>2.3258501889308736</c:v>
                </c:pt>
                <c:pt idx="63">
                  <c:v>2.2482773949766615</c:v>
                </c:pt>
                <c:pt idx="64">
                  <c:v>2.1393643031784841</c:v>
                </c:pt>
                <c:pt idx="65">
                  <c:v>2.1551455879084238</c:v>
                </c:pt>
                <c:pt idx="66">
                  <c:v>2.0217826183596355</c:v>
                </c:pt>
                <c:pt idx="67">
                  <c:v>1.9555456768170705</c:v>
                </c:pt>
                <c:pt idx="68">
                  <c:v>1.6901533674149811</c:v>
                </c:pt>
                <c:pt idx="69">
                  <c:v>1.5670148921982663</c:v>
                </c:pt>
                <c:pt idx="70">
                  <c:v>1.8330740164480994</c:v>
                </c:pt>
                <c:pt idx="71">
                  <c:v>1.7937319404312069</c:v>
                </c:pt>
                <c:pt idx="72">
                  <c:v>1.7377194932207158</c:v>
                </c:pt>
              </c:numCache>
            </c:numRef>
          </c:val>
          <c:smooth val="0"/>
        </c:ser>
        <c:ser>
          <c:idx val="1"/>
          <c:order val="1"/>
          <c:tx>
            <c:v>Nestle</c:v>
          </c:tx>
          <c:marker>
            <c:symbol val="none"/>
          </c:marker>
          <c:cat>
            <c:numRef>
              <c:f>'[Charts (28).xls]1 - Chart Data'!$A$3:$A$75</c:f>
              <c:numCache>
                <c:formatCode>[$-409]mmm\-dd\-yyyy;@</c:formatCode>
                <c:ptCount val="73"/>
                <c:pt idx="0">
                  <c:v>40210</c:v>
                </c:pt>
                <c:pt idx="1">
                  <c:v>40238</c:v>
                </c:pt>
                <c:pt idx="2">
                  <c:v>40269</c:v>
                </c:pt>
                <c:pt idx="3">
                  <c:v>40301</c:v>
                </c:pt>
                <c:pt idx="4">
                  <c:v>40330</c:v>
                </c:pt>
                <c:pt idx="5">
                  <c:v>40360</c:v>
                </c:pt>
                <c:pt idx="6">
                  <c:v>40392</c:v>
                </c:pt>
                <c:pt idx="7">
                  <c:v>40422</c:v>
                </c:pt>
                <c:pt idx="8">
                  <c:v>40452</c:v>
                </c:pt>
                <c:pt idx="9">
                  <c:v>40483</c:v>
                </c:pt>
                <c:pt idx="10">
                  <c:v>40513</c:v>
                </c:pt>
                <c:pt idx="11">
                  <c:v>40546</c:v>
                </c:pt>
                <c:pt idx="12">
                  <c:v>40575</c:v>
                </c:pt>
                <c:pt idx="13">
                  <c:v>40603</c:v>
                </c:pt>
                <c:pt idx="14">
                  <c:v>40634</c:v>
                </c:pt>
                <c:pt idx="15">
                  <c:v>40665</c:v>
                </c:pt>
                <c:pt idx="16">
                  <c:v>40695</c:v>
                </c:pt>
                <c:pt idx="17">
                  <c:v>40725</c:v>
                </c:pt>
                <c:pt idx="18">
                  <c:v>40756</c:v>
                </c:pt>
                <c:pt idx="19">
                  <c:v>40787</c:v>
                </c:pt>
                <c:pt idx="20">
                  <c:v>40819</c:v>
                </c:pt>
                <c:pt idx="21">
                  <c:v>40848</c:v>
                </c:pt>
                <c:pt idx="22">
                  <c:v>40878</c:v>
                </c:pt>
                <c:pt idx="23">
                  <c:v>40910</c:v>
                </c:pt>
                <c:pt idx="24">
                  <c:v>40940</c:v>
                </c:pt>
                <c:pt idx="25">
                  <c:v>40969</c:v>
                </c:pt>
                <c:pt idx="26">
                  <c:v>41001</c:v>
                </c:pt>
                <c:pt idx="27">
                  <c:v>41030</c:v>
                </c:pt>
                <c:pt idx="28">
                  <c:v>41061</c:v>
                </c:pt>
                <c:pt idx="29">
                  <c:v>41092</c:v>
                </c:pt>
                <c:pt idx="30">
                  <c:v>41122</c:v>
                </c:pt>
                <c:pt idx="31">
                  <c:v>41155</c:v>
                </c:pt>
                <c:pt idx="32">
                  <c:v>41183</c:v>
                </c:pt>
                <c:pt idx="33">
                  <c:v>41214</c:v>
                </c:pt>
                <c:pt idx="34">
                  <c:v>41246</c:v>
                </c:pt>
                <c:pt idx="35">
                  <c:v>41276</c:v>
                </c:pt>
                <c:pt idx="36">
                  <c:v>41306</c:v>
                </c:pt>
                <c:pt idx="37">
                  <c:v>41334</c:v>
                </c:pt>
                <c:pt idx="38">
                  <c:v>41365</c:v>
                </c:pt>
                <c:pt idx="39">
                  <c:v>41395</c:v>
                </c:pt>
                <c:pt idx="40">
                  <c:v>41428</c:v>
                </c:pt>
                <c:pt idx="41">
                  <c:v>41456</c:v>
                </c:pt>
                <c:pt idx="42">
                  <c:v>41487</c:v>
                </c:pt>
                <c:pt idx="43">
                  <c:v>41519</c:v>
                </c:pt>
                <c:pt idx="44">
                  <c:v>41548</c:v>
                </c:pt>
                <c:pt idx="45">
                  <c:v>41579</c:v>
                </c:pt>
                <c:pt idx="46">
                  <c:v>41610</c:v>
                </c:pt>
                <c:pt idx="47">
                  <c:v>41641</c:v>
                </c:pt>
                <c:pt idx="48">
                  <c:v>41673</c:v>
                </c:pt>
                <c:pt idx="49">
                  <c:v>41701</c:v>
                </c:pt>
                <c:pt idx="50">
                  <c:v>41730</c:v>
                </c:pt>
                <c:pt idx="51">
                  <c:v>41760</c:v>
                </c:pt>
                <c:pt idx="52">
                  <c:v>41792</c:v>
                </c:pt>
                <c:pt idx="53">
                  <c:v>41821</c:v>
                </c:pt>
                <c:pt idx="54">
                  <c:v>41852</c:v>
                </c:pt>
                <c:pt idx="55">
                  <c:v>41883</c:v>
                </c:pt>
                <c:pt idx="56">
                  <c:v>41913</c:v>
                </c:pt>
                <c:pt idx="57">
                  <c:v>41946</c:v>
                </c:pt>
                <c:pt idx="58">
                  <c:v>41974</c:v>
                </c:pt>
                <c:pt idx="59">
                  <c:v>42006</c:v>
                </c:pt>
                <c:pt idx="60">
                  <c:v>42037</c:v>
                </c:pt>
                <c:pt idx="61">
                  <c:v>42065</c:v>
                </c:pt>
                <c:pt idx="62">
                  <c:v>42095</c:v>
                </c:pt>
                <c:pt idx="63">
                  <c:v>42125</c:v>
                </c:pt>
                <c:pt idx="64">
                  <c:v>42156</c:v>
                </c:pt>
                <c:pt idx="65">
                  <c:v>42186</c:v>
                </c:pt>
                <c:pt idx="66">
                  <c:v>42219</c:v>
                </c:pt>
                <c:pt idx="67">
                  <c:v>42248</c:v>
                </c:pt>
                <c:pt idx="68">
                  <c:v>42278</c:v>
                </c:pt>
                <c:pt idx="69">
                  <c:v>42310</c:v>
                </c:pt>
                <c:pt idx="70">
                  <c:v>42339</c:v>
                </c:pt>
                <c:pt idx="71">
                  <c:v>42373</c:v>
                </c:pt>
              </c:numCache>
            </c:numRef>
          </c:cat>
          <c:val>
            <c:numRef>
              <c:f>'[Charts (28).xls]1 - Chart Data'!$Z$2:$Z$74</c:f>
              <c:numCache>
                <c:formatCode>0%</c:formatCode>
                <c:ptCount val="73"/>
                <c:pt idx="0">
                  <c:v>1.1008786619248723</c:v>
                </c:pt>
                <c:pt idx="1">
                  <c:v>1.0647364747721715</c:v>
                </c:pt>
                <c:pt idx="2">
                  <c:v>1.1066402533896422</c:v>
                </c:pt>
                <c:pt idx="3">
                  <c:v>1.1438887530562347</c:v>
                </c:pt>
                <c:pt idx="4">
                  <c:v>1.0766952433874195</c:v>
                </c:pt>
                <c:pt idx="5">
                  <c:v>1.0190102689486553</c:v>
                </c:pt>
                <c:pt idx="6">
                  <c:v>1.0660708824183152</c:v>
                </c:pt>
                <c:pt idx="7">
                  <c:v>1.1133960880195599</c:v>
                </c:pt>
                <c:pt idx="8">
                  <c:v>1.1750859968881975</c:v>
                </c:pt>
                <c:pt idx="9">
                  <c:v>1.1914323627472772</c:v>
                </c:pt>
                <c:pt idx="10">
                  <c:v>1.2085082907312734</c:v>
                </c:pt>
                <c:pt idx="11">
                  <c:v>1.2219178261835963</c:v>
                </c:pt>
                <c:pt idx="12">
                  <c:v>1.3168032229384308</c:v>
                </c:pt>
                <c:pt idx="13">
                  <c:v>1.2197544565458991</c:v>
                </c:pt>
                <c:pt idx="14">
                  <c:v>1.2591329851078017</c:v>
                </c:pt>
                <c:pt idx="15">
                  <c:v>1.2661192931762615</c:v>
                </c:pt>
                <c:pt idx="16">
                  <c:v>1.3925760835741274</c:v>
                </c:pt>
                <c:pt idx="17">
                  <c:v>1.4481573460769057</c:v>
                </c:pt>
                <c:pt idx="18">
                  <c:v>1.379852122693932</c:v>
                </c:pt>
                <c:pt idx="19">
                  <c:v>1.4183046010224494</c:v>
                </c:pt>
                <c:pt idx="20">
                  <c:v>1.3958211158035119</c:v>
                </c:pt>
                <c:pt idx="21">
                  <c:v>1.2173115136697044</c:v>
                </c:pt>
                <c:pt idx="22">
                  <c:v>1.2704093354078683</c:v>
                </c:pt>
                <c:pt idx="23">
                  <c:v>1.2570819515447877</c:v>
                </c:pt>
                <c:pt idx="24">
                  <c:v>1.2841197377194933</c:v>
                </c:pt>
                <c:pt idx="25">
                  <c:v>1.2998909535452321</c:v>
                </c:pt>
                <c:pt idx="26">
                  <c:v>1.3632298510780172</c:v>
                </c:pt>
                <c:pt idx="27">
                  <c:v>1.4033602356079129</c:v>
                </c:pt>
                <c:pt idx="28">
                  <c:v>1.3612713269615471</c:v>
                </c:pt>
                <c:pt idx="29">
                  <c:v>1.2499398533007335</c:v>
                </c:pt>
                <c:pt idx="30">
                  <c:v>1.3259669926650366</c:v>
                </c:pt>
                <c:pt idx="31">
                  <c:v>1.3681793509668814</c:v>
                </c:pt>
                <c:pt idx="32">
                  <c:v>1.3983234496554791</c:v>
                </c:pt>
                <c:pt idx="33">
                  <c:v>1.4241029562124916</c:v>
                </c:pt>
                <c:pt idx="34">
                  <c:v>1.4083069348744166</c:v>
                </c:pt>
                <c:pt idx="35">
                  <c:v>1.4598154256501445</c:v>
                </c:pt>
                <c:pt idx="36">
                  <c:v>1.4505763280729052</c:v>
                </c:pt>
                <c:pt idx="37">
                  <c:v>1.5698539230940209</c:v>
                </c:pt>
                <c:pt idx="38">
                  <c:v>1.5324538341853744</c:v>
                </c:pt>
                <c:pt idx="39">
                  <c:v>1.6091521671482552</c:v>
                </c:pt>
                <c:pt idx="40">
                  <c:v>1.5875007112691708</c:v>
                </c:pt>
                <c:pt idx="41">
                  <c:v>1.4588457212713937</c:v>
                </c:pt>
                <c:pt idx="42">
                  <c:v>1.4692673927539452</c:v>
                </c:pt>
                <c:pt idx="43">
                  <c:v>1.5001862636141365</c:v>
                </c:pt>
                <c:pt idx="44">
                  <c:v>1.4616711269170926</c:v>
                </c:pt>
                <c:pt idx="45">
                  <c:v>1.5476577683929762</c:v>
                </c:pt>
                <c:pt idx="46">
                  <c:v>1.5933929095354522</c:v>
                </c:pt>
                <c:pt idx="47">
                  <c:v>1.6063166259168704</c:v>
                </c:pt>
                <c:pt idx="48">
                  <c:v>1.6370044898866414</c:v>
                </c:pt>
                <c:pt idx="49">
                  <c:v>1.6191351411424761</c:v>
                </c:pt>
                <c:pt idx="50">
                  <c:v>1.6612303845298955</c:v>
                </c:pt>
                <c:pt idx="51">
                  <c:v>1.6709973994220937</c:v>
                </c:pt>
                <c:pt idx="52">
                  <c:v>1.7155691709268726</c:v>
                </c:pt>
                <c:pt idx="53">
                  <c:v>1.7375218492998443</c:v>
                </c:pt>
                <c:pt idx="54">
                  <c:v>1.739767681707046</c:v>
                </c:pt>
                <c:pt idx="55">
                  <c:v>1.6515727272727274</c:v>
                </c:pt>
                <c:pt idx="56">
                  <c:v>1.7253508335185597</c:v>
                </c:pt>
                <c:pt idx="57">
                  <c:v>1.6189558790842409</c:v>
                </c:pt>
                <c:pt idx="58">
                  <c:v>1.6097460546788176</c:v>
                </c:pt>
                <c:pt idx="59">
                  <c:v>1.6808888864192044</c:v>
                </c:pt>
                <c:pt idx="60">
                  <c:v>1.6405676372527229</c:v>
                </c:pt>
                <c:pt idx="61">
                  <c:v>1.7100591687041564</c:v>
                </c:pt>
                <c:pt idx="62">
                  <c:v>1.7375858857523894</c:v>
                </c:pt>
                <c:pt idx="63">
                  <c:v>1.6808796621471438</c:v>
                </c:pt>
                <c:pt idx="64">
                  <c:v>1.7265792398310733</c:v>
                </c:pt>
                <c:pt idx="65">
                  <c:v>1.7082124249833295</c:v>
                </c:pt>
                <c:pt idx="66">
                  <c:v>1.6122488775283397</c:v>
                </c:pt>
                <c:pt idx="67">
                  <c:v>1.6888858635252277</c:v>
                </c:pt>
                <c:pt idx="68">
                  <c:v>1.6183761724827739</c:v>
                </c:pt>
                <c:pt idx="69">
                  <c:v>1.6706406757057124</c:v>
                </c:pt>
                <c:pt idx="70">
                  <c:v>1.6928986663703045</c:v>
                </c:pt>
                <c:pt idx="71">
                  <c:v>1.6473040231162479</c:v>
                </c:pt>
                <c:pt idx="72">
                  <c:v>1.625202778395199</c:v>
                </c:pt>
              </c:numCache>
            </c:numRef>
          </c:val>
          <c:smooth val="0"/>
        </c:ser>
        <c:ser>
          <c:idx val="2"/>
          <c:order val="2"/>
          <c:tx>
            <c:v>Danone</c:v>
          </c:tx>
          <c:marker>
            <c:symbol val="none"/>
          </c:marker>
          <c:cat>
            <c:numRef>
              <c:f>'[Charts (28).xls]1 - Chart Data'!$A$3:$A$75</c:f>
              <c:numCache>
                <c:formatCode>[$-409]mmm\-dd\-yyyy;@</c:formatCode>
                <c:ptCount val="73"/>
                <c:pt idx="0">
                  <c:v>40210</c:v>
                </c:pt>
                <c:pt idx="1">
                  <c:v>40238</c:v>
                </c:pt>
                <c:pt idx="2">
                  <c:v>40269</c:v>
                </c:pt>
                <c:pt idx="3">
                  <c:v>40301</c:v>
                </c:pt>
                <c:pt idx="4">
                  <c:v>40330</c:v>
                </c:pt>
                <c:pt idx="5">
                  <c:v>40360</c:v>
                </c:pt>
                <c:pt idx="6">
                  <c:v>40392</c:v>
                </c:pt>
                <c:pt idx="7">
                  <c:v>40422</c:v>
                </c:pt>
                <c:pt idx="8">
                  <c:v>40452</c:v>
                </c:pt>
                <c:pt idx="9">
                  <c:v>40483</c:v>
                </c:pt>
                <c:pt idx="10">
                  <c:v>40513</c:v>
                </c:pt>
                <c:pt idx="11">
                  <c:v>40546</c:v>
                </c:pt>
                <c:pt idx="12">
                  <c:v>40575</c:v>
                </c:pt>
                <c:pt idx="13">
                  <c:v>40603</c:v>
                </c:pt>
                <c:pt idx="14">
                  <c:v>40634</c:v>
                </c:pt>
                <c:pt idx="15">
                  <c:v>40665</c:v>
                </c:pt>
                <c:pt idx="16">
                  <c:v>40695</c:v>
                </c:pt>
                <c:pt idx="17">
                  <c:v>40725</c:v>
                </c:pt>
                <c:pt idx="18">
                  <c:v>40756</c:v>
                </c:pt>
                <c:pt idx="19">
                  <c:v>40787</c:v>
                </c:pt>
                <c:pt idx="20">
                  <c:v>40819</c:v>
                </c:pt>
                <c:pt idx="21">
                  <c:v>40848</c:v>
                </c:pt>
                <c:pt idx="22">
                  <c:v>40878</c:v>
                </c:pt>
                <c:pt idx="23">
                  <c:v>40910</c:v>
                </c:pt>
                <c:pt idx="24">
                  <c:v>40940</c:v>
                </c:pt>
                <c:pt idx="25">
                  <c:v>40969</c:v>
                </c:pt>
                <c:pt idx="26">
                  <c:v>41001</c:v>
                </c:pt>
                <c:pt idx="27">
                  <c:v>41030</c:v>
                </c:pt>
                <c:pt idx="28">
                  <c:v>41061</c:v>
                </c:pt>
                <c:pt idx="29">
                  <c:v>41092</c:v>
                </c:pt>
                <c:pt idx="30">
                  <c:v>41122</c:v>
                </c:pt>
                <c:pt idx="31">
                  <c:v>41155</c:v>
                </c:pt>
                <c:pt idx="32">
                  <c:v>41183</c:v>
                </c:pt>
                <c:pt idx="33">
                  <c:v>41214</c:v>
                </c:pt>
                <c:pt idx="34">
                  <c:v>41246</c:v>
                </c:pt>
                <c:pt idx="35">
                  <c:v>41276</c:v>
                </c:pt>
                <c:pt idx="36">
                  <c:v>41306</c:v>
                </c:pt>
                <c:pt idx="37">
                  <c:v>41334</c:v>
                </c:pt>
                <c:pt idx="38">
                  <c:v>41365</c:v>
                </c:pt>
                <c:pt idx="39">
                  <c:v>41395</c:v>
                </c:pt>
                <c:pt idx="40">
                  <c:v>41428</c:v>
                </c:pt>
                <c:pt idx="41">
                  <c:v>41456</c:v>
                </c:pt>
                <c:pt idx="42">
                  <c:v>41487</c:v>
                </c:pt>
                <c:pt idx="43">
                  <c:v>41519</c:v>
                </c:pt>
                <c:pt idx="44">
                  <c:v>41548</c:v>
                </c:pt>
                <c:pt idx="45">
                  <c:v>41579</c:v>
                </c:pt>
                <c:pt idx="46">
                  <c:v>41610</c:v>
                </c:pt>
                <c:pt idx="47">
                  <c:v>41641</c:v>
                </c:pt>
                <c:pt idx="48">
                  <c:v>41673</c:v>
                </c:pt>
                <c:pt idx="49">
                  <c:v>41701</c:v>
                </c:pt>
                <c:pt idx="50">
                  <c:v>41730</c:v>
                </c:pt>
                <c:pt idx="51">
                  <c:v>41760</c:v>
                </c:pt>
                <c:pt idx="52">
                  <c:v>41792</c:v>
                </c:pt>
                <c:pt idx="53">
                  <c:v>41821</c:v>
                </c:pt>
                <c:pt idx="54">
                  <c:v>41852</c:v>
                </c:pt>
                <c:pt idx="55">
                  <c:v>41883</c:v>
                </c:pt>
                <c:pt idx="56">
                  <c:v>41913</c:v>
                </c:pt>
                <c:pt idx="57">
                  <c:v>41946</c:v>
                </c:pt>
                <c:pt idx="58">
                  <c:v>41974</c:v>
                </c:pt>
                <c:pt idx="59">
                  <c:v>42006</c:v>
                </c:pt>
                <c:pt idx="60">
                  <c:v>42037</c:v>
                </c:pt>
                <c:pt idx="61">
                  <c:v>42065</c:v>
                </c:pt>
                <c:pt idx="62">
                  <c:v>42095</c:v>
                </c:pt>
                <c:pt idx="63">
                  <c:v>42125</c:v>
                </c:pt>
                <c:pt idx="64">
                  <c:v>42156</c:v>
                </c:pt>
                <c:pt idx="65">
                  <c:v>42186</c:v>
                </c:pt>
                <c:pt idx="66">
                  <c:v>42219</c:v>
                </c:pt>
                <c:pt idx="67">
                  <c:v>42248</c:v>
                </c:pt>
                <c:pt idx="68">
                  <c:v>42278</c:v>
                </c:pt>
                <c:pt idx="69">
                  <c:v>42310</c:v>
                </c:pt>
                <c:pt idx="70">
                  <c:v>42339</c:v>
                </c:pt>
                <c:pt idx="71">
                  <c:v>42373</c:v>
                </c:pt>
              </c:numCache>
            </c:numRef>
          </c:cat>
          <c:val>
            <c:numRef>
              <c:f>'[Charts (28).xls]1 - Chart Data'!$AA$2:$AA$74</c:f>
              <c:numCache>
                <c:formatCode>0%</c:formatCode>
                <c:ptCount val="73"/>
                <c:pt idx="0">
                  <c:v>1.385930784618804</c:v>
                </c:pt>
                <c:pt idx="1">
                  <c:v>1.2878365192264947</c:v>
                </c:pt>
                <c:pt idx="2">
                  <c:v>1.3016256945987996</c:v>
                </c:pt>
                <c:pt idx="3">
                  <c:v>1.3694474105356744</c:v>
                </c:pt>
                <c:pt idx="4">
                  <c:v>1.2977685707935096</c:v>
                </c:pt>
                <c:pt idx="5">
                  <c:v>1.1521449877750611</c:v>
                </c:pt>
                <c:pt idx="6">
                  <c:v>1.2206708601911536</c:v>
                </c:pt>
                <c:pt idx="7">
                  <c:v>1.2892662591687041</c:v>
                </c:pt>
                <c:pt idx="8">
                  <c:v>1.2399173371860412</c:v>
                </c:pt>
                <c:pt idx="9">
                  <c:v>1.3383390308957546</c:v>
                </c:pt>
                <c:pt idx="10">
                  <c:v>1.4110180706823738</c:v>
                </c:pt>
                <c:pt idx="11">
                  <c:v>1.3297085352300511</c:v>
                </c:pt>
                <c:pt idx="12">
                  <c:v>1.4256913314069792</c:v>
                </c:pt>
                <c:pt idx="13">
                  <c:v>1.374165281173594</c:v>
                </c:pt>
                <c:pt idx="14">
                  <c:v>1.3994993109579905</c:v>
                </c:pt>
                <c:pt idx="15">
                  <c:v>1.463478550789064</c:v>
                </c:pt>
                <c:pt idx="16">
                  <c:v>1.6311615025561235</c:v>
                </c:pt>
                <c:pt idx="17">
                  <c:v>1.6310093576350297</c:v>
                </c:pt>
                <c:pt idx="18">
                  <c:v>1.6631253167370528</c:v>
                </c:pt>
                <c:pt idx="19">
                  <c:v>1.5545890864636585</c:v>
                </c:pt>
                <c:pt idx="20">
                  <c:v>1.5313770837963991</c:v>
                </c:pt>
                <c:pt idx="21">
                  <c:v>1.3503431873749721</c:v>
                </c:pt>
                <c:pt idx="22">
                  <c:v>1.4758287841742608</c:v>
                </c:pt>
                <c:pt idx="23">
                  <c:v>1.4581664592131582</c:v>
                </c:pt>
                <c:pt idx="24">
                  <c:v>1.4148214047566126</c:v>
                </c:pt>
                <c:pt idx="25">
                  <c:v>1.4068844632140476</c:v>
                </c:pt>
                <c:pt idx="26">
                  <c:v>1.5202364969993329</c:v>
                </c:pt>
                <c:pt idx="27">
                  <c:v>1.5685234941098021</c:v>
                </c:pt>
                <c:pt idx="28">
                  <c:v>1.563180462324961</c:v>
                </c:pt>
                <c:pt idx="29">
                  <c:v>1.3912785952433873</c:v>
                </c:pt>
                <c:pt idx="30">
                  <c:v>1.3805516781507001</c:v>
                </c:pt>
                <c:pt idx="31">
                  <c:v>1.3680986663703045</c:v>
                </c:pt>
                <c:pt idx="32">
                  <c:v>1.4116929539897753</c:v>
                </c:pt>
                <c:pt idx="33">
                  <c:v>1.4005566570348966</c:v>
                </c:pt>
                <c:pt idx="34">
                  <c:v>1.3753712602800621</c:v>
                </c:pt>
                <c:pt idx="35">
                  <c:v>1.4250823960880195</c:v>
                </c:pt>
                <c:pt idx="36">
                  <c:v>1.4853298066236942</c:v>
                </c:pt>
                <c:pt idx="37">
                  <c:v>1.5593255612358301</c:v>
                </c:pt>
                <c:pt idx="38">
                  <c:v>1.5324002667259391</c:v>
                </c:pt>
                <c:pt idx="39">
                  <c:v>1.5472783951989331</c:v>
                </c:pt>
                <c:pt idx="40">
                  <c:v>1.6980281173594129</c:v>
                </c:pt>
                <c:pt idx="41">
                  <c:v>1.6299240053345188</c:v>
                </c:pt>
                <c:pt idx="42">
                  <c:v>1.6677263169593244</c:v>
                </c:pt>
                <c:pt idx="43">
                  <c:v>1.7671703934207603</c:v>
                </c:pt>
                <c:pt idx="44">
                  <c:v>1.6642145587908423</c:v>
                </c:pt>
                <c:pt idx="45">
                  <c:v>1.6787304734385418</c:v>
                </c:pt>
                <c:pt idx="46">
                  <c:v>1.627664192042676</c:v>
                </c:pt>
                <c:pt idx="47">
                  <c:v>1.6078133807512782</c:v>
                </c:pt>
                <c:pt idx="48">
                  <c:v>1.5620481218048454</c:v>
                </c:pt>
                <c:pt idx="49">
                  <c:v>1.4836656590353412</c:v>
                </c:pt>
                <c:pt idx="50">
                  <c:v>1.5275336963769728</c:v>
                </c:pt>
                <c:pt idx="51">
                  <c:v>1.5670264058679706</c:v>
                </c:pt>
                <c:pt idx="52">
                  <c:v>1.6382612358301842</c:v>
                </c:pt>
                <c:pt idx="53">
                  <c:v>1.6511260280062234</c:v>
                </c:pt>
                <c:pt idx="54">
                  <c:v>1.6756679262058234</c:v>
                </c:pt>
                <c:pt idx="55">
                  <c:v>1.6115550344521004</c:v>
                </c:pt>
                <c:pt idx="56">
                  <c:v>1.5633604801066903</c:v>
                </c:pt>
                <c:pt idx="57">
                  <c:v>1.4625749722160479</c:v>
                </c:pt>
                <c:pt idx="58">
                  <c:v>1.4844950433429649</c:v>
                </c:pt>
                <c:pt idx="59">
                  <c:v>1.5661527450544566</c:v>
                </c:pt>
                <c:pt idx="60">
                  <c:v>1.4396667926205822</c:v>
                </c:pt>
                <c:pt idx="61">
                  <c:v>1.4946566570348965</c:v>
                </c:pt>
                <c:pt idx="62">
                  <c:v>1.5357354745498999</c:v>
                </c:pt>
                <c:pt idx="63">
                  <c:v>1.5043942431651478</c:v>
                </c:pt>
                <c:pt idx="64">
                  <c:v>1.6052327850633474</c:v>
                </c:pt>
                <c:pt idx="65">
                  <c:v>1.5308036008001775</c:v>
                </c:pt>
                <c:pt idx="66">
                  <c:v>1.459054123138475</c:v>
                </c:pt>
                <c:pt idx="67">
                  <c:v>1.5333025783507446</c:v>
                </c:pt>
                <c:pt idx="68">
                  <c:v>1.3604329184263169</c:v>
                </c:pt>
                <c:pt idx="69">
                  <c:v>1.390270348966437</c:v>
                </c:pt>
                <c:pt idx="70">
                  <c:v>1.543808157368304</c:v>
                </c:pt>
                <c:pt idx="71">
                  <c:v>1.544421382529451</c:v>
                </c:pt>
                <c:pt idx="72">
                  <c:v>1.4579943765281174</c:v>
                </c:pt>
              </c:numCache>
            </c:numRef>
          </c:val>
          <c:smooth val="0"/>
        </c:ser>
        <c:ser>
          <c:idx val="3"/>
          <c:order val="3"/>
          <c:tx>
            <c:v>Abbott Laboratories</c:v>
          </c:tx>
          <c:marker>
            <c:symbol val="none"/>
          </c:marker>
          <c:cat>
            <c:numRef>
              <c:f>'[Charts (28).xls]1 - Chart Data'!$A$3:$A$75</c:f>
              <c:numCache>
                <c:formatCode>[$-409]mmm\-dd\-yyyy;@</c:formatCode>
                <c:ptCount val="73"/>
                <c:pt idx="0">
                  <c:v>40210</c:v>
                </c:pt>
                <c:pt idx="1">
                  <c:v>40238</c:v>
                </c:pt>
                <c:pt idx="2">
                  <c:v>40269</c:v>
                </c:pt>
                <c:pt idx="3">
                  <c:v>40301</c:v>
                </c:pt>
                <c:pt idx="4">
                  <c:v>40330</c:v>
                </c:pt>
                <c:pt idx="5">
                  <c:v>40360</c:v>
                </c:pt>
                <c:pt idx="6">
                  <c:v>40392</c:v>
                </c:pt>
                <c:pt idx="7">
                  <c:v>40422</c:v>
                </c:pt>
                <c:pt idx="8">
                  <c:v>40452</c:v>
                </c:pt>
                <c:pt idx="9">
                  <c:v>40483</c:v>
                </c:pt>
                <c:pt idx="10">
                  <c:v>40513</c:v>
                </c:pt>
                <c:pt idx="11">
                  <c:v>40546</c:v>
                </c:pt>
                <c:pt idx="12">
                  <c:v>40575</c:v>
                </c:pt>
                <c:pt idx="13">
                  <c:v>40603</c:v>
                </c:pt>
                <c:pt idx="14">
                  <c:v>40634</c:v>
                </c:pt>
                <c:pt idx="15">
                  <c:v>40665</c:v>
                </c:pt>
                <c:pt idx="16">
                  <c:v>40695</c:v>
                </c:pt>
                <c:pt idx="17">
                  <c:v>40725</c:v>
                </c:pt>
                <c:pt idx="18">
                  <c:v>40756</c:v>
                </c:pt>
                <c:pt idx="19">
                  <c:v>40787</c:v>
                </c:pt>
                <c:pt idx="20">
                  <c:v>40819</c:v>
                </c:pt>
                <c:pt idx="21">
                  <c:v>40848</c:v>
                </c:pt>
                <c:pt idx="22">
                  <c:v>40878</c:v>
                </c:pt>
                <c:pt idx="23">
                  <c:v>40910</c:v>
                </c:pt>
                <c:pt idx="24">
                  <c:v>40940</c:v>
                </c:pt>
                <c:pt idx="25">
                  <c:v>40969</c:v>
                </c:pt>
                <c:pt idx="26">
                  <c:v>41001</c:v>
                </c:pt>
                <c:pt idx="27">
                  <c:v>41030</c:v>
                </c:pt>
                <c:pt idx="28">
                  <c:v>41061</c:v>
                </c:pt>
                <c:pt idx="29">
                  <c:v>41092</c:v>
                </c:pt>
                <c:pt idx="30">
                  <c:v>41122</c:v>
                </c:pt>
                <c:pt idx="31">
                  <c:v>41155</c:v>
                </c:pt>
                <c:pt idx="32">
                  <c:v>41183</c:v>
                </c:pt>
                <c:pt idx="33">
                  <c:v>41214</c:v>
                </c:pt>
                <c:pt idx="34">
                  <c:v>41246</c:v>
                </c:pt>
                <c:pt idx="35">
                  <c:v>41276</c:v>
                </c:pt>
                <c:pt idx="36">
                  <c:v>41306</c:v>
                </c:pt>
                <c:pt idx="37">
                  <c:v>41334</c:v>
                </c:pt>
                <c:pt idx="38">
                  <c:v>41365</c:v>
                </c:pt>
                <c:pt idx="39">
                  <c:v>41395</c:v>
                </c:pt>
                <c:pt idx="40">
                  <c:v>41428</c:v>
                </c:pt>
                <c:pt idx="41">
                  <c:v>41456</c:v>
                </c:pt>
                <c:pt idx="42">
                  <c:v>41487</c:v>
                </c:pt>
                <c:pt idx="43">
                  <c:v>41519</c:v>
                </c:pt>
                <c:pt idx="44">
                  <c:v>41548</c:v>
                </c:pt>
                <c:pt idx="45">
                  <c:v>41579</c:v>
                </c:pt>
                <c:pt idx="46">
                  <c:v>41610</c:v>
                </c:pt>
                <c:pt idx="47">
                  <c:v>41641</c:v>
                </c:pt>
                <c:pt idx="48">
                  <c:v>41673</c:v>
                </c:pt>
                <c:pt idx="49">
                  <c:v>41701</c:v>
                </c:pt>
                <c:pt idx="50">
                  <c:v>41730</c:v>
                </c:pt>
                <c:pt idx="51">
                  <c:v>41760</c:v>
                </c:pt>
                <c:pt idx="52">
                  <c:v>41792</c:v>
                </c:pt>
                <c:pt idx="53">
                  <c:v>41821</c:v>
                </c:pt>
                <c:pt idx="54">
                  <c:v>41852</c:v>
                </c:pt>
                <c:pt idx="55">
                  <c:v>41883</c:v>
                </c:pt>
                <c:pt idx="56">
                  <c:v>41913</c:v>
                </c:pt>
                <c:pt idx="57">
                  <c:v>41946</c:v>
                </c:pt>
                <c:pt idx="58">
                  <c:v>41974</c:v>
                </c:pt>
                <c:pt idx="59">
                  <c:v>42006</c:v>
                </c:pt>
                <c:pt idx="60">
                  <c:v>42037</c:v>
                </c:pt>
                <c:pt idx="61">
                  <c:v>42065</c:v>
                </c:pt>
                <c:pt idx="62">
                  <c:v>42095</c:v>
                </c:pt>
                <c:pt idx="63">
                  <c:v>42125</c:v>
                </c:pt>
                <c:pt idx="64">
                  <c:v>42156</c:v>
                </c:pt>
                <c:pt idx="65">
                  <c:v>42186</c:v>
                </c:pt>
                <c:pt idx="66">
                  <c:v>42219</c:v>
                </c:pt>
                <c:pt idx="67">
                  <c:v>42248</c:v>
                </c:pt>
                <c:pt idx="68">
                  <c:v>42278</c:v>
                </c:pt>
                <c:pt idx="69">
                  <c:v>42310</c:v>
                </c:pt>
                <c:pt idx="70">
                  <c:v>42339</c:v>
                </c:pt>
                <c:pt idx="71">
                  <c:v>42373</c:v>
                </c:pt>
              </c:numCache>
            </c:numRef>
          </c:cat>
          <c:val>
            <c:numRef>
              <c:f>'[Charts (28).xls]1 - Chart Data'!$AB$2:$AB$74</c:f>
              <c:numCache>
                <c:formatCode>0%</c:formatCode>
                <c:ptCount val="73"/>
                <c:pt idx="0">
                  <c:v>1.2104912202711713</c:v>
                </c:pt>
                <c:pt idx="1">
                  <c:v>1.1855967992887309</c:v>
                </c:pt>
                <c:pt idx="2">
                  <c:v>1.2067126028006223</c:v>
                </c:pt>
                <c:pt idx="3">
                  <c:v>1.1771504778839741</c:v>
                </c:pt>
                <c:pt idx="4">
                  <c:v>1.1306957101578128</c:v>
                </c:pt>
                <c:pt idx="5">
                  <c:v>1.0433429651033561</c:v>
                </c:pt>
                <c:pt idx="6">
                  <c:v>1.0326739275394532</c:v>
                </c:pt>
                <c:pt idx="7">
                  <c:v>1.1075794621026893</c:v>
                </c:pt>
                <c:pt idx="8">
                  <c:v>1.1173594132029341</c:v>
                </c:pt>
                <c:pt idx="9">
                  <c:v>1.1687041564792175</c:v>
                </c:pt>
                <c:pt idx="10">
                  <c:v>1.1246943765281174</c:v>
                </c:pt>
                <c:pt idx="11">
                  <c:v>1.0448988664147587</c:v>
                </c:pt>
                <c:pt idx="12">
                  <c:v>1.0629028673038452</c:v>
                </c:pt>
                <c:pt idx="13">
                  <c:v>1.0053345187819513</c:v>
                </c:pt>
                <c:pt idx="14">
                  <c:v>1.0557901755945764</c:v>
                </c:pt>
                <c:pt idx="15">
                  <c:v>1.0973549677706156</c:v>
                </c:pt>
                <c:pt idx="16">
                  <c:v>1.1689264280951324</c:v>
                </c:pt>
                <c:pt idx="17">
                  <c:v>1.1540342298288508</c:v>
                </c:pt>
                <c:pt idx="18">
                  <c:v>1.1802622805067793</c:v>
                </c:pt>
                <c:pt idx="19">
                  <c:v>1.1218048455212268</c:v>
                </c:pt>
                <c:pt idx="20">
                  <c:v>1.15447877306068</c:v>
                </c:pt>
                <c:pt idx="21">
                  <c:v>1.1146921538119581</c:v>
                </c:pt>
                <c:pt idx="22">
                  <c:v>1.1727050455656811</c:v>
                </c:pt>
                <c:pt idx="23">
                  <c:v>1.2118248499666593</c:v>
                </c:pt>
                <c:pt idx="24">
                  <c:v>1.2498332962880638</c:v>
                </c:pt>
                <c:pt idx="25">
                  <c:v>1.2060457879528783</c:v>
                </c:pt>
                <c:pt idx="26">
                  <c:v>1.2740609024227605</c:v>
                </c:pt>
                <c:pt idx="27">
                  <c:v>1.3611913758613026</c:v>
                </c:pt>
                <c:pt idx="28">
                  <c:v>1.3831962658368524</c:v>
                </c:pt>
                <c:pt idx="29">
                  <c:v>1.3451878195154479</c:v>
                </c:pt>
                <c:pt idx="30">
                  <c:v>1.4365414536563679</c:v>
                </c:pt>
                <c:pt idx="31">
                  <c:v>1.4692153811958211</c:v>
                </c:pt>
                <c:pt idx="32">
                  <c:v>1.4567681707046012</c:v>
                </c:pt>
                <c:pt idx="33">
                  <c:v>1.5354523227383863</c:v>
                </c:pt>
                <c:pt idx="34">
                  <c:v>1.4547677261613692</c:v>
                </c:pt>
                <c:pt idx="35">
                  <c:v>1.4289842187152701</c:v>
                </c:pt>
                <c:pt idx="36">
                  <c:v>0.71238052900644577</c:v>
                </c:pt>
                <c:pt idx="37">
                  <c:v>0.75283396310291162</c:v>
                </c:pt>
                <c:pt idx="38">
                  <c:v>0.74683262947321627</c:v>
                </c:pt>
                <c:pt idx="39">
                  <c:v>0.78484107579462103</c:v>
                </c:pt>
                <c:pt idx="40">
                  <c:v>0.81995999110913531</c:v>
                </c:pt>
                <c:pt idx="41">
                  <c:v>0.82596132473883077</c:v>
                </c:pt>
                <c:pt idx="42">
                  <c:v>0.77861747054901087</c:v>
                </c:pt>
                <c:pt idx="43">
                  <c:v>0.81884863302956212</c:v>
                </c:pt>
                <c:pt idx="44">
                  <c:v>0.7408312958435207</c:v>
                </c:pt>
                <c:pt idx="45">
                  <c:v>0.75083351855967995</c:v>
                </c:pt>
                <c:pt idx="46">
                  <c:v>0.82151589242053791</c:v>
                </c:pt>
                <c:pt idx="47">
                  <c:v>0.84774394309846635</c:v>
                </c:pt>
                <c:pt idx="48">
                  <c:v>0.84974438764169802</c:v>
                </c:pt>
                <c:pt idx="49">
                  <c:v>0.79684374305401195</c:v>
                </c:pt>
                <c:pt idx="50">
                  <c:v>0.87419426539230938</c:v>
                </c:pt>
                <c:pt idx="51">
                  <c:v>0.85507890642364959</c:v>
                </c:pt>
                <c:pt idx="52">
                  <c:v>0.85952433874194267</c:v>
                </c:pt>
                <c:pt idx="53">
                  <c:v>0.8846410313402977</c:v>
                </c:pt>
                <c:pt idx="54">
                  <c:v>0.91531451433651922</c:v>
                </c:pt>
                <c:pt idx="55">
                  <c:v>0.93420760168926431</c:v>
                </c:pt>
                <c:pt idx="56">
                  <c:v>0.93887530562347188</c:v>
                </c:pt>
                <c:pt idx="57">
                  <c:v>0.91531451433651922</c:v>
                </c:pt>
                <c:pt idx="58">
                  <c:v>0.96221382529450983</c:v>
                </c:pt>
                <c:pt idx="59">
                  <c:v>0.98510780173371859</c:v>
                </c:pt>
                <c:pt idx="60">
                  <c:v>0.99799955545676811</c:v>
                </c:pt>
                <c:pt idx="61">
                  <c:v>1.0053345187819513</c:v>
                </c:pt>
                <c:pt idx="62">
                  <c:v>1.0495665703489663</c:v>
                </c:pt>
                <c:pt idx="63">
                  <c:v>1.0200044454323183</c:v>
                </c:pt>
                <c:pt idx="64">
                  <c:v>1.0377861747054899</c:v>
                </c:pt>
                <c:pt idx="65">
                  <c:v>1.0877972882862856</c:v>
                </c:pt>
                <c:pt idx="66">
                  <c:v>1.1006890420093354</c:v>
                </c:pt>
                <c:pt idx="67">
                  <c:v>1.1224716603689708</c:v>
                </c:pt>
                <c:pt idx="68">
                  <c:v>0.96843743054011999</c:v>
                </c:pt>
                <c:pt idx="69">
                  <c:v>0.90597910646810398</c:v>
                </c:pt>
                <c:pt idx="70">
                  <c:v>1.0097799511002445</c:v>
                </c:pt>
                <c:pt idx="71">
                  <c:v>1.0104467659479883</c:v>
                </c:pt>
                <c:pt idx="72">
                  <c:v>0.95421204712158247</c:v>
                </c:pt>
              </c:numCache>
            </c:numRef>
          </c:val>
          <c:smooth val="0"/>
        </c:ser>
        <c:dLbls>
          <c:showLegendKey val="0"/>
          <c:showVal val="0"/>
          <c:showCatName val="0"/>
          <c:showSerName val="0"/>
          <c:showPercent val="0"/>
          <c:showBubbleSize val="0"/>
        </c:dLbls>
        <c:marker val="1"/>
        <c:smooth val="0"/>
        <c:axId val="19835904"/>
        <c:axId val="19849984"/>
      </c:lineChart>
      <c:lineChart>
        <c:grouping val="standard"/>
        <c:varyColors val="0"/>
        <c:ser>
          <c:idx val="4"/>
          <c:order val="4"/>
          <c:tx>
            <c:v>Milk Prices</c:v>
          </c:tx>
          <c:marker>
            <c:symbol val="none"/>
          </c:marker>
          <c:cat>
            <c:numRef>
              <c:f>'[Charts (28).xls]1 - Chart Data'!$A$3:$A$75</c:f>
              <c:numCache>
                <c:formatCode>[$-409]mmm\-dd\-yyyy;@</c:formatCode>
                <c:ptCount val="73"/>
                <c:pt idx="0">
                  <c:v>40210</c:v>
                </c:pt>
                <c:pt idx="1">
                  <c:v>40238</c:v>
                </c:pt>
                <c:pt idx="2">
                  <c:v>40269</c:v>
                </c:pt>
                <c:pt idx="3">
                  <c:v>40301</c:v>
                </c:pt>
                <c:pt idx="4">
                  <c:v>40330</c:v>
                </c:pt>
                <c:pt idx="5">
                  <c:v>40360</c:v>
                </c:pt>
                <c:pt idx="6">
                  <c:v>40392</c:v>
                </c:pt>
                <c:pt idx="7">
                  <c:v>40422</c:v>
                </c:pt>
                <c:pt idx="8">
                  <c:v>40452</c:v>
                </c:pt>
                <c:pt idx="9">
                  <c:v>40483</c:v>
                </c:pt>
                <c:pt idx="10">
                  <c:v>40513</c:v>
                </c:pt>
                <c:pt idx="11">
                  <c:v>40546</c:v>
                </c:pt>
                <c:pt idx="12">
                  <c:v>40575</c:v>
                </c:pt>
                <c:pt idx="13">
                  <c:v>40603</c:v>
                </c:pt>
                <c:pt idx="14">
                  <c:v>40634</c:v>
                </c:pt>
                <c:pt idx="15">
                  <c:v>40665</c:v>
                </c:pt>
                <c:pt idx="16">
                  <c:v>40695</c:v>
                </c:pt>
                <c:pt idx="17">
                  <c:v>40725</c:v>
                </c:pt>
                <c:pt idx="18">
                  <c:v>40756</c:v>
                </c:pt>
                <c:pt idx="19">
                  <c:v>40787</c:v>
                </c:pt>
                <c:pt idx="20">
                  <c:v>40819</c:v>
                </c:pt>
                <c:pt idx="21">
                  <c:v>40848</c:v>
                </c:pt>
                <c:pt idx="22">
                  <c:v>40878</c:v>
                </c:pt>
                <c:pt idx="23">
                  <c:v>40910</c:v>
                </c:pt>
                <c:pt idx="24">
                  <c:v>40940</c:v>
                </c:pt>
                <c:pt idx="25">
                  <c:v>40969</c:v>
                </c:pt>
                <c:pt idx="26">
                  <c:v>41001</c:v>
                </c:pt>
                <c:pt idx="27">
                  <c:v>41030</c:v>
                </c:pt>
                <c:pt idx="28">
                  <c:v>41061</c:v>
                </c:pt>
                <c:pt idx="29">
                  <c:v>41092</c:v>
                </c:pt>
                <c:pt idx="30">
                  <c:v>41122</c:v>
                </c:pt>
                <c:pt idx="31">
                  <c:v>41155</c:v>
                </c:pt>
                <c:pt idx="32">
                  <c:v>41183</c:v>
                </c:pt>
                <c:pt idx="33">
                  <c:v>41214</c:v>
                </c:pt>
                <c:pt idx="34">
                  <c:v>41246</c:v>
                </c:pt>
                <c:pt idx="35">
                  <c:v>41276</c:v>
                </c:pt>
                <c:pt idx="36">
                  <c:v>41306</c:v>
                </c:pt>
                <c:pt idx="37">
                  <c:v>41334</c:v>
                </c:pt>
                <c:pt idx="38">
                  <c:v>41365</c:v>
                </c:pt>
                <c:pt idx="39">
                  <c:v>41395</c:v>
                </c:pt>
                <c:pt idx="40">
                  <c:v>41428</c:v>
                </c:pt>
                <c:pt idx="41">
                  <c:v>41456</c:v>
                </c:pt>
                <c:pt idx="42">
                  <c:v>41487</c:v>
                </c:pt>
                <c:pt idx="43">
                  <c:v>41519</c:v>
                </c:pt>
                <c:pt idx="44">
                  <c:v>41548</c:v>
                </c:pt>
                <c:pt idx="45">
                  <c:v>41579</c:v>
                </c:pt>
                <c:pt idx="46">
                  <c:v>41610</c:v>
                </c:pt>
                <c:pt idx="47">
                  <c:v>41641</c:v>
                </c:pt>
                <c:pt idx="48">
                  <c:v>41673</c:v>
                </c:pt>
                <c:pt idx="49">
                  <c:v>41701</c:v>
                </c:pt>
                <c:pt idx="50">
                  <c:v>41730</c:v>
                </c:pt>
                <c:pt idx="51">
                  <c:v>41760</c:v>
                </c:pt>
                <c:pt idx="52">
                  <c:v>41792</c:v>
                </c:pt>
                <c:pt idx="53">
                  <c:v>41821</c:v>
                </c:pt>
                <c:pt idx="54">
                  <c:v>41852</c:v>
                </c:pt>
                <c:pt idx="55">
                  <c:v>41883</c:v>
                </c:pt>
                <c:pt idx="56">
                  <c:v>41913</c:v>
                </c:pt>
                <c:pt idx="57">
                  <c:v>41946</c:v>
                </c:pt>
                <c:pt idx="58">
                  <c:v>41974</c:v>
                </c:pt>
                <c:pt idx="59">
                  <c:v>42006</c:v>
                </c:pt>
                <c:pt idx="60">
                  <c:v>42037</c:v>
                </c:pt>
                <c:pt idx="61">
                  <c:v>42065</c:v>
                </c:pt>
                <c:pt idx="62">
                  <c:v>42095</c:v>
                </c:pt>
                <c:pt idx="63">
                  <c:v>42125</c:v>
                </c:pt>
                <c:pt idx="64">
                  <c:v>42156</c:v>
                </c:pt>
                <c:pt idx="65">
                  <c:v>42186</c:v>
                </c:pt>
                <c:pt idx="66">
                  <c:v>42219</c:v>
                </c:pt>
                <c:pt idx="67">
                  <c:v>42248</c:v>
                </c:pt>
                <c:pt idx="68">
                  <c:v>42278</c:v>
                </c:pt>
                <c:pt idx="69">
                  <c:v>42310</c:v>
                </c:pt>
                <c:pt idx="70">
                  <c:v>42339</c:v>
                </c:pt>
                <c:pt idx="71">
                  <c:v>42373</c:v>
                </c:pt>
              </c:numCache>
            </c:numRef>
          </c:cat>
          <c:val>
            <c:numRef>
              <c:f>'[Charts (28).xls]1 - Chart Data'!$AC$2:$AC$74</c:f>
              <c:numCache>
                <c:formatCode>0%</c:formatCode>
                <c:ptCount val="73"/>
                <c:pt idx="0">
                  <c:v>0.35785730162258284</c:v>
                </c:pt>
                <c:pt idx="1">
                  <c:v>0.35118915314514337</c:v>
                </c:pt>
                <c:pt idx="2">
                  <c:v>0.32896199155367861</c:v>
                </c:pt>
                <c:pt idx="3">
                  <c:v>0.32451655923538564</c:v>
                </c:pt>
                <c:pt idx="4">
                  <c:v>0.33340742387197153</c:v>
                </c:pt>
                <c:pt idx="5">
                  <c:v>0.34229828850855742</c:v>
                </c:pt>
                <c:pt idx="6">
                  <c:v>0.35341186930428986</c:v>
                </c:pt>
                <c:pt idx="7">
                  <c:v>0.37119359857746165</c:v>
                </c:pt>
                <c:pt idx="8">
                  <c:v>0.39342076016892641</c:v>
                </c:pt>
                <c:pt idx="9">
                  <c:v>0.41120248944209825</c:v>
                </c:pt>
                <c:pt idx="10">
                  <c:v>0.39786619248721933</c:v>
                </c:pt>
                <c:pt idx="11">
                  <c:v>0.37119359857746165</c:v>
                </c:pt>
                <c:pt idx="12">
                  <c:v>0.37119359857746165</c:v>
                </c:pt>
                <c:pt idx="13">
                  <c:v>0.42453878639697712</c:v>
                </c:pt>
                <c:pt idx="14">
                  <c:v>0.45343409646588123</c:v>
                </c:pt>
                <c:pt idx="15">
                  <c:v>0.4356523671927095</c:v>
                </c:pt>
                <c:pt idx="16">
                  <c:v>0.4356523671927095</c:v>
                </c:pt>
                <c:pt idx="17">
                  <c:v>0.46899310957990664</c:v>
                </c:pt>
                <c:pt idx="18">
                  <c:v>0.484552122693932</c:v>
                </c:pt>
                <c:pt idx="19">
                  <c:v>0.4912202711713714</c:v>
                </c:pt>
                <c:pt idx="20">
                  <c:v>0.46899310957990664</c:v>
                </c:pt>
                <c:pt idx="21">
                  <c:v>0.44454323182929539</c:v>
                </c:pt>
                <c:pt idx="22">
                  <c:v>0.45565681262502777</c:v>
                </c:pt>
                <c:pt idx="23">
                  <c:v>0.43787508335185593</c:v>
                </c:pt>
                <c:pt idx="24">
                  <c:v>0.42009335407868409</c:v>
                </c:pt>
                <c:pt idx="25">
                  <c:v>0.39119804400977998</c:v>
                </c:pt>
                <c:pt idx="26">
                  <c:v>0.38230717937319403</c:v>
                </c:pt>
                <c:pt idx="27">
                  <c:v>0.37341631473660813</c:v>
                </c:pt>
                <c:pt idx="28">
                  <c:v>0.36008001778172927</c:v>
                </c:pt>
                <c:pt idx="29">
                  <c:v>0.36008001778172927</c:v>
                </c:pt>
                <c:pt idx="30">
                  <c:v>0.37563903089575457</c:v>
                </c:pt>
                <c:pt idx="31">
                  <c:v>0.40453434096465879</c:v>
                </c:pt>
                <c:pt idx="32">
                  <c:v>0.43787508335185593</c:v>
                </c:pt>
                <c:pt idx="33">
                  <c:v>0.48010669037563902</c:v>
                </c:pt>
                <c:pt idx="34">
                  <c:v>0.4912202711713714</c:v>
                </c:pt>
                <c:pt idx="35">
                  <c:v>0.46232496110246724</c:v>
                </c:pt>
                <c:pt idx="36">
                  <c:v>0.44454323182929539</c:v>
                </c:pt>
                <c:pt idx="37">
                  <c:v>0.43342965103356301</c:v>
                </c:pt>
                <c:pt idx="38">
                  <c:v>0.42453878639697712</c:v>
                </c:pt>
                <c:pt idx="39">
                  <c:v>0.43342965103356301</c:v>
                </c:pt>
                <c:pt idx="40">
                  <c:v>0.43787508335185593</c:v>
                </c:pt>
                <c:pt idx="41">
                  <c:v>0.43342965103356301</c:v>
                </c:pt>
                <c:pt idx="42">
                  <c:v>0.42453878639697712</c:v>
                </c:pt>
                <c:pt idx="43">
                  <c:v>0.4356523671927095</c:v>
                </c:pt>
                <c:pt idx="44">
                  <c:v>0.44676594798844188</c:v>
                </c:pt>
                <c:pt idx="45">
                  <c:v>0.46454767726161367</c:v>
                </c:pt>
                <c:pt idx="46">
                  <c:v>0.48010669037563902</c:v>
                </c:pt>
                <c:pt idx="47">
                  <c:v>0.48899755501222492</c:v>
                </c:pt>
                <c:pt idx="48">
                  <c:v>0.52233829739942206</c:v>
                </c:pt>
                <c:pt idx="49">
                  <c:v>0.55123360746832628</c:v>
                </c:pt>
                <c:pt idx="50">
                  <c:v>0.55790175594576574</c:v>
                </c:pt>
                <c:pt idx="51">
                  <c:v>0.56234718826405872</c:v>
                </c:pt>
                <c:pt idx="52">
                  <c:v>0.53789731051344736</c:v>
                </c:pt>
                <c:pt idx="53">
                  <c:v>0.5156701489219826</c:v>
                </c:pt>
                <c:pt idx="54">
                  <c:v>0.51789286508112908</c:v>
                </c:pt>
                <c:pt idx="55">
                  <c:v>0.53789731051344736</c:v>
                </c:pt>
                <c:pt idx="56">
                  <c:v>0.57123805290064456</c:v>
                </c:pt>
                <c:pt idx="57">
                  <c:v>0.55345632362747277</c:v>
                </c:pt>
                <c:pt idx="58">
                  <c:v>0.51122471660368973</c:v>
                </c:pt>
                <c:pt idx="59">
                  <c:v>0.45343409646588123</c:v>
                </c:pt>
                <c:pt idx="60">
                  <c:v>0.39119804400977998</c:v>
                </c:pt>
                <c:pt idx="61">
                  <c:v>0.37341631473660813</c:v>
                </c:pt>
                <c:pt idx="62">
                  <c:v>0.36897088241831522</c:v>
                </c:pt>
                <c:pt idx="63">
                  <c:v>0.36674816625916867</c:v>
                </c:pt>
                <c:pt idx="64">
                  <c:v>0.37119359857746165</c:v>
                </c:pt>
                <c:pt idx="65">
                  <c:v>0.37563903089575457</c:v>
                </c:pt>
                <c:pt idx="66">
                  <c:v>0.36897088241831522</c:v>
                </c:pt>
                <c:pt idx="67">
                  <c:v>0.37119359857746165</c:v>
                </c:pt>
                <c:pt idx="68">
                  <c:v>0.38897532785063343</c:v>
                </c:pt>
                <c:pt idx="69">
                  <c:v>0.39342076016892641</c:v>
                </c:pt>
                <c:pt idx="70">
                  <c:v>0.40453434096465879</c:v>
                </c:pt>
                <c:pt idx="71">
                  <c:v>0.38230717937319403</c:v>
                </c:pt>
                <c:pt idx="72">
                  <c:v>0.35785730162258284</c:v>
                </c:pt>
              </c:numCache>
            </c:numRef>
          </c:val>
          <c:smooth val="0"/>
        </c:ser>
        <c:dLbls>
          <c:showLegendKey val="0"/>
          <c:showVal val="0"/>
          <c:showCatName val="0"/>
          <c:showSerName val="0"/>
          <c:showPercent val="0"/>
          <c:showBubbleSize val="0"/>
        </c:dLbls>
        <c:marker val="1"/>
        <c:smooth val="0"/>
        <c:axId val="19853312"/>
        <c:axId val="19851520"/>
      </c:lineChart>
      <c:dateAx>
        <c:axId val="19835904"/>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9849984"/>
        <c:crosses val="autoZero"/>
        <c:auto val="1"/>
        <c:lblOffset val="100"/>
        <c:baseTimeUnit val="days"/>
        <c:majorUnit val="365"/>
        <c:majorTimeUnit val="days"/>
        <c:minorUnit val="365"/>
        <c:minorTimeUnit val="days"/>
      </c:dateAx>
      <c:valAx>
        <c:axId val="19849984"/>
        <c:scaling>
          <c:orientation val="minMax"/>
        </c:scaling>
        <c:delete val="0"/>
        <c:axPos val="l"/>
        <c:majorGridlines>
          <c:spPr>
            <a:ln w="3175">
              <a:noFill/>
              <a:prstDash val="sysDash"/>
            </a:ln>
          </c:spPr>
        </c:majorGridlines>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9835904"/>
        <c:crosses val="autoZero"/>
        <c:crossBetween val="between"/>
      </c:valAx>
      <c:valAx>
        <c:axId val="19851520"/>
        <c:scaling>
          <c:orientation val="minMax"/>
        </c:scaling>
        <c:delete val="0"/>
        <c:axPos val="r"/>
        <c:numFmt formatCode="0%" sourceLinked="1"/>
        <c:majorTickMark val="out"/>
        <c:minorTickMark val="none"/>
        <c:tickLblPos val="nextTo"/>
        <c:crossAx val="19853312"/>
        <c:crosses val="max"/>
        <c:crossBetween val="between"/>
      </c:valAx>
      <c:dateAx>
        <c:axId val="19853312"/>
        <c:scaling>
          <c:orientation val="minMax"/>
        </c:scaling>
        <c:delete val="1"/>
        <c:axPos val="b"/>
        <c:numFmt formatCode="[$-409]mmm\-dd\-yyyy;@" sourceLinked="1"/>
        <c:majorTickMark val="out"/>
        <c:minorTickMark val="none"/>
        <c:tickLblPos val="nextTo"/>
        <c:crossAx val="19851520"/>
        <c:crosses val="autoZero"/>
        <c:auto val="1"/>
        <c:lblOffset val="100"/>
        <c:baseTimeUnit val="days"/>
      </c:dateAx>
      <c:spPr>
        <a:noFill/>
        <a:ln w="25400">
          <a:noFill/>
        </a:ln>
      </c:spPr>
    </c:plotArea>
    <c:legend>
      <c:legendPos val="b"/>
      <c:layout>
        <c:manualLayout>
          <c:xMode val="edge"/>
          <c:yMode val="edge"/>
          <c:x val="0"/>
          <c:y val="0.85627816684204794"/>
          <c:w val="1"/>
          <c:h val="0.14372183315795203"/>
        </c:manualLayout>
      </c:layout>
      <c:overlay val="0"/>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77633952005999252"/>
        </c:manualLayout>
      </c:layout>
      <c:barChart>
        <c:barDir val="col"/>
        <c:grouping val="clustered"/>
        <c:varyColors val="0"/>
        <c:ser>
          <c:idx val="0"/>
          <c:order val="0"/>
          <c:tx>
            <c:strRef>
              <c:f>Graphs!$G$436</c:f>
              <c:strCache>
                <c:ptCount val="1"/>
                <c:pt idx="0">
                  <c:v>Base Comps</c:v>
                </c:pt>
              </c:strCache>
            </c:strRef>
          </c:tx>
          <c:spPr>
            <a:solidFill>
              <a:srgbClr val="9B2B39"/>
            </a:solidFill>
            <a:ln>
              <a:noFill/>
            </a:ln>
            <a:effectLst/>
          </c:spPr>
          <c:invertIfNegative val="0"/>
          <c:dLbls>
            <c:numFmt formatCode="0.0\x"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itchFamily="34" charset="0"/>
                    <a:ea typeface="+mn-ea"/>
                    <a:cs typeface="Arial"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Graphs!$H$435:$O$435</c:f>
              <c:strCache>
                <c:ptCount val="8"/>
                <c:pt idx="0">
                  <c:v>EV / EBITDA NTM</c:v>
                </c:pt>
                <c:pt idx="1">
                  <c:v>EV / EBITDA LTM</c:v>
                </c:pt>
                <c:pt idx="2">
                  <c:v>EV / Rev NTM</c:v>
                </c:pt>
                <c:pt idx="3">
                  <c:v>EV / Rev LTM</c:v>
                </c:pt>
                <c:pt idx="4">
                  <c:v>P / E NTM</c:v>
                </c:pt>
                <c:pt idx="5">
                  <c:v>P / E LTM</c:v>
                </c:pt>
                <c:pt idx="6">
                  <c:v>Debt/EBITDA</c:v>
                </c:pt>
                <c:pt idx="7">
                  <c:v>EBITDA/Interest Expense</c:v>
                </c:pt>
              </c:strCache>
            </c:strRef>
          </c:cat>
          <c:val>
            <c:numRef>
              <c:f>Graphs!$H$436:$O$436</c:f>
              <c:numCache>
                <c:formatCode>0.0\x</c:formatCode>
                <c:ptCount val="8"/>
                <c:pt idx="0">
                  <c:v>12.568899999999999</c:v>
                </c:pt>
                <c:pt idx="1">
                  <c:v>14.542450000000001</c:v>
                </c:pt>
                <c:pt idx="2">
                  <c:v>2.8181400000000001</c:v>
                </c:pt>
                <c:pt idx="3">
                  <c:v>2.8441200000000002</c:v>
                </c:pt>
                <c:pt idx="4">
                  <c:v>20.326799999999999</c:v>
                </c:pt>
                <c:pt idx="5">
                  <c:v>38.406205</c:v>
                </c:pt>
                <c:pt idx="6" formatCode="0.00">
                  <c:v>3.3702999999999999</c:v>
                </c:pt>
                <c:pt idx="7" formatCode="0.00">
                  <c:v>9.7932500000000005</c:v>
                </c:pt>
              </c:numCache>
            </c:numRef>
          </c:val>
        </c:ser>
        <c:ser>
          <c:idx val="1"/>
          <c:order val="1"/>
          <c:tx>
            <c:strRef>
              <c:f>Graphs!$G$437</c:f>
              <c:strCache>
                <c:ptCount val="1"/>
                <c:pt idx="0">
                  <c:v>MJN</c:v>
                </c:pt>
              </c:strCache>
            </c:strRef>
          </c:tx>
          <c:invertIfNegative val="0"/>
          <c:dLbls>
            <c:numFmt formatCode="0.0\x" sourceLinked="0"/>
            <c:txPr>
              <a:bodyPr/>
              <a:lstStyle/>
              <a:p>
                <a:pPr>
                  <a:defRPr sz="1000">
                    <a:latin typeface="Arial" pitchFamily="34" charset="0"/>
                    <a:cs typeface="Arial" pitchFamily="34" charset="0"/>
                  </a:defRPr>
                </a:pPr>
                <a:endParaRPr lang="en-US"/>
              </a:p>
            </c:txPr>
            <c:dLblPos val="outEnd"/>
            <c:showLegendKey val="0"/>
            <c:showVal val="1"/>
            <c:showCatName val="0"/>
            <c:showSerName val="0"/>
            <c:showPercent val="0"/>
            <c:showBubbleSize val="0"/>
            <c:showLeaderLines val="0"/>
          </c:dLbls>
          <c:cat>
            <c:strRef>
              <c:f>Graphs!$H$435:$O$435</c:f>
              <c:strCache>
                <c:ptCount val="8"/>
                <c:pt idx="0">
                  <c:v>EV / EBITDA NTM</c:v>
                </c:pt>
                <c:pt idx="1">
                  <c:v>EV / EBITDA LTM</c:v>
                </c:pt>
                <c:pt idx="2">
                  <c:v>EV / Rev NTM</c:v>
                </c:pt>
                <c:pt idx="3">
                  <c:v>EV / Rev LTM</c:v>
                </c:pt>
                <c:pt idx="4">
                  <c:v>P / E NTM</c:v>
                </c:pt>
                <c:pt idx="5">
                  <c:v>P / E LTM</c:v>
                </c:pt>
                <c:pt idx="6">
                  <c:v>Debt/EBITDA</c:v>
                </c:pt>
                <c:pt idx="7">
                  <c:v>EBITDA/Interest Expense</c:v>
                </c:pt>
              </c:strCache>
            </c:strRef>
          </c:cat>
          <c:val>
            <c:numRef>
              <c:f>Graphs!$H$437:$O$437</c:f>
              <c:numCache>
                <c:formatCode>0.0\x</c:formatCode>
                <c:ptCount val="8"/>
                <c:pt idx="0">
                  <c:v>14.89508</c:v>
                </c:pt>
                <c:pt idx="1">
                  <c:v>14.48615</c:v>
                </c:pt>
                <c:pt idx="2">
                  <c:v>4.0368199999999996</c:v>
                </c:pt>
                <c:pt idx="3">
                  <c:v>3.8630399999999998</c:v>
                </c:pt>
                <c:pt idx="4">
                  <c:v>22.070150000000002</c:v>
                </c:pt>
                <c:pt idx="5">
                  <c:v>23.620799999999999</c:v>
                </c:pt>
                <c:pt idx="6" formatCode="0.00">
                  <c:v>2.7516799999999999</c:v>
                </c:pt>
                <c:pt idx="7" formatCode="0.00">
                  <c:v>14.55362</c:v>
                </c:pt>
              </c:numCache>
            </c:numRef>
          </c:val>
        </c:ser>
        <c:dLbls>
          <c:showLegendKey val="0"/>
          <c:showVal val="0"/>
          <c:showCatName val="0"/>
          <c:showSerName val="0"/>
          <c:showPercent val="0"/>
          <c:showBubbleSize val="0"/>
        </c:dLbls>
        <c:gapWidth val="83"/>
        <c:overlap val="-27"/>
        <c:axId val="19932288"/>
        <c:axId val="19933824"/>
      </c:barChart>
      <c:catAx>
        <c:axId val="19932288"/>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933824"/>
        <c:crosses val="autoZero"/>
        <c:auto val="1"/>
        <c:lblAlgn val="ctr"/>
        <c:lblOffset val="100"/>
        <c:noMultiLvlLbl val="0"/>
      </c:catAx>
      <c:valAx>
        <c:axId val="19933824"/>
        <c:scaling>
          <c:orientation val="minMax"/>
        </c:scaling>
        <c:delete val="0"/>
        <c:axPos val="l"/>
        <c:majorGridlines>
          <c:spPr>
            <a:ln w="9525" cap="flat" cmpd="sng" algn="ctr">
              <a:no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932288"/>
        <c:crosses val="autoZero"/>
        <c:crossBetween val="between"/>
      </c:valAx>
      <c:spPr>
        <a:noFill/>
        <a:ln w="0">
          <a:noFill/>
        </a:ln>
        <a:effectLst/>
      </c:spPr>
    </c:plotArea>
    <c:legend>
      <c:legendPos val="b"/>
      <c:layout>
        <c:manualLayout>
          <c:xMode val="edge"/>
          <c:yMode val="edge"/>
          <c:x val="0.84286797684552517"/>
          <c:y val="5.5760217472815669E-3"/>
          <c:w val="0.15486273017924101"/>
          <c:h val="0.17299540682414699"/>
        </c:manualLayout>
      </c:layout>
      <c:overlay val="0"/>
    </c:legend>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77633952005999252"/>
        </c:manualLayout>
      </c:layout>
      <c:barChart>
        <c:barDir val="col"/>
        <c:grouping val="clustered"/>
        <c:varyColors val="0"/>
        <c:ser>
          <c:idx val="0"/>
          <c:order val="0"/>
          <c:tx>
            <c:strRef>
              <c:f>Graphs!$G$430</c:f>
              <c:strCache>
                <c:ptCount val="1"/>
                <c:pt idx="0">
                  <c:v>Base Comps</c:v>
                </c:pt>
              </c:strCache>
            </c:strRef>
          </c:tx>
          <c:spPr>
            <a:solidFill>
              <a:srgbClr val="9B2B39"/>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itchFamily="34" charset="0"/>
                    <a:ea typeface="+mn-ea"/>
                    <a:cs typeface="Arial"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Graphs!$H$429:$K$429</c:f>
              <c:strCache>
                <c:ptCount val="4"/>
                <c:pt idx="0">
                  <c:v>Gross Margin</c:v>
                </c:pt>
                <c:pt idx="1">
                  <c:v>Operating Margin</c:v>
                </c:pt>
                <c:pt idx="2">
                  <c:v>Net Margin</c:v>
                </c:pt>
                <c:pt idx="3">
                  <c:v>ROA</c:v>
                </c:pt>
              </c:strCache>
            </c:strRef>
          </c:cat>
          <c:val>
            <c:numRef>
              <c:f>Graphs!$H$430:$K$430</c:f>
              <c:numCache>
                <c:formatCode>0%</c:formatCode>
                <c:ptCount val="4"/>
                <c:pt idx="0">
                  <c:v>0.37200499999999997</c:v>
                </c:pt>
                <c:pt idx="1">
                  <c:v>0.21043600000000001</c:v>
                </c:pt>
                <c:pt idx="2">
                  <c:v>5.4679000000000005E-2</c:v>
                </c:pt>
                <c:pt idx="3">
                  <c:v>5.7394000000000001E-2</c:v>
                </c:pt>
              </c:numCache>
            </c:numRef>
          </c:val>
        </c:ser>
        <c:ser>
          <c:idx val="1"/>
          <c:order val="1"/>
          <c:tx>
            <c:strRef>
              <c:f>Graphs!$G$431</c:f>
              <c:strCache>
                <c:ptCount val="1"/>
                <c:pt idx="0">
                  <c:v>MJN</c:v>
                </c:pt>
              </c:strCache>
            </c:strRef>
          </c:tx>
          <c:invertIfNegative val="0"/>
          <c:dLbls>
            <c:numFmt formatCode="0%" sourceLinked="0"/>
            <c:txPr>
              <a:bodyPr/>
              <a:lstStyle/>
              <a:p>
                <a:pPr>
                  <a:defRPr sz="1000">
                    <a:latin typeface="Arial" pitchFamily="34" charset="0"/>
                    <a:cs typeface="Arial" pitchFamily="34" charset="0"/>
                  </a:defRPr>
                </a:pPr>
                <a:endParaRPr lang="en-US"/>
              </a:p>
            </c:txPr>
            <c:dLblPos val="outEnd"/>
            <c:showLegendKey val="0"/>
            <c:showVal val="1"/>
            <c:showCatName val="0"/>
            <c:showSerName val="0"/>
            <c:showPercent val="0"/>
            <c:showBubbleSize val="0"/>
            <c:showLeaderLines val="0"/>
          </c:dLbls>
          <c:cat>
            <c:strRef>
              <c:f>Graphs!$H$429:$K$429</c:f>
              <c:strCache>
                <c:ptCount val="4"/>
                <c:pt idx="0">
                  <c:v>Gross Margin</c:v>
                </c:pt>
                <c:pt idx="1">
                  <c:v>Operating Margin</c:v>
                </c:pt>
                <c:pt idx="2">
                  <c:v>Net Margin</c:v>
                </c:pt>
                <c:pt idx="3">
                  <c:v>ROA</c:v>
                </c:pt>
              </c:strCache>
            </c:strRef>
          </c:cat>
          <c:val>
            <c:numRef>
              <c:f>Graphs!$H$431:$K$431</c:f>
              <c:numCache>
                <c:formatCode>0%</c:formatCode>
                <c:ptCount val="4"/>
                <c:pt idx="0">
                  <c:v>0.64507599999999998</c:v>
                </c:pt>
                <c:pt idx="1">
                  <c:v>0.26667099999999999</c:v>
                </c:pt>
                <c:pt idx="2">
                  <c:v>0.16051300000000002</c:v>
                </c:pt>
                <c:pt idx="3">
                  <c:v>0.158885</c:v>
                </c:pt>
              </c:numCache>
            </c:numRef>
          </c:val>
        </c:ser>
        <c:dLbls>
          <c:showLegendKey val="0"/>
          <c:showVal val="0"/>
          <c:showCatName val="0"/>
          <c:showSerName val="0"/>
          <c:showPercent val="0"/>
          <c:showBubbleSize val="0"/>
        </c:dLbls>
        <c:gapWidth val="83"/>
        <c:overlap val="-27"/>
        <c:axId val="328153728"/>
        <c:axId val="328155520"/>
      </c:barChart>
      <c:catAx>
        <c:axId val="328153728"/>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8155520"/>
        <c:crosses val="autoZero"/>
        <c:auto val="1"/>
        <c:lblAlgn val="ctr"/>
        <c:lblOffset val="100"/>
        <c:noMultiLvlLbl val="0"/>
      </c:catAx>
      <c:valAx>
        <c:axId val="328155520"/>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8153728"/>
        <c:crosses val="autoZero"/>
        <c:crossBetween val="between"/>
      </c:valAx>
      <c:spPr>
        <a:noFill/>
        <a:ln w="0">
          <a:noFill/>
        </a:ln>
        <a:effectLst/>
      </c:spPr>
    </c:plotArea>
    <c:legend>
      <c:legendPos val="b"/>
      <c:layout>
        <c:manualLayout>
          <c:xMode val="edge"/>
          <c:yMode val="edge"/>
          <c:x val="0.84286797684552517"/>
          <c:y val="5.5760217472815669E-3"/>
          <c:w val="0.15486273017924101"/>
          <c:h val="0.17299540682414699"/>
        </c:manualLayout>
      </c:layout>
      <c:overlay val="0"/>
    </c:legend>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67381374203224587"/>
        </c:manualLayout>
      </c:layout>
      <c:barChart>
        <c:barDir val="col"/>
        <c:grouping val="stacked"/>
        <c:varyColors val="0"/>
        <c:ser>
          <c:idx val="0"/>
          <c:order val="0"/>
          <c:tx>
            <c:strRef>
              <c:f>Graphs!$D$181</c:f>
              <c:strCache>
                <c:ptCount val="1"/>
                <c:pt idx="0">
                  <c:v>China</c:v>
                </c:pt>
              </c:strCache>
            </c:strRef>
          </c:tx>
          <c:spPr>
            <a:solidFill>
              <a:srgbClr val="9B2B39"/>
            </a:solidFill>
            <a:ln>
              <a:noFill/>
            </a:ln>
            <a:effectLst/>
          </c:spPr>
          <c:invertIfNegative val="0"/>
          <c:cat>
            <c:strRef>
              <c:f>Graphs!$E$180:$L$180</c:f>
              <c:strCache>
                <c:ptCount val="8"/>
                <c:pt idx="0">
                  <c:v>Q1 2015</c:v>
                </c:pt>
                <c:pt idx="1">
                  <c:v>Q2 2015</c:v>
                </c:pt>
                <c:pt idx="2">
                  <c:v>Q3 2015</c:v>
                </c:pt>
                <c:pt idx="3">
                  <c:v>Q4 2015</c:v>
                </c:pt>
                <c:pt idx="4">
                  <c:v>Q1 2016</c:v>
                </c:pt>
                <c:pt idx="5">
                  <c:v>Q2 2016</c:v>
                </c:pt>
                <c:pt idx="6">
                  <c:v>Q3 2016</c:v>
                </c:pt>
                <c:pt idx="7">
                  <c:v>Q4 2016</c:v>
                </c:pt>
              </c:strCache>
            </c:strRef>
          </c:cat>
          <c:val>
            <c:numRef>
              <c:f>Graphs!$E$181:$L$181</c:f>
              <c:numCache>
                <c:formatCode>#,##0.0</c:formatCode>
                <c:ptCount val="8"/>
                <c:pt idx="0">
                  <c:v>393.18723794950273</c:v>
                </c:pt>
                <c:pt idx="1">
                  <c:v>308.82449885233359</c:v>
                </c:pt>
                <c:pt idx="2">
                  <c:v>294.22690130068861</c:v>
                </c:pt>
                <c:pt idx="3">
                  <c:v>242.66136189747513</c:v>
                </c:pt>
                <c:pt idx="4">
                  <c:v>452.16532364192813</c:v>
                </c:pt>
                <c:pt idx="5">
                  <c:v>355.14817368018362</c:v>
                </c:pt>
                <c:pt idx="6">
                  <c:v>338.36093649579186</c:v>
                </c:pt>
                <c:pt idx="7">
                  <c:v>279.06056618209635</c:v>
                </c:pt>
              </c:numCache>
            </c:numRef>
          </c:val>
        </c:ser>
        <c:ser>
          <c:idx val="1"/>
          <c:order val="1"/>
          <c:tx>
            <c:strRef>
              <c:f>Graphs!$D$182</c:f>
              <c:strCache>
                <c:ptCount val="1"/>
                <c:pt idx="0">
                  <c:v>US</c:v>
                </c:pt>
              </c:strCache>
            </c:strRef>
          </c:tx>
          <c:invertIfNegative val="0"/>
          <c:cat>
            <c:strRef>
              <c:f>Graphs!$E$180:$L$180</c:f>
              <c:strCache>
                <c:ptCount val="8"/>
                <c:pt idx="0">
                  <c:v>Q1 2015</c:v>
                </c:pt>
                <c:pt idx="1">
                  <c:v>Q2 2015</c:v>
                </c:pt>
                <c:pt idx="2">
                  <c:v>Q3 2015</c:v>
                </c:pt>
                <c:pt idx="3">
                  <c:v>Q4 2015</c:v>
                </c:pt>
                <c:pt idx="4">
                  <c:v>Q1 2016</c:v>
                </c:pt>
                <c:pt idx="5">
                  <c:v>Q2 2016</c:v>
                </c:pt>
                <c:pt idx="6">
                  <c:v>Q3 2016</c:v>
                </c:pt>
                <c:pt idx="7">
                  <c:v>Q4 2016</c:v>
                </c:pt>
              </c:strCache>
            </c:strRef>
          </c:cat>
          <c:val>
            <c:numRef>
              <c:f>Graphs!$E$182:$L$182</c:f>
              <c:numCache>
                <c:formatCode>#,##0.0</c:formatCode>
                <c:ptCount val="8"/>
                <c:pt idx="0">
                  <c:v>343.55087987758225</c:v>
                </c:pt>
                <c:pt idx="1">
                  <c:v>269.8381790359602</c:v>
                </c:pt>
                <c:pt idx="2">
                  <c:v>257.08339709257837</c:v>
                </c:pt>
                <c:pt idx="3">
                  <c:v>212.02754399387911</c:v>
                </c:pt>
                <c:pt idx="4">
                  <c:v>351.17029629985865</c:v>
                </c:pt>
                <c:pt idx="5">
                  <c:v>275.82276406580024</c:v>
                </c:pt>
                <c:pt idx="6">
                  <c:v>262.78510118485082</c:v>
                </c:pt>
                <c:pt idx="7">
                  <c:v>216.72998035863986</c:v>
                </c:pt>
              </c:numCache>
            </c:numRef>
          </c:val>
        </c:ser>
        <c:ser>
          <c:idx val="2"/>
          <c:order val="2"/>
          <c:tx>
            <c:strRef>
              <c:f>Graphs!$D$183</c:f>
              <c:strCache>
                <c:ptCount val="1"/>
                <c:pt idx="0">
                  <c:v>Europe &amp; Canada</c:v>
                </c:pt>
              </c:strCache>
            </c:strRef>
          </c:tx>
          <c:spPr>
            <a:solidFill>
              <a:srgbClr val="7F7F7F"/>
            </a:solidFill>
          </c:spPr>
          <c:invertIfNegative val="0"/>
          <c:cat>
            <c:strRef>
              <c:f>Graphs!$E$180:$L$180</c:f>
              <c:strCache>
                <c:ptCount val="8"/>
                <c:pt idx="0">
                  <c:v>Q1 2015</c:v>
                </c:pt>
                <c:pt idx="1">
                  <c:v>Q2 2015</c:v>
                </c:pt>
                <c:pt idx="2">
                  <c:v>Q3 2015</c:v>
                </c:pt>
                <c:pt idx="3">
                  <c:v>Q4 2015</c:v>
                </c:pt>
                <c:pt idx="4">
                  <c:v>Q1 2016</c:v>
                </c:pt>
                <c:pt idx="5">
                  <c:v>Q2 2016</c:v>
                </c:pt>
                <c:pt idx="6">
                  <c:v>Q3 2016</c:v>
                </c:pt>
                <c:pt idx="7">
                  <c:v>Q4 2016</c:v>
                </c:pt>
              </c:strCache>
            </c:strRef>
          </c:cat>
          <c:val>
            <c:numRef>
              <c:f>Graphs!$E$183:$L$183</c:f>
              <c:numCache>
                <c:formatCode>#,##0.0</c:formatCode>
                <c:ptCount val="8"/>
                <c:pt idx="0">
                  <c:v>61.156817138485096</c:v>
                </c:pt>
                <c:pt idx="1">
                  <c:v>48.034934965570017</c:v>
                </c:pt>
                <c:pt idx="2">
                  <c:v>45.764407039020661</c:v>
                </c:pt>
                <c:pt idx="3">
                  <c:v>37.743840856924258</c:v>
                </c:pt>
                <c:pt idx="4">
                  <c:v>60.707347877994728</c:v>
                </c:pt>
                <c:pt idx="5">
                  <c:v>47.681904384403765</c:v>
                </c:pt>
                <c:pt idx="6">
                  <c:v>45.428063600119479</c:v>
                </c:pt>
                <c:pt idx="7">
                  <c:v>37.466444206284109</c:v>
                </c:pt>
              </c:numCache>
            </c:numRef>
          </c:val>
        </c:ser>
        <c:ser>
          <c:idx val="3"/>
          <c:order val="3"/>
          <c:tx>
            <c:strRef>
              <c:f>Graphs!$D$184</c:f>
              <c:strCache>
                <c:ptCount val="1"/>
                <c:pt idx="0">
                  <c:v>Mexico</c:v>
                </c:pt>
              </c:strCache>
            </c:strRef>
          </c:tx>
          <c:invertIfNegative val="0"/>
          <c:cat>
            <c:strRef>
              <c:f>Graphs!$E$180:$L$180</c:f>
              <c:strCache>
                <c:ptCount val="8"/>
                <c:pt idx="0">
                  <c:v>Q1 2015</c:v>
                </c:pt>
                <c:pt idx="1">
                  <c:v>Q2 2015</c:v>
                </c:pt>
                <c:pt idx="2">
                  <c:v>Q3 2015</c:v>
                </c:pt>
                <c:pt idx="3">
                  <c:v>Q4 2015</c:v>
                </c:pt>
                <c:pt idx="4">
                  <c:v>Q1 2016</c:v>
                </c:pt>
                <c:pt idx="5">
                  <c:v>Q2 2016</c:v>
                </c:pt>
                <c:pt idx="6">
                  <c:v>Q3 2016</c:v>
                </c:pt>
                <c:pt idx="7">
                  <c:v>Q4 2016</c:v>
                </c:pt>
              </c:strCache>
            </c:strRef>
          </c:cat>
          <c:val>
            <c:numRef>
              <c:f>Graphs!$E$184:$L$184</c:f>
              <c:numCache>
                <c:formatCode>#,##0.0</c:formatCode>
                <c:ptCount val="8"/>
                <c:pt idx="0">
                  <c:v>89.243886763580718</c:v>
                </c:pt>
                <c:pt idx="1">
                  <c:v>70.095608263198159</c:v>
                </c:pt>
                <c:pt idx="2">
                  <c:v>66.782310635042066</c:v>
                </c:pt>
                <c:pt idx="3">
                  <c:v>55.078194338179031</c:v>
                </c:pt>
                <c:pt idx="4">
                  <c:v>88.570616219546011</c:v>
                </c:pt>
                <c:pt idx="5">
                  <c:v>69.566795478129436</c:v>
                </c:pt>
                <c:pt idx="6">
                  <c:v>66.278493911637113</c:v>
                </c:pt>
                <c:pt idx="7">
                  <c:v>54.662675391040928</c:v>
                </c:pt>
              </c:numCache>
            </c:numRef>
          </c:val>
        </c:ser>
        <c:ser>
          <c:idx val="4"/>
          <c:order val="4"/>
          <c:tx>
            <c:strRef>
              <c:f>Graphs!$D$185</c:f>
              <c:strCache>
                <c:ptCount val="1"/>
                <c:pt idx="0">
                  <c:v>Other Latin America</c:v>
                </c:pt>
              </c:strCache>
            </c:strRef>
          </c:tx>
          <c:invertIfNegative val="0"/>
          <c:cat>
            <c:strRef>
              <c:f>Graphs!$E$180:$L$180</c:f>
              <c:strCache>
                <c:ptCount val="8"/>
                <c:pt idx="0">
                  <c:v>Q1 2015</c:v>
                </c:pt>
                <c:pt idx="1">
                  <c:v>Q2 2015</c:v>
                </c:pt>
                <c:pt idx="2">
                  <c:v>Q3 2015</c:v>
                </c:pt>
                <c:pt idx="3">
                  <c:v>Q4 2015</c:v>
                </c:pt>
                <c:pt idx="4">
                  <c:v>Q1 2016</c:v>
                </c:pt>
                <c:pt idx="5">
                  <c:v>Q2 2016</c:v>
                </c:pt>
                <c:pt idx="6">
                  <c:v>Q3 2016</c:v>
                </c:pt>
                <c:pt idx="7">
                  <c:v>Q4 2016</c:v>
                </c:pt>
              </c:strCache>
            </c:strRef>
          </c:cat>
          <c:val>
            <c:numRef>
              <c:f>Graphs!$E$185:$L$185</c:f>
              <c:numCache>
                <c:formatCode>#,##0.0</c:formatCode>
                <c:ptCount val="8"/>
                <c:pt idx="0">
                  <c:v>157.41453710788059</c:v>
                </c:pt>
                <c:pt idx="1">
                  <c:v>123.63947972456002</c:v>
                </c:pt>
                <c:pt idx="2">
                  <c:v>117.79525631216521</c:v>
                </c:pt>
                <c:pt idx="3">
                  <c:v>97.150726855393998</c:v>
                </c:pt>
                <c:pt idx="4">
                  <c:v>155.50189397740701</c:v>
                </c:pt>
                <c:pt idx="5">
                  <c:v>122.13721566499325</c:v>
                </c:pt>
                <c:pt idx="6">
                  <c:v>116.36400166486771</c:v>
                </c:pt>
                <c:pt idx="7">
                  <c:v>95.970310651437302</c:v>
                </c:pt>
              </c:numCache>
            </c:numRef>
          </c:val>
        </c:ser>
        <c:ser>
          <c:idx val="5"/>
          <c:order val="5"/>
          <c:tx>
            <c:strRef>
              <c:f>Graphs!$D$186</c:f>
              <c:strCache>
                <c:ptCount val="1"/>
                <c:pt idx="0">
                  <c:v>Other Asia</c:v>
                </c:pt>
              </c:strCache>
            </c:strRef>
          </c:tx>
          <c:invertIfNegative val="0"/>
          <c:cat>
            <c:strRef>
              <c:f>Graphs!$E$180:$L$180</c:f>
              <c:strCache>
                <c:ptCount val="8"/>
                <c:pt idx="0">
                  <c:v>Q1 2015</c:v>
                </c:pt>
                <c:pt idx="1">
                  <c:v>Q2 2015</c:v>
                </c:pt>
                <c:pt idx="2">
                  <c:v>Q3 2015</c:v>
                </c:pt>
                <c:pt idx="3">
                  <c:v>Q4 2015</c:v>
                </c:pt>
                <c:pt idx="4">
                  <c:v>Q1 2016</c:v>
                </c:pt>
                <c:pt idx="5">
                  <c:v>Q2 2016</c:v>
                </c:pt>
                <c:pt idx="6">
                  <c:v>Q3 2016</c:v>
                </c:pt>
                <c:pt idx="7">
                  <c:v>Q4 2016</c:v>
                </c:pt>
              </c:strCache>
            </c:strRef>
          </c:cat>
          <c:val>
            <c:numRef>
              <c:f>Graphs!$E$186:$L$186</c:f>
              <c:numCache>
                <c:formatCode>#,##0.0</c:formatCode>
                <c:ptCount val="8"/>
                <c:pt idx="0">
                  <c:v>7.2677276205049726</c:v>
                </c:pt>
                <c:pt idx="1">
                  <c:v>5.7083550114766632</c:v>
                </c:pt>
                <c:pt idx="2">
                  <c:v>5.4385309869931131</c:v>
                </c:pt>
                <c:pt idx="3">
                  <c:v>4.4853863810252479</c:v>
                </c:pt>
                <c:pt idx="4">
                  <c:v>7.2717636187441101</c:v>
                </c:pt>
                <c:pt idx="5">
                  <c:v>5.7115250409518588</c:v>
                </c:pt>
                <c:pt idx="6">
                  <c:v>5.4415511746821883</c:v>
                </c:pt>
                <c:pt idx="7">
                  <c:v>4.4878772574698464</c:v>
                </c:pt>
              </c:numCache>
            </c:numRef>
          </c:val>
        </c:ser>
        <c:ser>
          <c:idx val="6"/>
          <c:order val="6"/>
          <c:tx>
            <c:strRef>
              <c:f>Graphs!$D$187</c:f>
              <c:strCache>
                <c:ptCount val="1"/>
                <c:pt idx="0">
                  <c:v>ROW</c:v>
                </c:pt>
              </c:strCache>
            </c:strRef>
          </c:tx>
          <c:spPr>
            <a:solidFill>
              <a:srgbClr val="86AA6D"/>
            </a:solidFill>
          </c:spPr>
          <c:invertIfNegative val="0"/>
          <c:cat>
            <c:strRef>
              <c:f>Graphs!$E$180:$L$180</c:f>
              <c:strCache>
                <c:ptCount val="8"/>
                <c:pt idx="0">
                  <c:v>Q1 2015</c:v>
                </c:pt>
                <c:pt idx="1">
                  <c:v>Q2 2015</c:v>
                </c:pt>
                <c:pt idx="2">
                  <c:v>Q3 2015</c:v>
                </c:pt>
                <c:pt idx="3">
                  <c:v>Q4 2015</c:v>
                </c:pt>
                <c:pt idx="4">
                  <c:v>Q1 2016</c:v>
                </c:pt>
                <c:pt idx="5">
                  <c:v>Q2 2016</c:v>
                </c:pt>
                <c:pt idx="6">
                  <c:v>Q3 2016</c:v>
                </c:pt>
                <c:pt idx="7">
                  <c:v>Q4 2016</c:v>
                </c:pt>
              </c:strCache>
            </c:strRef>
          </c:cat>
          <c:val>
            <c:numRef>
              <c:f>Graphs!$E$187:$L$187</c:f>
              <c:numCache>
                <c:formatCode>#,##0.0</c:formatCode>
                <c:ptCount val="8"/>
                <c:pt idx="0">
                  <c:v>240.27932670237183</c:v>
                </c:pt>
                <c:pt idx="1">
                  <c:v>188.72469778117824</c:v>
                </c:pt>
                <c:pt idx="2">
                  <c:v>179.80400918133125</c:v>
                </c:pt>
                <c:pt idx="3">
                  <c:v>148.29196633511856</c:v>
                </c:pt>
                <c:pt idx="4">
                  <c:v>241.65052249904278</c:v>
                </c:pt>
                <c:pt idx="5">
                  <c:v>189.80168811520764</c:v>
                </c:pt>
                <c:pt idx="6">
                  <c:v>180.8300920532856</c:v>
                </c:pt>
                <c:pt idx="7">
                  <c:v>149.13822025013243</c:v>
                </c:pt>
              </c:numCache>
            </c:numRef>
          </c:val>
        </c:ser>
        <c:dLbls>
          <c:showLegendKey val="0"/>
          <c:showVal val="0"/>
          <c:showCatName val="0"/>
          <c:showSerName val="0"/>
          <c:showPercent val="0"/>
          <c:showBubbleSize val="0"/>
        </c:dLbls>
        <c:gapWidth val="83"/>
        <c:overlap val="100"/>
        <c:axId val="19305984"/>
        <c:axId val="19307520"/>
      </c:barChart>
      <c:lineChart>
        <c:grouping val="standard"/>
        <c:varyColors val="0"/>
        <c:ser>
          <c:idx val="7"/>
          <c:order val="7"/>
          <c:tx>
            <c:strRef>
              <c:f>Graphs!$D$188</c:f>
              <c:strCache>
                <c:ptCount val="1"/>
              </c:strCache>
            </c:strRef>
          </c:tx>
          <c:spPr>
            <a:ln>
              <a:noFill/>
            </a:ln>
          </c:spPr>
          <c:marker>
            <c:symbol val="none"/>
          </c:marker>
          <c:dLbls>
            <c:txPr>
              <a:bodyPr/>
              <a:lstStyle/>
              <a:p>
                <a:pPr>
                  <a:defRPr sz="1000">
                    <a:latin typeface="Arial" pitchFamily="34" charset="0"/>
                    <a:cs typeface="Arial" pitchFamily="34" charset="0"/>
                  </a:defRPr>
                </a:pPr>
                <a:endParaRPr lang="en-US"/>
              </a:p>
            </c:txPr>
            <c:dLblPos val="t"/>
            <c:showLegendKey val="0"/>
            <c:showVal val="1"/>
            <c:showCatName val="0"/>
            <c:showSerName val="0"/>
            <c:showPercent val="0"/>
            <c:showBubbleSize val="0"/>
            <c:showLeaderLines val="0"/>
          </c:dLbls>
          <c:cat>
            <c:strRef>
              <c:f>Graphs!$E$180:$L$180</c:f>
              <c:strCache>
                <c:ptCount val="8"/>
                <c:pt idx="0">
                  <c:v>Q1 2015</c:v>
                </c:pt>
                <c:pt idx="1">
                  <c:v>Q2 2015</c:v>
                </c:pt>
                <c:pt idx="2">
                  <c:v>Q3 2015</c:v>
                </c:pt>
                <c:pt idx="3">
                  <c:v>Q4 2015</c:v>
                </c:pt>
                <c:pt idx="4">
                  <c:v>Q1 2016</c:v>
                </c:pt>
                <c:pt idx="5">
                  <c:v>Q2 2016</c:v>
                </c:pt>
                <c:pt idx="6">
                  <c:v>Q3 2016</c:v>
                </c:pt>
                <c:pt idx="7">
                  <c:v>Q4 2016</c:v>
                </c:pt>
              </c:strCache>
            </c:strRef>
          </c:cat>
          <c:val>
            <c:numRef>
              <c:f>Graphs!$E$188:$L$188</c:f>
              <c:numCache>
                <c:formatCode>#,##0</c:formatCode>
                <c:ptCount val="8"/>
                <c:pt idx="0">
                  <c:v>1292.1004131599082</c:v>
                </c:pt>
                <c:pt idx="1">
                  <c:v>1014.8657536342769</c:v>
                </c:pt>
                <c:pt idx="2">
                  <c:v>966.89481254781924</c:v>
                </c:pt>
                <c:pt idx="3">
                  <c:v>797.43902065799523</c:v>
                </c:pt>
                <c:pt idx="4">
                  <c:v>1357.0377641345215</c:v>
                </c:pt>
                <c:pt idx="5">
                  <c:v>1065.8700664296698</c:v>
                </c:pt>
                <c:pt idx="6">
                  <c:v>1015.4882400852348</c:v>
                </c:pt>
                <c:pt idx="7">
                  <c:v>837.51607429710089</c:v>
                </c:pt>
              </c:numCache>
            </c:numRef>
          </c:val>
          <c:smooth val="0"/>
        </c:ser>
        <c:dLbls>
          <c:showLegendKey val="0"/>
          <c:showVal val="0"/>
          <c:showCatName val="0"/>
          <c:showSerName val="0"/>
          <c:showPercent val="0"/>
          <c:showBubbleSize val="0"/>
        </c:dLbls>
        <c:marker val="1"/>
        <c:smooth val="0"/>
        <c:axId val="19305984"/>
        <c:axId val="19307520"/>
      </c:lineChart>
      <c:catAx>
        <c:axId val="19305984"/>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307520"/>
        <c:crosses val="autoZero"/>
        <c:auto val="1"/>
        <c:lblAlgn val="ctr"/>
        <c:lblOffset val="100"/>
        <c:noMultiLvlLbl val="0"/>
      </c:catAx>
      <c:valAx>
        <c:axId val="19307520"/>
        <c:scaling>
          <c:orientation val="minMax"/>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305984"/>
        <c:crosses val="autoZero"/>
        <c:crossBetween val="between"/>
        <c:majorUnit val="400"/>
      </c:valAx>
      <c:spPr>
        <a:noFill/>
        <a:ln w="0">
          <a:noFill/>
        </a:ln>
        <a:effectLst/>
      </c:spPr>
    </c:plotArea>
    <c:legend>
      <c:legendPos val="b"/>
      <c:layout>
        <c:manualLayout>
          <c:xMode val="edge"/>
          <c:yMode val="edge"/>
          <c:x val="0"/>
          <c:y val="0.8824231346081739"/>
          <c:w val="1"/>
          <c:h val="0.11757686539182602"/>
        </c:manualLayout>
      </c:layout>
      <c:overlay val="0"/>
      <c:txPr>
        <a:bodyPr/>
        <a:lstStyle/>
        <a:p>
          <a:pPr>
            <a:defRPr sz="1000">
              <a:latin typeface="Arial" pitchFamily="34" charset="0"/>
              <a:cs typeface="Arial" pitchFamily="34" charset="0"/>
            </a:defRPr>
          </a:pPr>
          <a:endParaRPr lang="en-US"/>
        </a:p>
      </c:txPr>
    </c:legend>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spPr>
            <a:solidFill>
              <a:srgbClr val="9B2B39"/>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itchFamily="34" charset="0"/>
                    <a:ea typeface="+mn-ea"/>
                    <a:cs typeface="Arial"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Graphs!$B$70:$K$70</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Graphs!$B$71:$K$71</c:f>
              <c:numCache>
                <c:formatCode>0</c:formatCode>
                <c:ptCount val="10"/>
                <c:pt idx="0" formatCode="General">
                  <c:v>3676.9999999999991</c:v>
                </c:pt>
                <c:pt idx="1">
                  <c:v>3901.2999999999997</c:v>
                </c:pt>
                <c:pt idx="2">
                  <c:v>4200.7</c:v>
                </c:pt>
                <c:pt idx="3">
                  <c:v>4409.3</c:v>
                </c:pt>
                <c:pt idx="4">
                  <c:v>4275.9121449465274</c:v>
                </c:pt>
                <c:pt idx="5">
                  <c:v>4509.0563034872603</c:v>
                </c:pt>
                <c:pt idx="6">
                  <c:v>4774.9246260635618</c:v>
                </c:pt>
                <c:pt idx="7">
                  <c:v>5078.3367312371793</c:v>
                </c:pt>
                <c:pt idx="8">
                  <c:v>5424.8337903299489</c:v>
                </c:pt>
                <c:pt idx="9">
                  <c:v>5785.328137885791</c:v>
                </c:pt>
              </c:numCache>
            </c:numRef>
          </c:val>
        </c:ser>
        <c:dLbls>
          <c:showLegendKey val="0"/>
          <c:showVal val="0"/>
          <c:showCatName val="0"/>
          <c:showSerName val="0"/>
          <c:showPercent val="0"/>
          <c:showBubbleSize val="0"/>
        </c:dLbls>
        <c:gapWidth val="83"/>
        <c:overlap val="-27"/>
        <c:axId val="19323904"/>
        <c:axId val="19481344"/>
      </c:barChart>
      <c:catAx>
        <c:axId val="19323904"/>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481344"/>
        <c:crosses val="autoZero"/>
        <c:auto val="1"/>
        <c:lblAlgn val="ctr"/>
        <c:lblOffset val="100"/>
        <c:noMultiLvlLbl val="0"/>
      </c:catAx>
      <c:valAx>
        <c:axId val="19481344"/>
        <c:scaling>
          <c:orientation val="minMax"/>
          <c:min val="3500"/>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323904"/>
        <c:crosses val="autoZero"/>
        <c:crossBetween val="between"/>
        <c:minorUnit val="40"/>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invertIfNegative val="0"/>
          <c:dLbls>
            <c:numFmt formatCode="&quot;$&quot;#,##0" sourceLinked="0"/>
            <c:showLegendKey val="0"/>
            <c:showVal val="1"/>
            <c:showCatName val="0"/>
            <c:showSerName val="0"/>
            <c:showPercent val="0"/>
            <c:showBubbleSize val="0"/>
            <c:showLeaderLines val="0"/>
          </c:dLbls>
          <c:cat>
            <c:strRef>
              <c:f>'DCF Base'!$Z$7:$AG$7</c:f>
              <c:strCache>
                <c:ptCount val="8"/>
                <c:pt idx="0">
                  <c:v>Q1 2015</c:v>
                </c:pt>
                <c:pt idx="1">
                  <c:v>Q2 2015</c:v>
                </c:pt>
                <c:pt idx="2">
                  <c:v>Q3 2015</c:v>
                </c:pt>
                <c:pt idx="3">
                  <c:v>Q4 2015</c:v>
                </c:pt>
                <c:pt idx="4">
                  <c:v>Q1 2016 Est</c:v>
                </c:pt>
                <c:pt idx="5">
                  <c:v>Q2 2016 Est</c:v>
                </c:pt>
                <c:pt idx="6">
                  <c:v>Q3 2016 Est</c:v>
                </c:pt>
                <c:pt idx="7">
                  <c:v>Q4 2016 Est</c:v>
                </c:pt>
              </c:strCache>
            </c:strRef>
          </c:cat>
          <c:val>
            <c:numRef>
              <c:f>'DCF Base'!$Z$30:$AG$30</c:f>
              <c:numCache>
                <c:formatCode>#,##0.0</c:formatCode>
                <c:ptCount val="8"/>
                <c:pt idx="0">
                  <c:v>243.17635783752556</c:v>
                </c:pt>
                <c:pt idx="1">
                  <c:v>190.71943084186796</c:v>
                </c:pt>
                <c:pt idx="2">
                  <c:v>153.43345962427833</c:v>
                </c:pt>
                <c:pt idx="3">
                  <c:v>249.33934513406956</c:v>
                </c:pt>
                <c:pt idx="4">
                  <c:v>311.67213984932732</c:v>
                </c:pt>
                <c:pt idx="5">
                  <c:v>256.16899437762419</c:v>
                </c:pt>
                <c:pt idx="6">
                  <c:v>247.45450955755487</c:v>
                </c:pt>
                <c:pt idx="7">
                  <c:v>123.42204856096643</c:v>
                </c:pt>
              </c:numCache>
            </c:numRef>
          </c:val>
        </c:ser>
        <c:dLbls>
          <c:showLegendKey val="0"/>
          <c:showVal val="0"/>
          <c:showCatName val="0"/>
          <c:showSerName val="0"/>
          <c:showPercent val="0"/>
          <c:showBubbleSize val="0"/>
        </c:dLbls>
        <c:gapWidth val="83"/>
        <c:overlap val="-27"/>
        <c:axId val="127769216"/>
        <c:axId val="127906560"/>
      </c:barChart>
      <c:catAx>
        <c:axId val="127769216"/>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7906560"/>
        <c:crosses val="autoZero"/>
        <c:auto val="1"/>
        <c:lblAlgn val="ctr"/>
        <c:lblOffset val="100"/>
        <c:noMultiLvlLbl val="0"/>
      </c:catAx>
      <c:valAx>
        <c:axId val="127906560"/>
        <c:scaling>
          <c:orientation val="minMax"/>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7769216"/>
        <c:crosses val="autoZero"/>
        <c:crossBetween val="between"/>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invertIfNegative val="0"/>
          <c:dLbls>
            <c:numFmt formatCode="&quot;$&quot;#,##0" sourceLinked="0"/>
            <c:showLegendKey val="0"/>
            <c:showVal val="1"/>
            <c:showCatName val="0"/>
            <c:showSerName val="0"/>
            <c:showPercent val="0"/>
            <c:showBubbleSize val="0"/>
            <c:showLeaderLines val="0"/>
          </c:dLbls>
          <c:cat>
            <c:strRef>
              <c:f>'DCF Bear'!$Z$7:$AG$7</c:f>
              <c:strCache>
                <c:ptCount val="8"/>
                <c:pt idx="0">
                  <c:v>Q1 2015</c:v>
                </c:pt>
                <c:pt idx="1">
                  <c:v>Q2 2015</c:v>
                </c:pt>
                <c:pt idx="2">
                  <c:v>Q3 2015</c:v>
                </c:pt>
                <c:pt idx="3">
                  <c:v>Q4 2015</c:v>
                </c:pt>
                <c:pt idx="4">
                  <c:v>Q1 2016 Est</c:v>
                </c:pt>
                <c:pt idx="5">
                  <c:v>Q2 2016 Est</c:v>
                </c:pt>
                <c:pt idx="6">
                  <c:v>Q3 2016 Est</c:v>
                </c:pt>
                <c:pt idx="7">
                  <c:v>Q4 2016 Est</c:v>
                </c:pt>
              </c:strCache>
            </c:strRef>
          </c:cat>
          <c:val>
            <c:numRef>
              <c:f>'DCF Bear'!$Z$30:$AG$30</c:f>
              <c:numCache>
                <c:formatCode>#,##0.0</c:formatCode>
                <c:ptCount val="8"/>
                <c:pt idx="0">
                  <c:v>243.17635783752556</c:v>
                </c:pt>
                <c:pt idx="1">
                  <c:v>190.71943084186796</c:v>
                </c:pt>
                <c:pt idx="2">
                  <c:v>153.43345962427833</c:v>
                </c:pt>
                <c:pt idx="3">
                  <c:v>249.33934513406956</c:v>
                </c:pt>
                <c:pt idx="4">
                  <c:v>289.23064872981058</c:v>
                </c:pt>
                <c:pt idx="5">
                  <c:v>237.7543845871711</c:v>
                </c:pt>
                <c:pt idx="6">
                  <c:v>228.57746470858061</c:v>
                </c:pt>
                <c:pt idx="7">
                  <c:v>106.67293755979466</c:v>
                </c:pt>
              </c:numCache>
            </c:numRef>
          </c:val>
        </c:ser>
        <c:dLbls>
          <c:showLegendKey val="0"/>
          <c:showVal val="0"/>
          <c:showCatName val="0"/>
          <c:showSerName val="0"/>
          <c:showPercent val="0"/>
          <c:showBubbleSize val="0"/>
        </c:dLbls>
        <c:gapWidth val="83"/>
        <c:overlap val="-27"/>
        <c:axId val="128156032"/>
        <c:axId val="128205568"/>
      </c:barChart>
      <c:catAx>
        <c:axId val="128156032"/>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8205568"/>
        <c:crosses val="autoZero"/>
        <c:auto val="1"/>
        <c:lblAlgn val="ctr"/>
        <c:lblOffset val="100"/>
        <c:noMultiLvlLbl val="0"/>
      </c:catAx>
      <c:valAx>
        <c:axId val="128205568"/>
        <c:scaling>
          <c:orientation val="minMax"/>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8156032"/>
        <c:crosses val="autoZero"/>
        <c:crossBetween val="between"/>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invertIfNegative val="0"/>
          <c:dLbls>
            <c:numFmt formatCode="&quot;$&quot;#,##0" sourceLinked="0"/>
            <c:showLegendKey val="0"/>
            <c:showVal val="1"/>
            <c:showCatName val="0"/>
            <c:showSerName val="0"/>
            <c:showPercent val="0"/>
            <c:showBubbleSize val="0"/>
            <c:showLeaderLines val="0"/>
          </c:dLbls>
          <c:cat>
            <c:strRef>
              <c:f>'DCF Bull'!$Z$7:$AG$7</c:f>
              <c:strCache>
                <c:ptCount val="8"/>
                <c:pt idx="0">
                  <c:v>Q1 2015</c:v>
                </c:pt>
                <c:pt idx="1">
                  <c:v>Q2 2015</c:v>
                </c:pt>
                <c:pt idx="2">
                  <c:v>Q3 2015</c:v>
                </c:pt>
                <c:pt idx="3">
                  <c:v>Q4 2015</c:v>
                </c:pt>
                <c:pt idx="4">
                  <c:v>Q1 2016 Est</c:v>
                </c:pt>
                <c:pt idx="5">
                  <c:v>Q2 2016 Est</c:v>
                </c:pt>
                <c:pt idx="6">
                  <c:v>Q3 2016 Est</c:v>
                </c:pt>
                <c:pt idx="7">
                  <c:v>Q4 2016 Est</c:v>
                </c:pt>
              </c:strCache>
            </c:strRef>
          </c:cat>
          <c:val>
            <c:numRef>
              <c:f>'DCF Bull'!$Z$30:$AG$30</c:f>
              <c:numCache>
                <c:formatCode>#,##0.0</c:formatCode>
                <c:ptCount val="8"/>
                <c:pt idx="0">
                  <c:v>243.17635783752556</c:v>
                </c:pt>
                <c:pt idx="1">
                  <c:v>190.71943084186796</c:v>
                </c:pt>
                <c:pt idx="2">
                  <c:v>153.43345962427833</c:v>
                </c:pt>
                <c:pt idx="3">
                  <c:v>249.33934513406956</c:v>
                </c:pt>
                <c:pt idx="4">
                  <c:v>331.86079001114604</c:v>
                </c:pt>
                <c:pt idx="5">
                  <c:v>273.25299251623602</c:v>
                </c:pt>
                <c:pt idx="6">
                  <c:v>264.6519916515972</c:v>
                </c:pt>
                <c:pt idx="7">
                  <c:v>140.15188374158996</c:v>
                </c:pt>
              </c:numCache>
            </c:numRef>
          </c:val>
        </c:ser>
        <c:dLbls>
          <c:showLegendKey val="0"/>
          <c:showVal val="0"/>
          <c:showCatName val="0"/>
          <c:showSerName val="0"/>
          <c:showPercent val="0"/>
          <c:showBubbleSize val="0"/>
        </c:dLbls>
        <c:gapWidth val="83"/>
        <c:overlap val="-27"/>
        <c:axId val="128253312"/>
        <c:axId val="128315392"/>
      </c:barChart>
      <c:catAx>
        <c:axId val="128253312"/>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8315392"/>
        <c:crosses val="autoZero"/>
        <c:auto val="1"/>
        <c:lblAlgn val="ctr"/>
        <c:lblOffset val="100"/>
        <c:noMultiLvlLbl val="0"/>
      </c:catAx>
      <c:valAx>
        <c:axId val="128315392"/>
        <c:scaling>
          <c:orientation val="minMax"/>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8253312"/>
        <c:crosses val="autoZero"/>
        <c:crossBetween val="between"/>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'Football Field'!$B$32</c:f>
              <c:strCache>
                <c:ptCount val="1"/>
                <c:pt idx="0">
                  <c:v>Min</c:v>
                </c:pt>
              </c:strCache>
            </c:strRef>
          </c:tx>
          <c:spPr>
            <a:noFill/>
            <a:ln w="25400">
              <a:noFill/>
            </a:ln>
          </c:spPr>
          <c:invertIfNegative val="0"/>
          <c:cat>
            <c:strRef>
              <c:f>'Football Field'!$C$31:$K$31</c:f>
              <c:strCache>
                <c:ptCount val="8"/>
                <c:pt idx="0">
                  <c:v>DCF Perpetuity</c:v>
                </c:pt>
                <c:pt idx="1">
                  <c:v>DCF Exit Multiple</c:v>
                </c:pt>
                <c:pt idx="2">
                  <c:v>Comparables NTM EV/Revenues</c:v>
                </c:pt>
                <c:pt idx="3">
                  <c:v>Comparables NTM EV/EBITDA</c:v>
                </c:pt>
                <c:pt idx="4">
                  <c:v>Comparables NTM P/E</c:v>
                </c:pt>
                <c:pt idx="5">
                  <c:v>Comparables LTM EV/Revenues</c:v>
                </c:pt>
                <c:pt idx="6">
                  <c:v>Comparables LTM EV/EBITDA</c:v>
                </c:pt>
                <c:pt idx="7">
                  <c:v>Comparables LTM P/E</c:v>
                </c:pt>
              </c:strCache>
            </c:strRef>
          </c:cat>
          <c:val>
            <c:numRef>
              <c:f>'Football Field'!$C$32:$K$32</c:f>
              <c:numCache>
                <c:formatCode>_(* #,##0.00_);_(* \(#,##0.00\);_(* "-"??_);_(@_)</c:formatCode>
                <c:ptCount val="9"/>
                <c:pt idx="0">
                  <c:v>45.112308006907163</c:v>
                </c:pt>
                <c:pt idx="1">
                  <c:v>58.736945408010222</c:v>
                </c:pt>
                <c:pt idx="2">
                  <c:v>43.264128296286422</c:v>
                </c:pt>
                <c:pt idx="3">
                  <c:v>89.006748619544609</c:v>
                </c:pt>
                <c:pt idx="4">
                  <c:v>46.868601630268699</c:v>
                </c:pt>
                <c:pt idx="5" formatCode="0.00">
                  <c:v>47.566110885526825</c:v>
                </c:pt>
                <c:pt idx="6" formatCode="0.00">
                  <c:v>68.008700635100027</c:v>
                </c:pt>
                <c:pt idx="7">
                  <c:v>93.033102299999996</c:v>
                </c:pt>
              </c:numCache>
            </c:numRef>
          </c:val>
        </c:ser>
        <c:ser>
          <c:idx val="1"/>
          <c:order val="1"/>
          <c:tx>
            <c:strRef>
              <c:f>'Football Field'!$B$33</c:f>
              <c:strCache>
                <c:ptCount val="1"/>
                <c:pt idx="0">
                  <c:v>Q1</c:v>
                </c:pt>
              </c:strCache>
            </c:strRef>
          </c:tx>
          <c:spPr>
            <a:solidFill>
              <a:srgbClr val="7F7F7F"/>
            </a:solidFill>
            <a:ln>
              <a:noFill/>
            </a:ln>
            <a:effectLst/>
          </c:spPr>
          <c:invertIfNegative val="0"/>
          <c:cat>
            <c:strRef>
              <c:f>'Football Field'!$C$31:$K$31</c:f>
              <c:strCache>
                <c:ptCount val="8"/>
                <c:pt idx="0">
                  <c:v>DCF Perpetuity</c:v>
                </c:pt>
                <c:pt idx="1">
                  <c:v>DCF Exit Multiple</c:v>
                </c:pt>
                <c:pt idx="2">
                  <c:v>Comparables NTM EV/Revenues</c:v>
                </c:pt>
                <c:pt idx="3">
                  <c:v>Comparables NTM EV/EBITDA</c:v>
                </c:pt>
                <c:pt idx="4">
                  <c:v>Comparables NTM P/E</c:v>
                </c:pt>
                <c:pt idx="5">
                  <c:v>Comparables LTM EV/Revenues</c:v>
                </c:pt>
                <c:pt idx="6">
                  <c:v>Comparables LTM EV/EBITDA</c:v>
                </c:pt>
                <c:pt idx="7">
                  <c:v>Comparables LTM P/E</c:v>
                </c:pt>
              </c:strCache>
            </c:strRef>
          </c:cat>
          <c:val>
            <c:numRef>
              <c:f>'Football Field'!$C$33:$K$33</c:f>
              <c:numCache>
                <c:formatCode>_(* #,##0.00_);_(* \(#,##0.00\);_(* "-"??_);_(@_)</c:formatCode>
                <c:ptCount val="9"/>
                <c:pt idx="0">
                  <c:v>12.178240081304473</c:v>
                </c:pt>
                <c:pt idx="1">
                  <c:v>16.711014820626922</c:v>
                </c:pt>
                <c:pt idx="2">
                  <c:v>10.908897993225118</c:v>
                </c:pt>
                <c:pt idx="3">
                  <c:v>3.7798710529371533</c:v>
                </c:pt>
                <c:pt idx="4">
                  <c:v>24.426148870837963</c:v>
                </c:pt>
                <c:pt idx="5" formatCode="0.00">
                  <c:v>7.2090120147002423</c:v>
                </c:pt>
                <c:pt idx="6" formatCode="0.00">
                  <c:v>0.3480807956532459</c:v>
                </c:pt>
                <c:pt idx="7">
                  <c:v>20.105913825000016</c:v>
                </c:pt>
              </c:numCache>
            </c:numRef>
          </c:val>
        </c:ser>
        <c:ser>
          <c:idx val="2"/>
          <c:order val="2"/>
          <c:tx>
            <c:strRef>
              <c:f>'Football Field'!$B$34</c:f>
              <c:strCache>
                <c:ptCount val="1"/>
                <c:pt idx="0">
                  <c:v>Median</c:v>
                </c:pt>
              </c:strCache>
            </c:strRef>
          </c:tx>
          <c:spPr>
            <a:solidFill>
              <a:srgbClr val="FFC800"/>
            </a:solidFill>
            <a:ln w="25400">
              <a:noFill/>
            </a:ln>
          </c:spPr>
          <c:invertIfNegative val="0"/>
          <c:cat>
            <c:strRef>
              <c:f>'Football Field'!$C$31:$K$31</c:f>
              <c:strCache>
                <c:ptCount val="8"/>
                <c:pt idx="0">
                  <c:v>DCF Perpetuity</c:v>
                </c:pt>
                <c:pt idx="1">
                  <c:v>DCF Exit Multiple</c:v>
                </c:pt>
                <c:pt idx="2">
                  <c:v>Comparables NTM EV/Revenues</c:v>
                </c:pt>
                <c:pt idx="3">
                  <c:v>Comparables NTM EV/EBITDA</c:v>
                </c:pt>
                <c:pt idx="4">
                  <c:v>Comparables NTM P/E</c:v>
                </c:pt>
                <c:pt idx="5">
                  <c:v>Comparables LTM EV/Revenues</c:v>
                </c:pt>
                <c:pt idx="6">
                  <c:v>Comparables LTM EV/EBITDA</c:v>
                </c:pt>
                <c:pt idx="7">
                  <c:v>Comparables LTM P/E</c:v>
                </c:pt>
              </c:strCache>
            </c:strRef>
          </c:cat>
          <c:val>
            <c:numRef>
              <c:f>'Football Field'!$C$34:$K$34</c:f>
              <c:numCache>
                <c:formatCode>_(* #,##0.00_);_(* \(#,##0.00\);_(* "-"??_);_(@_)</c:formatCode>
                <c:ptCount val="9"/>
                <c:pt idx="0">
                  <c:v>12.178240081304466</c:v>
                </c:pt>
                <c:pt idx="1">
                  <c:v>16.711014820626929</c:v>
                </c:pt>
                <c:pt idx="2">
                  <c:v>3.5571047693437876</c:v>
                </c:pt>
                <c:pt idx="3">
                  <c:v>1.8281101105368123</c:v>
                </c:pt>
                <c:pt idx="4">
                  <c:v>0.44909612158683387</c:v>
                </c:pt>
                <c:pt idx="5" formatCode="0.00">
                  <c:v>2.3699781806878164</c:v>
                </c:pt>
                <c:pt idx="6" formatCode="0.00">
                  <c:v>8.4417650371734965</c:v>
                </c:pt>
                <c:pt idx="7">
                  <c:v>12.449274224999982</c:v>
                </c:pt>
              </c:numCache>
            </c:numRef>
          </c:val>
        </c:ser>
        <c:ser>
          <c:idx val="3"/>
          <c:order val="3"/>
          <c:tx>
            <c:strRef>
              <c:f>'Football Field'!$B$35</c:f>
              <c:strCache>
                <c:ptCount val="1"/>
                <c:pt idx="0">
                  <c:v>Q3</c:v>
                </c:pt>
              </c:strCache>
            </c:strRef>
          </c:tx>
          <c:spPr>
            <a:solidFill>
              <a:srgbClr val="FFC800"/>
            </a:solidFill>
            <a:ln w="25400">
              <a:noFill/>
            </a:ln>
          </c:spPr>
          <c:invertIfNegative val="0"/>
          <c:dPt>
            <c:idx val="6"/>
            <c:invertIfNegative val="0"/>
            <c:bubble3D val="0"/>
            <c:spPr>
              <a:solidFill>
                <a:srgbClr val="FFC800"/>
              </a:solidFill>
              <a:ln>
                <a:noFill/>
              </a:ln>
              <a:effectLst/>
            </c:spPr>
          </c:dPt>
          <c:cat>
            <c:strRef>
              <c:f>'Football Field'!$C$31:$K$31</c:f>
              <c:strCache>
                <c:ptCount val="8"/>
                <c:pt idx="0">
                  <c:v>DCF Perpetuity</c:v>
                </c:pt>
                <c:pt idx="1">
                  <c:v>DCF Exit Multiple</c:v>
                </c:pt>
                <c:pt idx="2">
                  <c:v>Comparables NTM EV/Revenues</c:v>
                </c:pt>
                <c:pt idx="3">
                  <c:v>Comparables NTM EV/EBITDA</c:v>
                </c:pt>
                <c:pt idx="4">
                  <c:v>Comparables NTM P/E</c:v>
                </c:pt>
                <c:pt idx="5">
                  <c:v>Comparables LTM EV/Revenues</c:v>
                </c:pt>
                <c:pt idx="6">
                  <c:v>Comparables LTM EV/EBITDA</c:v>
                </c:pt>
                <c:pt idx="7">
                  <c:v>Comparables LTM P/E</c:v>
                </c:pt>
              </c:strCache>
            </c:strRef>
          </c:cat>
          <c:val>
            <c:numRef>
              <c:f>'Football Field'!$C$35:$K$35</c:f>
              <c:numCache>
                <c:formatCode>_(* #,##0.00_);_(* \(#,##0.00\);_(* "-"??_);_(@_)</c:formatCode>
                <c:ptCount val="9"/>
                <c:pt idx="0">
                  <c:v>18.113722086468414</c:v>
                </c:pt>
                <c:pt idx="1">
                  <c:v>25.85228777729715</c:v>
                </c:pt>
                <c:pt idx="2">
                  <c:v>3.7098371383968995</c:v>
                </c:pt>
                <c:pt idx="3">
                  <c:v>2.6867201651034662</c:v>
                </c:pt>
                <c:pt idx="4">
                  <c:v>3.8742834858806248</c:v>
                </c:pt>
                <c:pt idx="5" formatCode="0.00">
                  <c:v>3.9333756636821349</c:v>
                </c:pt>
                <c:pt idx="6" formatCode="0.00">
                  <c:v>19.817411476465864</c:v>
                </c:pt>
                <c:pt idx="7">
                  <c:v>8.7008078249999983</c:v>
                </c:pt>
              </c:numCache>
            </c:numRef>
          </c:val>
        </c:ser>
        <c:ser>
          <c:idx val="4"/>
          <c:order val="4"/>
          <c:tx>
            <c:strRef>
              <c:f>'Football Field'!$B$36</c:f>
              <c:strCache>
                <c:ptCount val="1"/>
                <c:pt idx="0">
                  <c:v>Max</c:v>
                </c:pt>
              </c:strCache>
            </c:strRef>
          </c:tx>
          <c:spPr>
            <a:solidFill>
              <a:srgbClr val="7F7F7F"/>
            </a:solidFill>
            <a:ln>
              <a:noFill/>
            </a:ln>
            <a:effectLst/>
          </c:spPr>
          <c:invertIfNegative val="0"/>
          <c:cat>
            <c:strRef>
              <c:f>'Football Field'!$C$31:$K$31</c:f>
              <c:strCache>
                <c:ptCount val="8"/>
                <c:pt idx="0">
                  <c:v>DCF Perpetuity</c:v>
                </c:pt>
                <c:pt idx="1">
                  <c:v>DCF Exit Multiple</c:v>
                </c:pt>
                <c:pt idx="2">
                  <c:v>Comparables NTM EV/Revenues</c:v>
                </c:pt>
                <c:pt idx="3">
                  <c:v>Comparables NTM EV/EBITDA</c:v>
                </c:pt>
                <c:pt idx="4">
                  <c:v>Comparables NTM P/E</c:v>
                </c:pt>
                <c:pt idx="5">
                  <c:v>Comparables LTM EV/Revenues</c:v>
                </c:pt>
                <c:pt idx="6">
                  <c:v>Comparables LTM EV/EBITDA</c:v>
                </c:pt>
                <c:pt idx="7">
                  <c:v>Comparables LTM P/E</c:v>
                </c:pt>
              </c:strCache>
            </c:strRef>
          </c:cat>
          <c:val>
            <c:numRef>
              <c:f>'Football Field'!$C$36:$K$36</c:f>
              <c:numCache>
                <c:formatCode>_(* #,##0.00_);_(* \(#,##0.00\);_(* "-"??_);_(@_)</c:formatCode>
                <c:ptCount val="9"/>
                <c:pt idx="0">
                  <c:v>18.1137220864684</c:v>
                </c:pt>
                <c:pt idx="1">
                  <c:v>25.852287777297136</c:v>
                </c:pt>
                <c:pt idx="2">
                  <c:v>21.215810297614723</c:v>
                </c:pt>
                <c:pt idx="3">
                  <c:v>26.544788770042317</c:v>
                </c:pt>
                <c:pt idx="4">
                  <c:v>31.356714293251784</c:v>
                </c:pt>
                <c:pt idx="5" formatCode="0.00">
                  <c:v>28.319268968570235</c:v>
                </c:pt>
                <c:pt idx="6" formatCode="0.00">
                  <c:v>17.05486547921798</c:v>
                </c:pt>
                <c:pt idx="7">
                  <c:v>8.8605146250000075</c:v>
                </c:pt>
              </c:numCache>
            </c:numRef>
          </c:val>
        </c:ser>
        <c:dLbls>
          <c:showLegendKey val="0"/>
          <c:showVal val="0"/>
          <c:showCatName val="0"/>
          <c:showSerName val="0"/>
          <c:showPercent val="0"/>
          <c:showBubbleSize val="0"/>
        </c:dLbls>
        <c:gapWidth val="150"/>
        <c:overlap val="100"/>
        <c:axId val="328755456"/>
        <c:axId val="328761344"/>
      </c:barChart>
      <c:catAx>
        <c:axId val="3287554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vert="horz"/>
          <a:lstStyle/>
          <a:p>
            <a:pPr>
              <a:defRPr sz="1100" b="0" i="0" u="none" strike="noStrike" baseline="0">
                <a:solidFill>
                  <a:schemeClr val="tx1"/>
                </a:solidFill>
                <a:latin typeface="Arial" pitchFamily="34" charset="0"/>
                <a:ea typeface="Calibri"/>
                <a:cs typeface="Arial" pitchFamily="34" charset="0"/>
              </a:defRPr>
            </a:pPr>
            <a:endParaRPr lang="en-US"/>
          </a:p>
        </c:txPr>
        <c:crossAx val="328761344"/>
        <c:crosses val="autoZero"/>
        <c:auto val="1"/>
        <c:lblAlgn val="ctr"/>
        <c:lblOffset val="100"/>
        <c:noMultiLvlLbl val="0"/>
      </c:catAx>
      <c:valAx>
        <c:axId val="328761344"/>
        <c:scaling>
          <c:orientation val="minMax"/>
          <c:max val="175"/>
          <c:min val="0"/>
        </c:scaling>
        <c:delete val="0"/>
        <c:axPos val="b"/>
        <c:numFmt formatCode="_(* #,##0.00_);_(* \(#,##0.00\);_(* &quot;-&quot;??_);_(@_)" sourceLinked="1"/>
        <c:majorTickMark val="none"/>
        <c:minorTickMark val="none"/>
        <c:tickLblPos val="nextTo"/>
        <c:spPr>
          <a:ln w="6350">
            <a:noFill/>
          </a:ln>
        </c:spPr>
        <c:txPr>
          <a:bodyPr rot="0" vert="horz"/>
          <a:lstStyle/>
          <a:p>
            <a:pPr>
              <a:defRPr sz="1100" b="0" i="0" u="none" strike="noStrike" baseline="0">
                <a:solidFill>
                  <a:schemeClr val="tx1"/>
                </a:solidFill>
                <a:latin typeface="Arial" pitchFamily="34" charset="0"/>
                <a:ea typeface="Calibri"/>
                <a:cs typeface="Arial" pitchFamily="34" charset="0"/>
              </a:defRPr>
            </a:pPr>
            <a:endParaRPr lang="en-US"/>
          </a:p>
        </c:txPr>
        <c:crossAx val="328755456"/>
        <c:crosses val="autoZero"/>
        <c:crossBetween val="between"/>
      </c:valAx>
      <c:spPr>
        <a:noFill/>
        <a:ln w="25400">
          <a:noFill/>
        </a:ln>
      </c:spPr>
    </c:plotArea>
    <c:plotVisOnly val="1"/>
    <c:dispBlanksAs val="gap"/>
    <c:showDLblsOverMax val="0"/>
  </c:chart>
  <c:spPr>
    <a:solidFill>
      <a:schemeClr val="bg1"/>
    </a:solidFill>
    <a:ln w="9525" cap="flat" cmpd="sng" algn="ctr">
      <a:noFill/>
      <a:round/>
    </a:ln>
    <a:effectLst/>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9017415473136212E-2"/>
          <c:y val="3.0031748317042781E-2"/>
          <c:w val="0.9424125065255643"/>
          <c:h val="0.81189466206938898"/>
        </c:manualLayout>
      </c:layout>
      <c:lineChart>
        <c:grouping val="standard"/>
        <c:varyColors val="0"/>
        <c:ser>
          <c:idx val="0"/>
          <c:order val="0"/>
          <c:tx>
            <c:v>Synutra</c:v>
          </c:tx>
          <c:spPr>
            <a:ln w="38100"/>
          </c:spPr>
          <c:marker>
            <c:symbol val="none"/>
          </c:marker>
          <c:cat>
            <c:numRef>
              <c:f>'C:\Users\Valay\Downloads\[Charts (22).xls]1 - Chart Data'!$A$2:$A$2678</c:f>
              <c:numCache>
                <c:formatCode>General</c:formatCode>
                <c:ptCount val="2677"/>
                <c:pt idx="0">
                  <c:v>38553</c:v>
                </c:pt>
                <c:pt idx="1">
                  <c:v>38554</c:v>
                </c:pt>
                <c:pt idx="2">
                  <c:v>38555</c:v>
                </c:pt>
                <c:pt idx="3">
                  <c:v>38558</c:v>
                </c:pt>
                <c:pt idx="4">
                  <c:v>38559</c:v>
                </c:pt>
                <c:pt idx="5">
                  <c:v>38560</c:v>
                </c:pt>
                <c:pt idx="6">
                  <c:v>38561</c:v>
                </c:pt>
                <c:pt idx="7">
                  <c:v>38562</c:v>
                </c:pt>
                <c:pt idx="8">
                  <c:v>38565</c:v>
                </c:pt>
                <c:pt idx="9">
                  <c:v>38566</c:v>
                </c:pt>
                <c:pt idx="10">
                  <c:v>38567</c:v>
                </c:pt>
                <c:pt idx="11">
                  <c:v>38568</c:v>
                </c:pt>
                <c:pt idx="12">
                  <c:v>38569</c:v>
                </c:pt>
                <c:pt idx="13">
                  <c:v>38572</c:v>
                </c:pt>
                <c:pt idx="14">
                  <c:v>38573</c:v>
                </c:pt>
                <c:pt idx="15">
                  <c:v>38574</c:v>
                </c:pt>
                <c:pt idx="16">
                  <c:v>38575</c:v>
                </c:pt>
                <c:pt idx="17">
                  <c:v>38576</c:v>
                </c:pt>
                <c:pt idx="18">
                  <c:v>38579</c:v>
                </c:pt>
                <c:pt idx="19">
                  <c:v>38580</c:v>
                </c:pt>
                <c:pt idx="20">
                  <c:v>38581</c:v>
                </c:pt>
                <c:pt idx="21">
                  <c:v>38582</c:v>
                </c:pt>
                <c:pt idx="22">
                  <c:v>38583</c:v>
                </c:pt>
                <c:pt idx="23">
                  <c:v>38586</c:v>
                </c:pt>
                <c:pt idx="24">
                  <c:v>38587</c:v>
                </c:pt>
                <c:pt idx="25">
                  <c:v>38588</c:v>
                </c:pt>
                <c:pt idx="26">
                  <c:v>38589</c:v>
                </c:pt>
                <c:pt idx="27">
                  <c:v>38590</c:v>
                </c:pt>
                <c:pt idx="28">
                  <c:v>38593</c:v>
                </c:pt>
                <c:pt idx="29">
                  <c:v>38594</c:v>
                </c:pt>
                <c:pt idx="30">
                  <c:v>38595</c:v>
                </c:pt>
                <c:pt idx="31">
                  <c:v>38596</c:v>
                </c:pt>
                <c:pt idx="32">
                  <c:v>38597</c:v>
                </c:pt>
                <c:pt idx="33">
                  <c:v>38601</c:v>
                </c:pt>
                <c:pt idx="34">
                  <c:v>38602</c:v>
                </c:pt>
                <c:pt idx="35">
                  <c:v>38603</c:v>
                </c:pt>
                <c:pt idx="36">
                  <c:v>38604</c:v>
                </c:pt>
                <c:pt idx="37">
                  <c:v>38607</c:v>
                </c:pt>
                <c:pt idx="38">
                  <c:v>38608</c:v>
                </c:pt>
                <c:pt idx="39">
                  <c:v>38609</c:v>
                </c:pt>
                <c:pt idx="40">
                  <c:v>38610</c:v>
                </c:pt>
                <c:pt idx="41">
                  <c:v>38611</c:v>
                </c:pt>
                <c:pt idx="42">
                  <c:v>38614</c:v>
                </c:pt>
                <c:pt idx="43">
                  <c:v>38615</c:v>
                </c:pt>
                <c:pt idx="44">
                  <c:v>38616</c:v>
                </c:pt>
                <c:pt idx="45">
                  <c:v>38617</c:v>
                </c:pt>
                <c:pt idx="46">
                  <c:v>38618</c:v>
                </c:pt>
                <c:pt idx="47">
                  <c:v>38621</c:v>
                </c:pt>
                <c:pt idx="48">
                  <c:v>38622</c:v>
                </c:pt>
                <c:pt idx="49">
                  <c:v>38623</c:v>
                </c:pt>
                <c:pt idx="50">
                  <c:v>38624</c:v>
                </c:pt>
                <c:pt idx="51">
                  <c:v>38625</c:v>
                </c:pt>
                <c:pt idx="52">
                  <c:v>38628</c:v>
                </c:pt>
                <c:pt idx="53">
                  <c:v>38629</c:v>
                </c:pt>
                <c:pt idx="54">
                  <c:v>38630</c:v>
                </c:pt>
                <c:pt idx="55">
                  <c:v>38631</c:v>
                </c:pt>
                <c:pt idx="56">
                  <c:v>38632</c:v>
                </c:pt>
                <c:pt idx="57">
                  <c:v>38635</c:v>
                </c:pt>
                <c:pt idx="58">
                  <c:v>38636</c:v>
                </c:pt>
                <c:pt idx="59">
                  <c:v>38637</c:v>
                </c:pt>
                <c:pt idx="60">
                  <c:v>38638</c:v>
                </c:pt>
                <c:pt idx="61">
                  <c:v>38639</c:v>
                </c:pt>
                <c:pt idx="62">
                  <c:v>38642</c:v>
                </c:pt>
                <c:pt idx="63">
                  <c:v>38643</c:v>
                </c:pt>
                <c:pt idx="64">
                  <c:v>38644</c:v>
                </c:pt>
                <c:pt idx="65">
                  <c:v>38645</c:v>
                </c:pt>
                <c:pt idx="66">
                  <c:v>38646</c:v>
                </c:pt>
                <c:pt idx="67">
                  <c:v>38649</c:v>
                </c:pt>
                <c:pt idx="68">
                  <c:v>38650</c:v>
                </c:pt>
                <c:pt idx="69">
                  <c:v>38651</c:v>
                </c:pt>
                <c:pt idx="70">
                  <c:v>38652</c:v>
                </c:pt>
                <c:pt idx="71">
                  <c:v>38653</c:v>
                </c:pt>
                <c:pt idx="72">
                  <c:v>38656</c:v>
                </c:pt>
                <c:pt idx="73">
                  <c:v>38657</c:v>
                </c:pt>
                <c:pt idx="74">
                  <c:v>38658</c:v>
                </c:pt>
                <c:pt idx="75">
                  <c:v>38659</c:v>
                </c:pt>
                <c:pt idx="76">
                  <c:v>38660</c:v>
                </c:pt>
                <c:pt idx="77">
                  <c:v>38663</c:v>
                </c:pt>
                <c:pt idx="78">
                  <c:v>38664</c:v>
                </c:pt>
                <c:pt idx="79">
                  <c:v>38665</c:v>
                </c:pt>
                <c:pt idx="80">
                  <c:v>38666</c:v>
                </c:pt>
                <c:pt idx="81">
                  <c:v>38667</c:v>
                </c:pt>
                <c:pt idx="82">
                  <c:v>38670</c:v>
                </c:pt>
                <c:pt idx="83">
                  <c:v>38671</c:v>
                </c:pt>
                <c:pt idx="84">
                  <c:v>38672</c:v>
                </c:pt>
                <c:pt idx="85">
                  <c:v>38673</c:v>
                </c:pt>
                <c:pt idx="86">
                  <c:v>38674</c:v>
                </c:pt>
                <c:pt idx="87">
                  <c:v>38677</c:v>
                </c:pt>
                <c:pt idx="88">
                  <c:v>38678</c:v>
                </c:pt>
                <c:pt idx="89">
                  <c:v>38679</c:v>
                </c:pt>
                <c:pt idx="90">
                  <c:v>38681</c:v>
                </c:pt>
                <c:pt idx="91">
                  <c:v>38684</c:v>
                </c:pt>
                <c:pt idx="92">
                  <c:v>38685</c:v>
                </c:pt>
                <c:pt idx="93">
                  <c:v>38686</c:v>
                </c:pt>
                <c:pt idx="94">
                  <c:v>38687</c:v>
                </c:pt>
                <c:pt idx="95">
                  <c:v>38688</c:v>
                </c:pt>
                <c:pt idx="96">
                  <c:v>38691</c:v>
                </c:pt>
                <c:pt idx="97">
                  <c:v>38692</c:v>
                </c:pt>
                <c:pt idx="98">
                  <c:v>38693</c:v>
                </c:pt>
                <c:pt idx="99">
                  <c:v>38694</c:v>
                </c:pt>
                <c:pt idx="100">
                  <c:v>38695</c:v>
                </c:pt>
                <c:pt idx="101">
                  <c:v>38698</c:v>
                </c:pt>
                <c:pt idx="102">
                  <c:v>38699</c:v>
                </c:pt>
                <c:pt idx="103">
                  <c:v>38700</c:v>
                </c:pt>
                <c:pt idx="104">
                  <c:v>38701</c:v>
                </c:pt>
                <c:pt idx="105">
                  <c:v>38702</c:v>
                </c:pt>
                <c:pt idx="106">
                  <c:v>38705</c:v>
                </c:pt>
                <c:pt idx="107">
                  <c:v>38706</c:v>
                </c:pt>
                <c:pt idx="108">
                  <c:v>38707</c:v>
                </c:pt>
                <c:pt idx="109">
                  <c:v>38708</c:v>
                </c:pt>
                <c:pt idx="110">
                  <c:v>38709</c:v>
                </c:pt>
                <c:pt idx="111">
                  <c:v>38713</c:v>
                </c:pt>
                <c:pt idx="112">
                  <c:v>38714</c:v>
                </c:pt>
                <c:pt idx="113">
                  <c:v>38715</c:v>
                </c:pt>
                <c:pt idx="114">
                  <c:v>38716</c:v>
                </c:pt>
                <c:pt idx="115">
                  <c:v>38720</c:v>
                </c:pt>
                <c:pt idx="116">
                  <c:v>38721</c:v>
                </c:pt>
                <c:pt idx="117">
                  <c:v>38722</c:v>
                </c:pt>
                <c:pt idx="118">
                  <c:v>38723</c:v>
                </c:pt>
                <c:pt idx="119">
                  <c:v>38726</c:v>
                </c:pt>
                <c:pt idx="120">
                  <c:v>38727</c:v>
                </c:pt>
                <c:pt idx="121">
                  <c:v>38728</c:v>
                </c:pt>
                <c:pt idx="122">
                  <c:v>38729</c:v>
                </c:pt>
                <c:pt idx="123">
                  <c:v>38730</c:v>
                </c:pt>
                <c:pt idx="124">
                  <c:v>38734</c:v>
                </c:pt>
                <c:pt idx="125">
                  <c:v>38735</c:v>
                </c:pt>
                <c:pt idx="126">
                  <c:v>38736</c:v>
                </c:pt>
                <c:pt idx="127">
                  <c:v>38737</c:v>
                </c:pt>
                <c:pt idx="128">
                  <c:v>38740</c:v>
                </c:pt>
                <c:pt idx="129">
                  <c:v>38741</c:v>
                </c:pt>
                <c:pt idx="130">
                  <c:v>38742</c:v>
                </c:pt>
                <c:pt idx="131">
                  <c:v>38743</c:v>
                </c:pt>
                <c:pt idx="132">
                  <c:v>38744</c:v>
                </c:pt>
                <c:pt idx="133">
                  <c:v>38747</c:v>
                </c:pt>
                <c:pt idx="134">
                  <c:v>38748</c:v>
                </c:pt>
                <c:pt idx="135">
                  <c:v>38749</c:v>
                </c:pt>
                <c:pt idx="136">
                  <c:v>38750</c:v>
                </c:pt>
                <c:pt idx="137">
                  <c:v>38751</c:v>
                </c:pt>
                <c:pt idx="138">
                  <c:v>38754</c:v>
                </c:pt>
                <c:pt idx="139">
                  <c:v>38755</c:v>
                </c:pt>
                <c:pt idx="140">
                  <c:v>38756</c:v>
                </c:pt>
                <c:pt idx="141">
                  <c:v>38757</c:v>
                </c:pt>
                <c:pt idx="142">
                  <c:v>38758</c:v>
                </c:pt>
                <c:pt idx="143">
                  <c:v>38761</c:v>
                </c:pt>
                <c:pt idx="144">
                  <c:v>38762</c:v>
                </c:pt>
                <c:pt idx="145">
                  <c:v>38763</c:v>
                </c:pt>
                <c:pt idx="146">
                  <c:v>38764</c:v>
                </c:pt>
                <c:pt idx="147">
                  <c:v>38765</c:v>
                </c:pt>
                <c:pt idx="148">
                  <c:v>38769</c:v>
                </c:pt>
                <c:pt idx="149">
                  <c:v>38770</c:v>
                </c:pt>
                <c:pt idx="150">
                  <c:v>38771</c:v>
                </c:pt>
                <c:pt idx="151">
                  <c:v>38772</c:v>
                </c:pt>
                <c:pt idx="152">
                  <c:v>38775</c:v>
                </c:pt>
                <c:pt idx="153">
                  <c:v>38776</c:v>
                </c:pt>
                <c:pt idx="154">
                  <c:v>38777</c:v>
                </c:pt>
                <c:pt idx="155">
                  <c:v>38778</c:v>
                </c:pt>
                <c:pt idx="156">
                  <c:v>38779</c:v>
                </c:pt>
                <c:pt idx="157">
                  <c:v>38782</c:v>
                </c:pt>
                <c:pt idx="158">
                  <c:v>38783</c:v>
                </c:pt>
                <c:pt idx="159">
                  <c:v>38784</c:v>
                </c:pt>
                <c:pt idx="160">
                  <c:v>38785</c:v>
                </c:pt>
                <c:pt idx="161">
                  <c:v>38786</c:v>
                </c:pt>
                <c:pt idx="162">
                  <c:v>38789</c:v>
                </c:pt>
                <c:pt idx="163">
                  <c:v>38790</c:v>
                </c:pt>
                <c:pt idx="164">
                  <c:v>38791</c:v>
                </c:pt>
                <c:pt idx="165">
                  <c:v>38792</c:v>
                </c:pt>
                <c:pt idx="166">
                  <c:v>38793</c:v>
                </c:pt>
                <c:pt idx="167">
                  <c:v>38796</c:v>
                </c:pt>
                <c:pt idx="168">
                  <c:v>38797</c:v>
                </c:pt>
                <c:pt idx="169">
                  <c:v>38798</c:v>
                </c:pt>
                <c:pt idx="170">
                  <c:v>38799</c:v>
                </c:pt>
                <c:pt idx="171">
                  <c:v>38800</c:v>
                </c:pt>
                <c:pt idx="172">
                  <c:v>38803</c:v>
                </c:pt>
                <c:pt idx="173">
                  <c:v>38804</c:v>
                </c:pt>
                <c:pt idx="174">
                  <c:v>38805</c:v>
                </c:pt>
                <c:pt idx="175">
                  <c:v>38806</c:v>
                </c:pt>
                <c:pt idx="176">
                  <c:v>38807</c:v>
                </c:pt>
                <c:pt idx="177">
                  <c:v>38810</c:v>
                </c:pt>
                <c:pt idx="178">
                  <c:v>38811</c:v>
                </c:pt>
                <c:pt idx="179">
                  <c:v>38812</c:v>
                </c:pt>
                <c:pt idx="180">
                  <c:v>38813</c:v>
                </c:pt>
                <c:pt idx="181">
                  <c:v>38814</c:v>
                </c:pt>
                <c:pt idx="182">
                  <c:v>38817</c:v>
                </c:pt>
                <c:pt idx="183">
                  <c:v>38818</c:v>
                </c:pt>
                <c:pt idx="184">
                  <c:v>38819</c:v>
                </c:pt>
                <c:pt idx="185">
                  <c:v>38820</c:v>
                </c:pt>
                <c:pt idx="186">
                  <c:v>38824</c:v>
                </c:pt>
                <c:pt idx="187">
                  <c:v>38825</c:v>
                </c:pt>
                <c:pt idx="188">
                  <c:v>38826</c:v>
                </c:pt>
                <c:pt idx="189">
                  <c:v>38827</c:v>
                </c:pt>
                <c:pt idx="190">
                  <c:v>38828</c:v>
                </c:pt>
                <c:pt idx="191">
                  <c:v>38831</c:v>
                </c:pt>
                <c:pt idx="192">
                  <c:v>38832</c:v>
                </c:pt>
                <c:pt idx="193">
                  <c:v>38833</c:v>
                </c:pt>
                <c:pt idx="194">
                  <c:v>38834</c:v>
                </c:pt>
                <c:pt idx="195">
                  <c:v>38835</c:v>
                </c:pt>
                <c:pt idx="196">
                  <c:v>38838</c:v>
                </c:pt>
                <c:pt idx="197">
                  <c:v>38839</c:v>
                </c:pt>
                <c:pt idx="198">
                  <c:v>38840</c:v>
                </c:pt>
                <c:pt idx="199">
                  <c:v>38841</c:v>
                </c:pt>
                <c:pt idx="200">
                  <c:v>38842</c:v>
                </c:pt>
                <c:pt idx="201">
                  <c:v>38845</c:v>
                </c:pt>
                <c:pt idx="202">
                  <c:v>38846</c:v>
                </c:pt>
                <c:pt idx="203">
                  <c:v>38847</c:v>
                </c:pt>
                <c:pt idx="204">
                  <c:v>38848</c:v>
                </c:pt>
                <c:pt idx="205">
                  <c:v>38849</c:v>
                </c:pt>
                <c:pt idx="206">
                  <c:v>38852</c:v>
                </c:pt>
                <c:pt idx="207">
                  <c:v>38853</c:v>
                </c:pt>
                <c:pt idx="208">
                  <c:v>38854</c:v>
                </c:pt>
                <c:pt idx="209">
                  <c:v>38855</c:v>
                </c:pt>
                <c:pt idx="210">
                  <c:v>38856</c:v>
                </c:pt>
                <c:pt idx="211">
                  <c:v>38859</c:v>
                </c:pt>
                <c:pt idx="212">
                  <c:v>38860</c:v>
                </c:pt>
                <c:pt idx="213">
                  <c:v>38861</c:v>
                </c:pt>
                <c:pt idx="214">
                  <c:v>38862</c:v>
                </c:pt>
                <c:pt idx="215">
                  <c:v>38863</c:v>
                </c:pt>
                <c:pt idx="216">
                  <c:v>38867</c:v>
                </c:pt>
                <c:pt idx="217">
                  <c:v>38868</c:v>
                </c:pt>
                <c:pt idx="218">
                  <c:v>38869</c:v>
                </c:pt>
                <c:pt idx="219">
                  <c:v>38870</c:v>
                </c:pt>
                <c:pt idx="220">
                  <c:v>38873</c:v>
                </c:pt>
                <c:pt idx="221">
                  <c:v>38874</c:v>
                </c:pt>
                <c:pt idx="222">
                  <c:v>38875</c:v>
                </c:pt>
                <c:pt idx="223">
                  <c:v>38876</c:v>
                </c:pt>
                <c:pt idx="224">
                  <c:v>38877</c:v>
                </c:pt>
                <c:pt idx="225">
                  <c:v>38880</c:v>
                </c:pt>
                <c:pt idx="226">
                  <c:v>38881</c:v>
                </c:pt>
                <c:pt idx="227">
                  <c:v>38882</c:v>
                </c:pt>
                <c:pt idx="228">
                  <c:v>38883</c:v>
                </c:pt>
                <c:pt idx="229">
                  <c:v>38884</c:v>
                </c:pt>
                <c:pt idx="230">
                  <c:v>38887</c:v>
                </c:pt>
                <c:pt idx="231">
                  <c:v>38888</c:v>
                </c:pt>
                <c:pt idx="232">
                  <c:v>38889</c:v>
                </c:pt>
                <c:pt idx="233">
                  <c:v>38890</c:v>
                </c:pt>
                <c:pt idx="234">
                  <c:v>38891</c:v>
                </c:pt>
                <c:pt idx="235">
                  <c:v>38894</c:v>
                </c:pt>
                <c:pt idx="236">
                  <c:v>38895</c:v>
                </c:pt>
                <c:pt idx="237">
                  <c:v>38896</c:v>
                </c:pt>
                <c:pt idx="238">
                  <c:v>38897</c:v>
                </c:pt>
                <c:pt idx="239">
                  <c:v>38898</c:v>
                </c:pt>
                <c:pt idx="240">
                  <c:v>38901</c:v>
                </c:pt>
                <c:pt idx="241">
                  <c:v>38903</c:v>
                </c:pt>
                <c:pt idx="242">
                  <c:v>38904</c:v>
                </c:pt>
                <c:pt idx="243">
                  <c:v>38905</c:v>
                </c:pt>
                <c:pt idx="244">
                  <c:v>38908</c:v>
                </c:pt>
                <c:pt idx="245">
                  <c:v>38909</c:v>
                </c:pt>
                <c:pt idx="246">
                  <c:v>38910</c:v>
                </c:pt>
                <c:pt idx="247">
                  <c:v>38911</c:v>
                </c:pt>
                <c:pt idx="248">
                  <c:v>38912</c:v>
                </c:pt>
                <c:pt idx="249">
                  <c:v>38915</c:v>
                </c:pt>
                <c:pt idx="250">
                  <c:v>38916</c:v>
                </c:pt>
                <c:pt idx="251">
                  <c:v>38917</c:v>
                </c:pt>
                <c:pt idx="252">
                  <c:v>38918</c:v>
                </c:pt>
                <c:pt idx="253">
                  <c:v>38919</c:v>
                </c:pt>
                <c:pt idx="254">
                  <c:v>38922</c:v>
                </c:pt>
                <c:pt idx="255">
                  <c:v>38923</c:v>
                </c:pt>
                <c:pt idx="256">
                  <c:v>38924</c:v>
                </c:pt>
                <c:pt idx="257">
                  <c:v>38925</c:v>
                </c:pt>
                <c:pt idx="258">
                  <c:v>38926</c:v>
                </c:pt>
                <c:pt idx="259">
                  <c:v>38929</c:v>
                </c:pt>
                <c:pt idx="260">
                  <c:v>38930</c:v>
                </c:pt>
                <c:pt idx="261">
                  <c:v>38931</c:v>
                </c:pt>
                <c:pt idx="262">
                  <c:v>38932</c:v>
                </c:pt>
                <c:pt idx="263">
                  <c:v>38933</c:v>
                </c:pt>
                <c:pt idx="264">
                  <c:v>38936</c:v>
                </c:pt>
                <c:pt idx="265">
                  <c:v>38937</c:v>
                </c:pt>
                <c:pt idx="266">
                  <c:v>38938</c:v>
                </c:pt>
                <c:pt idx="267">
                  <c:v>38939</c:v>
                </c:pt>
                <c:pt idx="268">
                  <c:v>38940</c:v>
                </c:pt>
                <c:pt idx="269">
                  <c:v>38943</c:v>
                </c:pt>
                <c:pt idx="270">
                  <c:v>38944</c:v>
                </c:pt>
                <c:pt idx="271">
                  <c:v>38945</c:v>
                </c:pt>
                <c:pt idx="272">
                  <c:v>38946</c:v>
                </c:pt>
                <c:pt idx="273">
                  <c:v>38947</c:v>
                </c:pt>
                <c:pt idx="274">
                  <c:v>38950</c:v>
                </c:pt>
                <c:pt idx="275">
                  <c:v>38951</c:v>
                </c:pt>
                <c:pt idx="276">
                  <c:v>38952</c:v>
                </c:pt>
                <c:pt idx="277">
                  <c:v>38953</c:v>
                </c:pt>
                <c:pt idx="278">
                  <c:v>38954</c:v>
                </c:pt>
                <c:pt idx="279">
                  <c:v>38957</c:v>
                </c:pt>
                <c:pt idx="280">
                  <c:v>38958</c:v>
                </c:pt>
                <c:pt idx="281">
                  <c:v>38959</c:v>
                </c:pt>
                <c:pt idx="282">
                  <c:v>38960</c:v>
                </c:pt>
                <c:pt idx="283">
                  <c:v>38961</c:v>
                </c:pt>
                <c:pt idx="284">
                  <c:v>38965</c:v>
                </c:pt>
                <c:pt idx="285">
                  <c:v>38966</c:v>
                </c:pt>
                <c:pt idx="286">
                  <c:v>38967</c:v>
                </c:pt>
                <c:pt idx="287">
                  <c:v>38968</c:v>
                </c:pt>
                <c:pt idx="288">
                  <c:v>38971</c:v>
                </c:pt>
                <c:pt idx="289">
                  <c:v>38972</c:v>
                </c:pt>
                <c:pt idx="290">
                  <c:v>38973</c:v>
                </c:pt>
                <c:pt idx="291">
                  <c:v>38974</c:v>
                </c:pt>
                <c:pt idx="292">
                  <c:v>38975</c:v>
                </c:pt>
                <c:pt idx="293">
                  <c:v>38978</c:v>
                </c:pt>
                <c:pt idx="294">
                  <c:v>38979</c:v>
                </c:pt>
                <c:pt idx="295">
                  <c:v>38980</c:v>
                </c:pt>
                <c:pt idx="296">
                  <c:v>38981</c:v>
                </c:pt>
                <c:pt idx="297">
                  <c:v>38982</c:v>
                </c:pt>
                <c:pt idx="298">
                  <c:v>38985</c:v>
                </c:pt>
                <c:pt idx="299">
                  <c:v>38986</c:v>
                </c:pt>
                <c:pt idx="300">
                  <c:v>38987</c:v>
                </c:pt>
                <c:pt idx="301">
                  <c:v>38988</c:v>
                </c:pt>
                <c:pt idx="302">
                  <c:v>38989</c:v>
                </c:pt>
                <c:pt idx="303">
                  <c:v>38992</c:v>
                </c:pt>
                <c:pt idx="304">
                  <c:v>38993</c:v>
                </c:pt>
                <c:pt idx="305">
                  <c:v>38994</c:v>
                </c:pt>
                <c:pt idx="306">
                  <c:v>38995</c:v>
                </c:pt>
                <c:pt idx="307">
                  <c:v>38996</c:v>
                </c:pt>
                <c:pt idx="308">
                  <c:v>38999</c:v>
                </c:pt>
                <c:pt idx="309">
                  <c:v>39000</c:v>
                </c:pt>
                <c:pt idx="310">
                  <c:v>39001</c:v>
                </c:pt>
                <c:pt idx="311">
                  <c:v>39002</c:v>
                </c:pt>
                <c:pt idx="312">
                  <c:v>39003</c:v>
                </c:pt>
                <c:pt idx="313">
                  <c:v>39006</c:v>
                </c:pt>
                <c:pt idx="314">
                  <c:v>39007</c:v>
                </c:pt>
                <c:pt idx="315">
                  <c:v>39008</c:v>
                </c:pt>
                <c:pt idx="316">
                  <c:v>39009</c:v>
                </c:pt>
                <c:pt idx="317">
                  <c:v>39010</c:v>
                </c:pt>
                <c:pt idx="318">
                  <c:v>39013</c:v>
                </c:pt>
                <c:pt idx="319">
                  <c:v>39014</c:v>
                </c:pt>
                <c:pt idx="320">
                  <c:v>39015</c:v>
                </c:pt>
                <c:pt idx="321">
                  <c:v>39016</c:v>
                </c:pt>
                <c:pt idx="322">
                  <c:v>39017</c:v>
                </c:pt>
                <c:pt idx="323">
                  <c:v>39020</c:v>
                </c:pt>
                <c:pt idx="324">
                  <c:v>39021</c:v>
                </c:pt>
                <c:pt idx="325">
                  <c:v>39022</c:v>
                </c:pt>
                <c:pt idx="326">
                  <c:v>39023</c:v>
                </c:pt>
                <c:pt idx="327">
                  <c:v>39024</c:v>
                </c:pt>
                <c:pt idx="328">
                  <c:v>39027</c:v>
                </c:pt>
                <c:pt idx="329">
                  <c:v>39028</c:v>
                </c:pt>
                <c:pt idx="330">
                  <c:v>39029</c:v>
                </c:pt>
                <c:pt idx="331">
                  <c:v>39030</c:v>
                </c:pt>
                <c:pt idx="332">
                  <c:v>39031</c:v>
                </c:pt>
                <c:pt idx="333">
                  <c:v>39034</c:v>
                </c:pt>
                <c:pt idx="334">
                  <c:v>39035</c:v>
                </c:pt>
                <c:pt idx="335">
                  <c:v>39036</c:v>
                </c:pt>
                <c:pt idx="336">
                  <c:v>39037</c:v>
                </c:pt>
                <c:pt idx="337">
                  <c:v>39038</c:v>
                </c:pt>
                <c:pt idx="338">
                  <c:v>39041</c:v>
                </c:pt>
                <c:pt idx="339">
                  <c:v>39042</c:v>
                </c:pt>
                <c:pt idx="340">
                  <c:v>39043</c:v>
                </c:pt>
                <c:pt idx="341">
                  <c:v>39045</c:v>
                </c:pt>
                <c:pt idx="342">
                  <c:v>39048</c:v>
                </c:pt>
                <c:pt idx="343">
                  <c:v>39049</c:v>
                </c:pt>
                <c:pt idx="344">
                  <c:v>39050</c:v>
                </c:pt>
                <c:pt idx="345">
                  <c:v>39051</c:v>
                </c:pt>
                <c:pt idx="346">
                  <c:v>39052</c:v>
                </c:pt>
                <c:pt idx="347">
                  <c:v>39055</c:v>
                </c:pt>
                <c:pt idx="348">
                  <c:v>39056</c:v>
                </c:pt>
                <c:pt idx="349">
                  <c:v>39057</c:v>
                </c:pt>
                <c:pt idx="350">
                  <c:v>39058</c:v>
                </c:pt>
                <c:pt idx="351">
                  <c:v>39059</c:v>
                </c:pt>
                <c:pt idx="352">
                  <c:v>39062</c:v>
                </c:pt>
                <c:pt idx="353">
                  <c:v>39063</c:v>
                </c:pt>
                <c:pt idx="354">
                  <c:v>39064</c:v>
                </c:pt>
                <c:pt idx="355">
                  <c:v>39065</c:v>
                </c:pt>
                <c:pt idx="356">
                  <c:v>39066</c:v>
                </c:pt>
                <c:pt idx="357">
                  <c:v>39069</c:v>
                </c:pt>
                <c:pt idx="358">
                  <c:v>39070</c:v>
                </c:pt>
                <c:pt idx="359">
                  <c:v>39071</c:v>
                </c:pt>
                <c:pt idx="360">
                  <c:v>39072</c:v>
                </c:pt>
                <c:pt idx="361">
                  <c:v>39073</c:v>
                </c:pt>
                <c:pt idx="362">
                  <c:v>39077</c:v>
                </c:pt>
                <c:pt idx="363">
                  <c:v>39078</c:v>
                </c:pt>
                <c:pt idx="364">
                  <c:v>39079</c:v>
                </c:pt>
                <c:pt idx="365">
                  <c:v>39080</c:v>
                </c:pt>
                <c:pt idx="366">
                  <c:v>39085</c:v>
                </c:pt>
                <c:pt idx="367">
                  <c:v>39086</c:v>
                </c:pt>
                <c:pt idx="368">
                  <c:v>39087</c:v>
                </c:pt>
                <c:pt idx="369">
                  <c:v>39090</c:v>
                </c:pt>
                <c:pt idx="370">
                  <c:v>39091</c:v>
                </c:pt>
                <c:pt idx="371">
                  <c:v>39092</c:v>
                </c:pt>
                <c:pt idx="372">
                  <c:v>39093</c:v>
                </c:pt>
                <c:pt idx="373">
                  <c:v>39094</c:v>
                </c:pt>
                <c:pt idx="374">
                  <c:v>39098</c:v>
                </c:pt>
                <c:pt idx="375">
                  <c:v>39099</c:v>
                </c:pt>
                <c:pt idx="376">
                  <c:v>39100</c:v>
                </c:pt>
                <c:pt idx="377">
                  <c:v>39101</c:v>
                </c:pt>
                <c:pt idx="378">
                  <c:v>39104</c:v>
                </c:pt>
                <c:pt idx="379">
                  <c:v>39105</c:v>
                </c:pt>
                <c:pt idx="380">
                  <c:v>39106</c:v>
                </c:pt>
                <c:pt idx="381">
                  <c:v>39107</c:v>
                </c:pt>
                <c:pt idx="382">
                  <c:v>39108</c:v>
                </c:pt>
                <c:pt idx="383">
                  <c:v>39111</c:v>
                </c:pt>
                <c:pt idx="384">
                  <c:v>39112</c:v>
                </c:pt>
                <c:pt idx="385">
                  <c:v>39113</c:v>
                </c:pt>
                <c:pt idx="386">
                  <c:v>39114</c:v>
                </c:pt>
                <c:pt idx="387">
                  <c:v>39115</c:v>
                </c:pt>
                <c:pt idx="388">
                  <c:v>39118</c:v>
                </c:pt>
                <c:pt idx="389">
                  <c:v>39119</c:v>
                </c:pt>
                <c:pt idx="390">
                  <c:v>39120</c:v>
                </c:pt>
                <c:pt idx="391">
                  <c:v>39121</c:v>
                </c:pt>
                <c:pt idx="392">
                  <c:v>39122</c:v>
                </c:pt>
                <c:pt idx="393">
                  <c:v>39125</c:v>
                </c:pt>
                <c:pt idx="394">
                  <c:v>39126</c:v>
                </c:pt>
                <c:pt idx="395">
                  <c:v>39127</c:v>
                </c:pt>
                <c:pt idx="396">
                  <c:v>39128</c:v>
                </c:pt>
                <c:pt idx="397">
                  <c:v>39129</c:v>
                </c:pt>
                <c:pt idx="398">
                  <c:v>39133</c:v>
                </c:pt>
                <c:pt idx="399">
                  <c:v>39134</c:v>
                </c:pt>
                <c:pt idx="400">
                  <c:v>39135</c:v>
                </c:pt>
                <c:pt idx="401">
                  <c:v>39136</c:v>
                </c:pt>
                <c:pt idx="402">
                  <c:v>39139</c:v>
                </c:pt>
                <c:pt idx="403">
                  <c:v>39140</c:v>
                </c:pt>
                <c:pt idx="404">
                  <c:v>39141</c:v>
                </c:pt>
                <c:pt idx="405">
                  <c:v>39142</c:v>
                </c:pt>
                <c:pt idx="406">
                  <c:v>39143</c:v>
                </c:pt>
                <c:pt idx="407">
                  <c:v>39146</c:v>
                </c:pt>
                <c:pt idx="408">
                  <c:v>39147</c:v>
                </c:pt>
                <c:pt idx="409">
                  <c:v>39148</c:v>
                </c:pt>
                <c:pt idx="410">
                  <c:v>39149</c:v>
                </c:pt>
                <c:pt idx="411">
                  <c:v>39150</c:v>
                </c:pt>
                <c:pt idx="412">
                  <c:v>39153</c:v>
                </c:pt>
                <c:pt idx="413">
                  <c:v>39154</c:v>
                </c:pt>
                <c:pt idx="414">
                  <c:v>39155</c:v>
                </c:pt>
                <c:pt idx="415">
                  <c:v>39156</c:v>
                </c:pt>
                <c:pt idx="416">
                  <c:v>39157</c:v>
                </c:pt>
                <c:pt idx="417">
                  <c:v>39160</c:v>
                </c:pt>
                <c:pt idx="418">
                  <c:v>39161</c:v>
                </c:pt>
                <c:pt idx="419">
                  <c:v>39162</c:v>
                </c:pt>
                <c:pt idx="420">
                  <c:v>39163</c:v>
                </c:pt>
                <c:pt idx="421">
                  <c:v>39164</c:v>
                </c:pt>
                <c:pt idx="422">
                  <c:v>39167</c:v>
                </c:pt>
                <c:pt idx="423">
                  <c:v>39168</c:v>
                </c:pt>
                <c:pt idx="424">
                  <c:v>39169</c:v>
                </c:pt>
                <c:pt idx="425">
                  <c:v>39170</c:v>
                </c:pt>
                <c:pt idx="426">
                  <c:v>39171</c:v>
                </c:pt>
                <c:pt idx="427">
                  <c:v>39174</c:v>
                </c:pt>
                <c:pt idx="428">
                  <c:v>39175</c:v>
                </c:pt>
                <c:pt idx="429">
                  <c:v>39176</c:v>
                </c:pt>
                <c:pt idx="430">
                  <c:v>39177</c:v>
                </c:pt>
                <c:pt idx="431">
                  <c:v>39181</c:v>
                </c:pt>
                <c:pt idx="432">
                  <c:v>39182</c:v>
                </c:pt>
                <c:pt idx="433">
                  <c:v>39183</c:v>
                </c:pt>
                <c:pt idx="434">
                  <c:v>39184</c:v>
                </c:pt>
                <c:pt idx="435">
                  <c:v>39185</c:v>
                </c:pt>
                <c:pt idx="436">
                  <c:v>39188</c:v>
                </c:pt>
                <c:pt idx="437">
                  <c:v>39189</c:v>
                </c:pt>
                <c:pt idx="438">
                  <c:v>39190</c:v>
                </c:pt>
                <c:pt idx="439">
                  <c:v>39191</c:v>
                </c:pt>
                <c:pt idx="440">
                  <c:v>39192</c:v>
                </c:pt>
                <c:pt idx="441">
                  <c:v>39195</c:v>
                </c:pt>
                <c:pt idx="442">
                  <c:v>39196</c:v>
                </c:pt>
                <c:pt idx="443">
                  <c:v>39197</c:v>
                </c:pt>
                <c:pt idx="444">
                  <c:v>39198</c:v>
                </c:pt>
                <c:pt idx="445">
                  <c:v>39199</c:v>
                </c:pt>
                <c:pt idx="446">
                  <c:v>39202</c:v>
                </c:pt>
                <c:pt idx="447">
                  <c:v>39203</c:v>
                </c:pt>
                <c:pt idx="448">
                  <c:v>39204</c:v>
                </c:pt>
                <c:pt idx="449">
                  <c:v>39205</c:v>
                </c:pt>
                <c:pt idx="450">
                  <c:v>39206</c:v>
                </c:pt>
                <c:pt idx="451">
                  <c:v>39209</c:v>
                </c:pt>
                <c:pt idx="452">
                  <c:v>39210</c:v>
                </c:pt>
                <c:pt idx="453">
                  <c:v>39211</c:v>
                </c:pt>
                <c:pt idx="454">
                  <c:v>39212</c:v>
                </c:pt>
                <c:pt idx="455">
                  <c:v>39213</c:v>
                </c:pt>
                <c:pt idx="456">
                  <c:v>39216</c:v>
                </c:pt>
                <c:pt idx="457">
                  <c:v>39217</c:v>
                </c:pt>
                <c:pt idx="458">
                  <c:v>39218</c:v>
                </c:pt>
                <c:pt idx="459">
                  <c:v>39219</c:v>
                </c:pt>
                <c:pt idx="460">
                  <c:v>39220</c:v>
                </c:pt>
                <c:pt idx="461">
                  <c:v>39223</c:v>
                </c:pt>
                <c:pt idx="462">
                  <c:v>39224</c:v>
                </c:pt>
                <c:pt idx="463">
                  <c:v>39225</c:v>
                </c:pt>
                <c:pt idx="464">
                  <c:v>39226</c:v>
                </c:pt>
                <c:pt idx="465">
                  <c:v>39227</c:v>
                </c:pt>
                <c:pt idx="466">
                  <c:v>39231</c:v>
                </c:pt>
                <c:pt idx="467">
                  <c:v>39232</c:v>
                </c:pt>
                <c:pt idx="468">
                  <c:v>39233</c:v>
                </c:pt>
                <c:pt idx="469">
                  <c:v>39234</c:v>
                </c:pt>
                <c:pt idx="470">
                  <c:v>39237</c:v>
                </c:pt>
                <c:pt idx="471">
                  <c:v>39238</c:v>
                </c:pt>
                <c:pt idx="472">
                  <c:v>39239</c:v>
                </c:pt>
                <c:pt idx="473">
                  <c:v>39240</c:v>
                </c:pt>
                <c:pt idx="474">
                  <c:v>39241</c:v>
                </c:pt>
                <c:pt idx="475">
                  <c:v>39244</c:v>
                </c:pt>
                <c:pt idx="476">
                  <c:v>39245</c:v>
                </c:pt>
                <c:pt idx="477">
                  <c:v>39246</c:v>
                </c:pt>
                <c:pt idx="478">
                  <c:v>39247</c:v>
                </c:pt>
                <c:pt idx="479">
                  <c:v>39248</c:v>
                </c:pt>
                <c:pt idx="480">
                  <c:v>39251</c:v>
                </c:pt>
                <c:pt idx="481">
                  <c:v>39252</c:v>
                </c:pt>
                <c:pt idx="482">
                  <c:v>39253</c:v>
                </c:pt>
                <c:pt idx="483">
                  <c:v>39254</c:v>
                </c:pt>
                <c:pt idx="484">
                  <c:v>39255</c:v>
                </c:pt>
                <c:pt idx="485">
                  <c:v>39258</c:v>
                </c:pt>
                <c:pt idx="486">
                  <c:v>39259</c:v>
                </c:pt>
                <c:pt idx="487">
                  <c:v>39260</c:v>
                </c:pt>
                <c:pt idx="488">
                  <c:v>39261</c:v>
                </c:pt>
                <c:pt idx="489">
                  <c:v>39262</c:v>
                </c:pt>
                <c:pt idx="490">
                  <c:v>39265</c:v>
                </c:pt>
                <c:pt idx="491">
                  <c:v>39266</c:v>
                </c:pt>
                <c:pt idx="492">
                  <c:v>39268</c:v>
                </c:pt>
                <c:pt idx="493">
                  <c:v>39269</c:v>
                </c:pt>
                <c:pt idx="494">
                  <c:v>39272</c:v>
                </c:pt>
                <c:pt idx="495">
                  <c:v>39273</c:v>
                </c:pt>
                <c:pt idx="496">
                  <c:v>39274</c:v>
                </c:pt>
                <c:pt idx="497">
                  <c:v>39275</c:v>
                </c:pt>
                <c:pt idx="498">
                  <c:v>39276</c:v>
                </c:pt>
                <c:pt idx="499">
                  <c:v>39279</c:v>
                </c:pt>
                <c:pt idx="500">
                  <c:v>39280</c:v>
                </c:pt>
                <c:pt idx="501">
                  <c:v>39281</c:v>
                </c:pt>
                <c:pt idx="502">
                  <c:v>39282</c:v>
                </c:pt>
                <c:pt idx="503">
                  <c:v>39283</c:v>
                </c:pt>
                <c:pt idx="504">
                  <c:v>39286</c:v>
                </c:pt>
                <c:pt idx="505">
                  <c:v>39287</c:v>
                </c:pt>
                <c:pt idx="506">
                  <c:v>39288</c:v>
                </c:pt>
                <c:pt idx="507">
                  <c:v>39289</c:v>
                </c:pt>
                <c:pt idx="508">
                  <c:v>39290</c:v>
                </c:pt>
                <c:pt idx="509">
                  <c:v>39293</c:v>
                </c:pt>
                <c:pt idx="510">
                  <c:v>39294</c:v>
                </c:pt>
                <c:pt idx="511">
                  <c:v>39295</c:v>
                </c:pt>
                <c:pt idx="512">
                  <c:v>39296</c:v>
                </c:pt>
                <c:pt idx="513">
                  <c:v>39297</c:v>
                </c:pt>
                <c:pt idx="514">
                  <c:v>39300</c:v>
                </c:pt>
                <c:pt idx="515">
                  <c:v>39301</c:v>
                </c:pt>
                <c:pt idx="516">
                  <c:v>39302</c:v>
                </c:pt>
                <c:pt idx="517">
                  <c:v>39303</c:v>
                </c:pt>
                <c:pt idx="518">
                  <c:v>39304</c:v>
                </c:pt>
                <c:pt idx="519">
                  <c:v>39307</c:v>
                </c:pt>
                <c:pt idx="520">
                  <c:v>39308</c:v>
                </c:pt>
                <c:pt idx="521">
                  <c:v>39309</c:v>
                </c:pt>
                <c:pt idx="522">
                  <c:v>39310</c:v>
                </c:pt>
                <c:pt idx="523">
                  <c:v>39311</c:v>
                </c:pt>
                <c:pt idx="524">
                  <c:v>39314</c:v>
                </c:pt>
                <c:pt idx="525">
                  <c:v>39315</c:v>
                </c:pt>
                <c:pt idx="526">
                  <c:v>39316</c:v>
                </c:pt>
                <c:pt idx="527">
                  <c:v>39317</c:v>
                </c:pt>
                <c:pt idx="528">
                  <c:v>39318</c:v>
                </c:pt>
                <c:pt idx="529">
                  <c:v>39321</c:v>
                </c:pt>
                <c:pt idx="530">
                  <c:v>39322</c:v>
                </c:pt>
                <c:pt idx="531">
                  <c:v>39323</c:v>
                </c:pt>
                <c:pt idx="532">
                  <c:v>39324</c:v>
                </c:pt>
                <c:pt idx="533">
                  <c:v>39325</c:v>
                </c:pt>
                <c:pt idx="534">
                  <c:v>39329</c:v>
                </c:pt>
                <c:pt idx="535">
                  <c:v>39330</c:v>
                </c:pt>
                <c:pt idx="536">
                  <c:v>39331</c:v>
                </c:pt>
                <c:pt idx="537">
                  <c:v>39332</c:v>
                </c:pt>
                <c:pt idx="538">
                  <c:v>39335</c:v>
                </c:pt>
                <c:pt idx="539">
                  <c:v>39336</c:v>
                </c:pt>
                <c:pt idx="540">
                  <c:v>39337</c:v>
                </c:pt>
                <c:pt idx="541">
                  <c:v>39338</c:v>
                </c:pt>
                <c:pt idx="542">
                  <c:v>39339</c:v>
                </c:pt>
                <c:pt idx="543">
                  <c:v>39342</c:v>
                </c:pt>
                <c:pt idx="544">
                  <c:v>39343</c:v>
                </c:pt>
                <c:pt idx="545">
                  <c:v>39344</c:v>
                </c:pt>
                <c:pt idx="546">
                  <c:v>39345</c:v>
                </c:pt>
                <c:pt idx="547">
                  <c:v>39346</c:v>
                </c:pt>
                <c:pt idx="548">
                  <c:v>39349</c:v>
                </c:pt>
                <c:pt idx="549">
                  <c:v>39350</c:v>
                </c:pt>
                <c:pt idx="550">
                  <c:v>39351</c:v>
                </c:pt>
                <c:pt idx="551">
                  <c:v>39352</c:v>
                </c:pt>
                <c:pt idx="552">
                  <c:v>39353</c:v>
                </c:pt>
                <c:pt idx="553">
                  <c:v>39356</c:v>
                </c:pt>
                <c:pt idx="554">
                  <c:v>39357</c:v>
                </c:pt>
                <c:pt idx="555">
                  <c:v>39358</c:v>
                </c:pt>
                <c:pt idx="556">
                  <c:v>39359</c:v>
                </c:pt>
                <c:pt idx="557">
                  <c:v>39360</c:v>
                </c:pt>
                <c:pt idx="558">
                  <c:v>39363</c:v>
                </c:pt>
                <c:pt idx="559">
                  <c:v>39364</c:v>
                </c:pt>
                <c:pt idx="560">
                  <c:v>39365</c:v>
                </c:pt>
                <c:pt idx="561">
                  <c:v>39366</c:v>
                </c:pt>
                <c:pt idx="562">
                  <c:v>39367</c:v>
                </c:pt>
                <c:pt idx="563">
                  <c:v>39370</c:v>
                </c:pt>
                <c:pt idx="564">
                  <c:v>39371</c:v>
                </c:pt>
                <c:pt idx="565">
                  <c:v>39372</c:v>
                </c:pt>
                <c:pt idx="566">
                  <c:v>39373</c:v>
                </c:pt>
                <c:pt idx="567">
                  <c:v>39374</c:v>
                </c:pt>
                <c:pt idx="568">
                  <c:v>39377</c:v>
                </c:pt>
                <c:pt idx="569">
                  <c:v>39378</c:v>
                </c:pt>
                <c:pt idx="570">
                  <c:v>39379</c:v>
                </c:pt>
                <c:pt idx="571">
                  <c:v>39380</c:v>
                </c:pt>
                <c:pt idx="572">
                  <c:v>39381</c:v>
                </c:pt>
                <c:pt idx="573">
                  <c:v>39384</c:v>
                </c:pt>
                <c:pt idx="574">
                  <c:v>39385</c:v>
                </c:pt>
                <c:pt idx="575">
                  <c:v>39386</c:v>
                </c:pt>
                <c:pt idx="576">
                  <c:v>39387</c:v>
                </c:pt>
                <c:pt idx="577">
                  <c:v>39388</c:v>
                </c:pt>
                <c:pt idx="578">
                  <c:v>39391</c:v>
                </c:pt>
                <c:pt idx="579">
                  <c:v>39392</c:v>
                </c:pt>
                <c:pt idx="580">
                  <c:v>39393</c:v>
                </c:pt>
                <c:pt idx="581">
                  <c:v>39394</c:v>
                </c:pt>
                <c:pt idx="582">
                  <c:v>39395</c:v>
                </c:pt>
                <c:pt idx="583">
                  <c:v>39398</c:v>
                </c:pt>
                <c:pt idx="584">
                  <c:v>39399</c:v>
                </c:pt>
                <c:pt idx="585">
                  <c:v>39400</c:v>
                </c:pt>
                <c:pt idx="586">
                  <c:v>39401</c:v>
                </c:pt>
                <c:pt idx="587">
                  <c:v>39402</c:v>
                </c:pt>
                <c:pt idx="588">
                  <c:v>39405</c:v>
                </c:pt>
                <c:pt idx="589">
                  <c:v>39406</c:v>
                </c:pt>
                <c:pt idx="590">
                  <c:v>39407</c:v>
                </c:pt>
                <c:pt idx="591">
                  <c:v>39409</c:v>
                </c:pt>
                <c:pt idx="592">
                  <c:v>39412</c:v>
                </c:pt>
                <c:pt idx="593">
                  <c:v>39413</c:v>
                </c:pt>
                <c:pt idx="594">
                  <c:v>39414</c:v>
                </c:pt>
                <c:pt idx="595">
                  <c:v>39415</c:v>
                </c:pt>
                <c:pt idx="596">
                  <c:v>39416</c:v>
                </c:pt>
                <c:pt idx="597">
                  <c:v>39419</c:v>
                </c:pt>
                <c:pt idx="598">
                  <c:v>39420</c:v>
                </c:pt>
                <c:pt idx="599">
                  <c:v>39421</c:v>
                </c:pt>
                <c:pt idx="600">
                  <c:v>39422</c:v>
                </c:pt>
                <c:pt idx="601">
                  <c:v>39423</c:v>
                </c:pt>
                <c:pt idx="602">
                  <c:v>39426</c:v>
                </c:pt>
                <c:pt idx="603">
                  <c:v>39427</c:v>
                </c:pt>
                <c:pt idx="604">
                  <c:v>39428</c:v>
                </c:pt>
                <c:pt idx="605">
                  <c:v>39429</c:v>
                </c:pt>
                <c:pt idx="606">
                  <c:v>39430</c:v>
                </c:pt>
                <c:pt idx="607">
                  <c:v>39433</c:v>
                </c:pt>
                <c:pt idx="608">
                  <c:v>39434</c:v>
                </c:pt>
                <c:pt idx="609">
                  <c:v>39435</c:v>
                </c:pt>
                <c:pt idx="610">
                  <c:v>39436</c:v>
                </c:pt>
                <c:pt idx="611">
                  <c:v>39437</c:v>
                </c:pt>
                <c:pt idx="612">
                  <c:v>39440</c:v>
                </c:pt>
                <c:pt idx="613">
                  <c:v>39442</c:v>
                </c:pt>
                <c:pt idx="614">
                  <c:v>39443</c:v>
                </c:pt>
                <c:pt idx="615">
                  <c:v>39444</c:v>
                </c:pt>
                <c:pt idx="616">
                  <c:v>39447</c:v>
                </c:pt>
                <c:pt idx="617">
                  <c:v>39449</c:v>
                </c:pt>
                <c:pt idx="618">
                  <c:v>39450</c:v>
                </c:pt>
                <c:pt idx="619">
                  <c:v>39451</c:v>
                </c:pt>
                <c:pt idx="620">
                  <c:v>39454</c:v>
                </c:pt>
                <c:pt idx="621">
                  <c:v>39455</c:v>
                </c:pt>
                <c:pt idx="622">
                  <c:v>39456</c:v>
                </c:pt>
                <c:pt idx="623">
                  <c:v>39457</c:v>
                </c:pt>
                <c:pt idx="624">
                  <c:v>39458</c:v>
                </c:pt>
                <c:pt idx="625">
                  <c:v>39461</c:v>
                </c:pt>
                <c:pt idx="626">
                  <c:v>39462</c:v>
                </c:pt>
                <c:pt idx="627">
                  <c:v>39463</c:v>
                </c:pt>
                <c:pt idx="628">
                  <c:v>39464</c:v>
                </c:pt>
                <c:pt idx="629">
                  <c:v>39465</c:v>
                </c:pt>
                <c:pt idx="630">
                  <c:v>39469</c:v>
                </c:pt>
                <c:pt idx="631">
                  <c:v>39470</c:v>
                </c:pt>
                <c:pt idx="632">
                  <c:v>39471</c:v>
                </c:pt>
                <c:pt idx="633">
                  <c:v>39472</c:v>
                </c:pt>
                <c:pt idx="634">
                  <c:v>39475</c:v>
                </c:pt>
                <c:pt idx="635">
                  <c:v>39476</c:v>
                </c:pt>
                <c:pt idx="636">
                  <c:v>39477</c:v>
                </c:pt>
                <c:pt idx="637">
                  <c:v>39478</c:v>
                </c:pt>
                <c:pt idx="638">
                  <c:v>39479</c:v>
                </c:pt>
                <c:pt idx="639">
                  <c:v>39482</c:v>
                </c:pt>
                <c:pt idx="640">
                  <c:v>39483</c:v>
                </c:pt>
                <c:pt idx="641">
                  <c:v>39484</c:v>
                </c:pt>
                <c:pt idx="642">
                  <c:v>39485</c:v>
                </c:pt>
                <c:pt idx="643">
                  <c:v>39486</c:v>
                </c:pt>
                <c:pt idx="644">
                  <c:v>39489</c:v>
                </c:pt>
                <c:pt idx="645">
                  <c:v>39490</c:v>
                </c:pt>
                <c:pt idx="646">
                  <c:v>39491</c:v>
                </c:pt>
                <c:pt idx="647">
                  <c:v>39492</c:v>
                </c:pt>
                <c:pt idx="648">
                  <c:v>39493</c:v>
                </c:pt>
                <c:pt idx="649">
                  <c:v>39497</c:v>
                </c:pt>
                <c:pt idx="650">
                  <c:v>39498</c:v>
                </c:pt>
                <c:pt idx="651">
                  <c:v>39499</c:v>
                </c:pt>
                <c:pt idx="652">
                  <c:v>39500</c:v>
                </c:pt>
                <c:pt idx="653">
                  <c:v>39503</c:v>
                </c:pt>
                <c:pt idx="654">
                  <c:v>39504</c:v>
                </c:pt>
                <c:pt idx="655">
                  <c:v>39505</c:v>
                </c:pt>
                <c:pt idx="656">
                  <c:v>39506</c:v>
                </c:pt>
                <c:pt idx="657">
                  <c:v>39507</c:v>
                </c:pt>
                <c:pt idx="658">
                  <c:v>39510</c:v>
                </c:pt>
                <c:pt idx="659">
                  <c:v>39511</c:v>
                </c:pt>
                <c:pt idx="660">
                  <c:v>39512</c:v>
                </c:pt>
                <c:pt idx="661">
                  <c:v>39513</c:v>
                </c:pt>
                <c:pt idx="662">
                  <c:v>39514</c:v>
                </c:pt>
                <c:pt idx="663">
                  <c:v>39517</c:v>
                </c:pt>
                <c:pt idx="664">
                  <c:v>39518</c:v>
                </c:pt>
                <c:pt idx="665">
                  <c:v>39519</c:v>
                </c:pt>
                <c:pt idx="666">
                  <c:v>39520</c:v>
                </c:pt>
                <c:pt idx="667">
                  <c:v>39521</c:v>
                </c:pt>
                <c:pt idx="668">
                  <c:v>39524</c:v>
                </c:pt>
                <c:pt idx="669">
                  <c:v>39525</c:v>
                </c:pt>
                <c:pt idx="670">
                  <c:v>39526</c:v>
                </c:pt>
                <c:pt idx="671">
                  <c:v>39527</c:v>
                </c:pt>
                <c:pt idx="672">
                  <c:v>39531</c:v>
                </c:pt>
                <c:pt idx="673">
                  <c:v>39532</c:v>
                </c:pt>
                <c:pt idx="674">
                  <c:v>39533</c:v>
                </c:pt>
                <c:pt idx="675">
                  <c:v>39534</c:v>
                </c:pt>
                <c:pt idx="676">
                  <c:v>39535</c:v>
                </c:pt>
                <c:pt idx="677">
                  <c:v>39538</c:v>
                </c:pt>
                <c:pt idx="678">
                  <c:v>39539</c:v>
                </c:pt>
                <c:pt idx="679">
                  <c:v>39540</c:v>
                </c:pt>
                <c:pt idx="680">
                  <c:v>39541</c:v>
                </c:pt>
                <c:pt idx="681">
                  <c:v>39542</c:v>
                </c:pt>
                <c:pt idx="682">
                  <c:v>39545</c:v>
                </c:pt>
                <c:pt idx="683">
                  <c:v>39546</c:v>
                </c:pt>
                <c:pt idx="684">
                  <c:v>39547</c:v>
                </c:pt>
                <c:pt idx="685">
                  <c:v>39548</c:v>
                </c:pt>
                <c:pt idx="686">
                  <c:v>39549</c:v>
                </c:pt>
                <c:pt idx="687">
                  <c:v>39552</c:v>
                </c:pt>
                <c:pt idx="688">
                  <c:v>39553</c:v>
                </c:pt>
                <c:pt idx="689">
                  <c:v>39554</c:v>
                </c:pt>
                <c:pt idx="690">
                  <c:v>39555</c:v>
                </c:pt>
                <c:pt idx="691">
                  <c:v>39556</c:v>
                </c:pt>
                <c:pt idx="692">
                  <c:v>39559</c:v>
                </c:pt>
                <c:pt idx="693">
                  <c:v>39560</c:v>
                </c:pt>
                <c:pt idx="694">
                  <c:v>39561</c:v>
                </c:pt>
                <c:pt idx="695">
                  <c:v>39562</c:v>
                </c:pt>
                <c:pt idx="696">
                  <c:v>39563</c:v>
                </c:pt>
                <c:pt idx="697">
                  <c:v>39566</c:v>
                </c:pt>
                <c:pt idx="698">
                  <c:v>39567</c:v>
                </c:pt>
                <c:pt idx="699">
                  <c:v>39568</c:v>
                </c:pt>
                <c:pt idx="700">
                  <c:v>39569</c:v>
                </c:pt>
                <c:pt idx="701">
                  <c:v>39570</c:v>
                </c:pt>
                <c:pt idx="702">
                  <c:v>39573</c:v>
                </c:pt>
                <c:pt idx="703">
                  <c:v>39574</c:v>
                </c:pt>
                <c:pt idx="704">
                  <c:v>39575</c:v>
                </c:pt>
                <c:pt idx="705">
                  <c:v>39576</c:v>
                </c:pt>
                <c:pt idx="706">
                  <c:v>39577</c:v>
                </c:pt>
                <c:pt idx="707">
                  <c:v>39580</c:v>
                </c:pt>
                <c:pt idx="708">
                  <c:v>39581</c:v>
                </c:pt>
                <c:pt idx="709">
                  <c:v>39582</c:v>
                </c:pt>
                <c:pt idx="710">
                  <c:v>39583</c:v>
                </c:pt>
                <c:pt idx="711">
                  <c:v>39584</c:v>
                </c:pt>
                <c:pt idx="712">
                  <c:v>39587</c:v>
                </c:pt>
                <c:pt idx="713">
                  <c:v>39588</c:v>
                </c:pt>
                <c:pt idx="714">
                  <c:v>39589</c:v>
                </c:pt>
                <c:pt idx="715">
                  <c:v>39590</c:v>
                </c:pt>
                <c:pt idx="716">
                  <c:v>39591</c:v>
                </c:pt>
                <c:pt idx="717">
                  <c:v>39595</c:v>
                </c:pt>
                <c:pt idx="718">
                  <c:v>39596</c:v>
                </c:pt>
                <c:pt idx="719">
                  <c:v>39597</c:v>
                </c:pt>
                <c:pt idx="720">
                  <c:v>39598</c:v>
                </c:pt>
                <c:pt idx="721">
                  <c:v>39601</c:v>
                </c:pt>
                <c:pt idx="722">
                  <c:v>39602</c:v>
                </c:pt>
                <c:pt idx="723">
                  <c:v>39603</c:v>
                </c:pt>
                <c:pt idx="724">
                  <c:v>39604</c:v>
                </c:pt>
                <c:pt idx="725">
                  <c:v>39605</c:v>
                </c:pt>
                <c:pt idx="726">
                  <c:v>39608</c:v>
                </c:pt>
                <c:pt idx="727">
                  <c:v>39609</c:v>
                </c:pt>
                <c:pt idx="728">
                  <c:v>39610</c:v>
                </c:pt>
                <c:pt idx="729">
                  <c:v>39611</c:v>
                </c:pt>
                <c:pt idx="730">
                  <c:v>39612</c:v>
                </c:pt>
                <c:pt idx="731">
                  <c:v>39615</c:v>
                </c:pt>
                <c:pt idx="732">
                  <c:v>39616</c:v>
                </c:pt>
                <c:pt idx="733">
                  <c:v>39617</c:v>
                </c:pt>
                <c:pt idx="734">
                  <c:v>39618</c:v>
                </c:pt>
                <c:pt idx="735">
                  <c:v>39619</c:v>
                </c:pt>
                <c:pt idx="736">
                  <c:v>39622</c:v>
                </c:pt>
                <c:pt idx="737">
                  <c:v>39623</c:v>
                </c:pt>
                <c:pt idx="738">
                  <c:v>39624</c:v>
                </c:pt>
                <c:pt idx="739">
                  <c:v>39625</c:v>
                </c:pt>
                <c:pt idx="740">
                  <c:v>39626</c:v>
                </c:pt>
                <c:pt idx="741">
                  <c:v>39629</c:v>
                </c:pt>
                <c:pt idx="742">
                  <c:v>39630</c:v>
                </c:pt>
                <c:pt idx="743">
                  <c:v>39631</c:v>
                </c:pt>
                <c:pt idx="744">
                  <c:v>39632</c:v>
                </c:pt>
                <c:pt idx="745">
                  <c:v>39636</c:v>
                </c:pt>
                <c:pt idx="746">
                  <c:v>39637</c:v>
                </c:pt>
                <c:pt idx="747">
                  <c:v>39638</c:v>
                </c:pt>
                <c:pt idx="748">
                  <c:v>39639</c:v>
                </c:pt>
                <c:pt idx="749">
                  <c:v>39640</c:v>
                </c:pt>
                <c:pt idx="750">
                  <c:v>39643</c:v>
                </c:pt>
                <c:pt idx="751">
                  <c:v>39644</c:v>
                </c:pt>
                <c:pt idx="752">
                  <c:v>39645</c:v>
                </c:pt>
                <c:pt idx="753">
                  <c:v>39646</c:v>
                </c:pt>
                <c:pt idx="754">
                  <c:v>39647</c:v>
                </c:pt>
                <c:pt idx="755">
                  <c:v>39650</c:v>
                </c:pt>
                <c:pt idx="756">
                  <c:v>39651</c:v>
                </c:pt>
                <c:pt idx="757">
                  <c:v>39652</c:v>
                </c:pt>
                <c:pt idx="758">
                  <c:v>39653</c:v>
                </c:pt>
                <c:pt idx="759">
                  <c:v>39654</c:v>
                </c:pt>
                <c:pt idx="760">
                  <c:v>39657</c:v>
                </c:pt>
                <c:pt idx="761">
                  <c:v>39658</c:v>
                </c:pt>
                <c:pt idx="762">
                  <c:v>39659</c:v>
                </c:pt>
                <c:pt idx="763">
                  <c:v>39660</c:v>
                </c:pt>
                <c:pt idx="764">
                  <c:v>39661</c:v>
                </c:pt>
                <c:pt idx="765">
                  <c:v>39664</c:v>
                </c:pt>
                <c:pt idx="766">
                  <c:v>39665</c:v>
                </c:pt>
                <c:pt idx="767">
                  <c:v>39666</c:v>
                </c:pt>
                <c:pt idx="768">
                  <c:v>39667</c:v>
                </c:pt>
                <c:pt idx="769">
                  <c:v>39668</c:v>
                </c:pt>
                <c:pt idx="770">
                  <c:v>39671</c:v>
                </c:pt>
                <c:pt idx="771">
                  <c:v>39672</c:v>
                </c:pt>
                <c:pt idx="772">
                  <c:v>39673</c:v>
                </c:pt>
                <c:pt idx="773">
                  <c:v>39674</c:v>
                </c:pt>
                <c:pt idx="774">
                  <c:v>39675</c:v>
                </c:pt>
                <c:pt idx="775">
                  <c:v>39678</c:v>
                </c:pt>
                <c:pt idx="776">
                  <c:v>39679</c:v>
                </c:pt>
                <c:pt idx="777">
                  <c:v>39680</c:v>
                </c:pt>
                <c:pt idx="778">
                  <c:v>39681</c:v>
                </c:pt>
                <c:pt idx="779">
                  <c:v>39682</c:v>
                </c:pt>
                <c:pt idx="780">
                  <c:v>39685</c:v>
                </c:pt>
                <c:pt idx="781">
                  <c:v>39686</c:v>
                </c:pt>
                <c:pt idx="782">
                  <c:v>39687</c:v>
                </c:pt>
                <c:pt idx="783">
                  <c:v>39688</c:v>
                </c:pt>
                <c:pt idx="784">
                  <c:v>39689</c:v>
                </c:pt>
                <c:pt idx="785">
                  <c:v>39693</c:v>
                </c:pt>
                <c:pt idx="786">
                  <c:v>39694</c:v>
                </c:pt>
                <c:pt idx="787">
                  <c:v>39695</c:v>
                </c:pt>
                <c:pt idx="788">
                  <c:v>39696</c:v>
                </c:pt>
                <c:pt idx="789">
                  <c:v>39699</c:v>
                </c:pt>
                <c:pt idx="790">
                  <c:v>39700</c:v>
                </c:pt>
                <c:pt idx="791">
                  <c:v>39701</c:v>
                </c:pt>
                <c:pt idx="792">
                  <c:v>39702</c:v>
                </c:pt>
                <c:pt idx="793">
                  <c:v>39703</c:v>
                </c:pt>
                <c:pt idx="794">
                  <c:v>39706</c:v>
                </c:pt>
                <c:pt idx="795">
                  <c:v>39707</c:v>
                </c:pt>
                <c:pt idx="796">
                  <c:v>39708</c:v>
                </c:pt>
                <c:pt idx="797">
                  <c:v>39709</c:v>
                </c:pt>
                <c:pt idx="798">
                  <c:v>39710</c:v>
                </c:pt>
                <c:pt idx="799">
                  <c:v>39713</c:v>
                </c:pt>
                <c:pt idx="800">
                  <c:v>39714</c:v>
                </c:pt>
                <c:pt idx="801">
                  <c:v>39715</c:v>
                </c:pt>
                <c:pt idx="802">
                  <c:v>39716</c:v>
                </c:pt>
                <c:pt idx="803">
                  <c:v>39717</c:v>
                </c:pt>
                <c:pt idx="804">
                  <c:v>39720</c:v>
                </c:pt>
                <c:pt idx="805">
                  <c:v>39721</c:v>
                </c:pt>
                <c:pt idx="806">
                  <c:v>39722</c:v>
                </c:pt>
                <c:pt idx="807">
                  <c:v>39723</c:v>
                </c:pt>
                <c:pt idx="808">
                  <c:v>39724</c:v>
                </c:pt>
                <c:pt idx="809">
                  <c:v>39727</c:v>
                </c:pt>
                <c:pt idx="810">
                  <c:v>39728</c:v>
                </c:pt>
                <c:pt idx="811">
                  <c:v>39729</c:v>
                </c:pt>
                <c:pt idx="812">
                  <c:v>39730</c:v>
                </c:pt>
                <c:pt idx="813">
                  <c:v>39731</c:v>
                </c:pt>
                <c:pt idx="814">
                  <c:v>39734</c:v>
                </c:pt>
                <c:pt idx="815">
                  <c:v>39735</c:v>
                </c:pt>
                <c:pt idx="816">
                  <c:v>39736</c:v>
                </c:pt>
                <c:pt idx="817">
                  <c:v>39737</c:v>
                </c:pt>
                <c:pt idx="818">
                  <c:v>39738</c:v>
                </c:pt>
                <c:pt idx="819">
                  <c:v>39741</c:v>
                </c:pt>
                <c:pt idx="820">
                  <c:v>39742</c:v>
                </c:pt>
                <c:pt idx="821">
                  <c:v>39743</c:v>
                </c:pt>
                <c:pt idx="822">
                  <c:v>39744</c:v>
                </c:pt>
                <c:pt idx="823">
                  <c:v>39745</c:v>
                </c:pt>
                <c:pt idx="824">
                  <c:v>39748</c:v>
                </c:pt>
                <c:pt idx="825">
                  <c:v>39749</c:v>
                </c:pt>
                <c:pt idx="826">
                  <c:v>39750</c:v>
                </c:pt>
                <c:pt idx="827">
                  <c:v>39751</c:v>
                </c:pt>
                <c:pt idx="828">
                  <c:v>39752</c:v>
                </c:pt>
                <c:pt idx="829">
                  <c:v>39755</c:v>
                </c:pt>
                <c:pt idx="830">
                  <c:v>39756</c:v>
                </c:pt>
                <c:pt idx="831">
                  <c:v>39757</c:v>
                </c:pt>
                <c:pt idx="832">
                  <c:v>39758</c:v>
                </c:pt>
                <c:pt idx="833">
                  <c:v>39759</c:v>
                </c:pt>
                <c:pt idx="834">
                  <c:v>39762</c:v>
                </c:pt>
                <c:pt idx="835">
                  <c:v>39763</c:v>
                </c:pt>
                <c:pt idx="836">
                  <c:v>39764</c:v>
                </c:pt>
                <c:pt idx="837">
                  <c:v>39765</c:v>
                </c:pt>
                <c:pt idx="838">
                  <c:v>39766</c:v>
                </c:pt>
                <c:pt idx="839">
                  <c:v>39769</c:v>
                </c:pt>
                <c:pt idx="840">
                  <c:v>39770</c:v>
                </c:pt>
                <c:pt idx="841">
                  <c:v>39771</c:v>
                </c:pt>
                <c:pt idx="842">
                  <c:v>39772</c:v>
                </c:pt>
                <c:pt idx="843">
                  <c:v>39773</c:v>
                </c:pt>
                <c:pt idx="844">
                  <c:v>39776</c:v>
                </c:pt>
                <c:pt idx="845">
                  <c:v>39777</c:v>
                </c:pt>
                <c:pt idx="846">
                  <c:v>39778</c:v>
                </c:pt>
                <c:pt idx="847">
                  <c:v>39780</c:v>
                </c:pt>
                <c:pt idx="848">
                  <c:v>39783</c:v>
                </c:pt>
                <c:pt idx="849">
                  <c:v>39784</c:v>
                </c:pt>
                <c:pt idx="850">
                  <c:v>39785</c:v>
                </c:pt>
                <c:pt idx="851">
                  <c:v>39786</c:v>
                </c:pt>
                <c:pt idx="852">
                  <c:v>39787</c:v>
                </c:pt>
                <c:pt idx="853">
                  <c:v>39790</c:v>
                </c:pt>
                <c:pt idx="854">
                  <c:v>39791</c:v>
                </c:pt>
                <c:pt idx="855">
                  <c:v>39792</c:v>
                </c:pt>
                <c:pt idx="856">
                  <c:v>39793</c:v>
                </c:pt>
                <c:pt idx="857">
                  <c:v>39794</c:v>
                </c:pt>
                <c:pt idx="858">
                  <c:v>39797</c:v>
                </c:pt>
                <c:pt idx="859">
                  <c:v>39798</c:v>
                </c:pt>
                <c:pt idx="860">
                  <c:v>39799</c:v>
                </c:pt>
                <c:pt idx="861">
                  <c:v>39800</c:v>
                </c:pt>
                <c:pt idx="862">
                  <c:v>39801</c:v>
                </c:pt>
                <c:pt idx="863">
                  <c:v>39804</c:v>
                </c:pt>
                <c:pt idx="864">
                  <c:v>39805</c:v>
                </c:pt>
                <c:pt idx="865">
                  <c:v>39806</c:v>
                </c:pt>
                <c:pt idx="866">
                  <c:v>39808</c:v>
                </c:pt>
                <c:pt idx="867">
                  <c:v>39811</c:v>
                </c:pt>
                <c:pt idx="868">
                  <c:v>39812</c:v>
                </c:pt>
                <c:pt idx="869">
                  <c:v>39813</c:v>
                </c:pt>
                <c:pt idx="870">
                  <c:v>39815</c:v>
                </c:pt>
                <c:pt idx="871">
                  <c:v>39818</c:v>
                </c:pt>
                <c:pt idx="872">
                  <c:v>39819</c:v>
                </c:pt>
                <c:pt idx="873">
                  <c:v>39820</c:v>
                </c:pt>
                <c:pt idx="874">
                  <c:v>39821</c:v>
                </c:pt>
                <c:pt idx="875">
                  <c:v>39822</c:v>
                </c:pt>
                <c:pt idx="876">
                  <c:v>39825</c:v>
                </c:pt>
                <c:pt idx="877">
                  <c:v>39826</c:v>
                </c:pt>
                <c:pt idx="878">
                  <c:v>39827</c:v>
                </c:pt>
                <c:pt idx="879">
                  <c:v>39828</c:v>
                </c:pt>
                <c:pt idx="880">
                  <c:v>39829</c:v>
                </c:pt>
                <c:pt idx="881">
                  <c:v>39833</c:v>
                </c:pt>
                <c:pt idx="882">
                  <c:v>39834</c:v>
                </c:pt>
                <c:pt idx="883">
                  <c:v>39835</c:v>
                </c:pt>
                <c:pt idx="884">
                  <c:v>39836</c:v>
                </c:pt>
                <c:pt idx="885">
                  <c:v>39839</c:v>
                </c:pt>
                <c:pt idx="886">
                  <c:v>39840</c:v>
                </c:pt>
                <c:pt idx="887">
                  <c:v>39841</c:v>
                </c:pt>
                <c:pt idx="888">
                  <c:v>39842</c:v>
                </c:pt>
                <c:pt idx="889">
                  <c:v>39843</c:v>
                </c:pt>
                <c:pt idx="890">
                  <c:v>39846</c:v>
                </c:pt>
                <c:pt idx="891">
                  <c:v>39847</c:v>
                </c:pt>
                <c:pt idx="892">
                  <c:v>39848</c:v>
                </c:pt>
                <c:pt idx="893">
                  <c:v>39849</c:v>
                </c:pt>
                <c:pt idx="894">
                  <c:v>39850</c:v>
                </c:pt>
                <c:pt idx="895">
                  <c:v>39853</c:v>
                </c:pt>
                <c:pt idx="896">
                  <c:v>39854</c:v>
                </c:pt>
                <c:pt idx="897">
                  <c:v>39855</c:v>
                </c:pt>
                <c:pt idx="898">
                  <c:v>39856</c:v>
                </c:pt>
                <c:pt idx="899">
                  <c:v>39857</c:v>
                </c:pt>
                <c:pt idx="900">
                  <c:v>39861</c:v>
                </c:pt>
                <c:pt idx="901">
                  <c:v>39862</c:v>
                </c:pt>
                <c:pt idx="902">
                  <c:v>39863</c:v>
                </c:pt>
                <c:pt idx="903">
                  <c:v>39864</c:v>
                </c:pt>
                <c:pt idx="904">
                  <c:v>39867</c:v>
                </c:pt>
                <c:pt idx="905">
                  <c:v>39868</c:v>
                </c:pt>
                <c:pt idx="906">
                  <c:v>39869</c:v>
                </c:pt>
                <c:pt idx="907">
                  <c:v>39870</c:v>
                </c:pt>
                <c:pt idx="908">
                  <c:v>39871</c:v>
                </c:pt>
                <c:pt idx="909">
                  <c:v>39874</c:v>
                </c:pt>
                <c:pt idx="910">
                  <c:v>39875</c:v>
                </c:pt>
                <c:pt idx="911">
                  <c:v>39876</c:v>
                </c:pt>
                <c:pt idx="912">
                  <c:v>39877</c:v>
                </c:pt>
                <c:pt idx="913">
                  <c:v>39878</c:v>
                </c:pt>
                <c:pt idx="914">
                  <c:v>39881</c:v>
                </c:pt>
                <c:pt idx="915">
                  <c:v>39882</c:v>
                </c:pt>
                <c:pt idx="916">
                  <c:v>39883</c:v>
                </c:pt>
                <c:pt idx="917">
                  <c:v>39884</c:v>
                </c:pt>
                <c:pt idx="918">
                  <c:v>39885</c:v>
                </c:pt>
                <c:pt idx="919">
                  <c:v>39888</c:v>
                </c:pt>
                <c:pt idx="920">
                  <c:v>39889</c:v>
                </c:pt>
                <c:pt idx="921">
                  <c:v>39890</c:v>
                </c:pt>
                <c:pt idx="922">
                  <c:v>39891</c:v>
                </c:pt>
                <c:pt idx="923">
                  <c:v>39892</c:v>
                </c:pt>
                <c:pt idx="924">
                  <c:v>39895</c:v>
                </c:pt>
                <c:pt idx="925">
                  <c:v>39896</c:v>
                </c:pt>
                <c:pt idx="926">
                  <c:v>39897</c:v>
                </c:pt>
                <c:pt idx="927">
                  <c:v>39898</c:v>
                </c:pt>
                <c:pt idx="928">
                  <c:v>39899</c:v>
                </c:pt>
                <c:pt idx="929">
                  <c:v>39902</c:v>
                </c:pt>
                <c:pt idx="930">
                  <c:v>39903</c:v>
                </c:pt>
                <c:pt idx="931">
                  <c:v>39904</c:v>
                </c:pt>
                <c:pt idx="932">
                  <c:v>39905</c:v>
                </c:pt>
                <c:pt idx="933">
                  <c:v>39906</c:v>
                </c:pt>
                <c:pt idx="934">
                  <c:v>39909</c:v>
                </c:pt>
                <c:pt idx="935">
                  <c:v>39910</c:v>
                </c:pt>
                <c:pt idx="936">
                  <c:v>39911</c:v>
                </c:pt>
                <c:pt idx="937">
                  <c:v>39912</c:v>
                </c:pt>
                <c:pt idx="938">
                  <c:v>39916</c:v>
                </c:pt>
                <c:pt idx="939">
                  <c:v>39917</c:v>
                </c:pt>
                <c:pt idx="940">
                  <c:v>39918</c:v>
                </c:pt>
                <c:pt idx="941">
                  <c:v>39919</c:v>
                </c:pt>
                <c:pt idx="942">
                  <c:v>39920</c:v>
                </c:pt>
                <c:pt idx="943">
                  <c:v>39923</c:v>
                </c:pt>
                <c:pt idx="944">
                  <c:v>39924</c:v>
                </c:pt>
                <c:pt idx="945">
                  <c:v>39925</c:v>
                </c:pt>
                <c:pt idx="946">
                  <c:v>39926</c:v>
                </c:pt>
                <c:pt idx="947">
                  <c:v>39927</c:v>
                </c:pt>
                <c:pt idx="948">
                  <c:v>39930</c:v>
                </c:pt>
                <c:pt idx="949">
                  <c:v>39931</c:v>
                </c:pt>
                <c:pt idx="950">
                  <c:v>39932</c:v>
                </c:pt>
                <c:pt idx="951">
                  <c:v>39933</c:v>
                </c:pt>
                <c:pt idx="952">
                  <c:v>39934</c:v>
                </c:pt>
                <c:pt idx="953">
                  <c:v>39937</c:v>
                </c:pt>
                <c:pt idx="954">
                  <c:v>39938</c:v>
                </c:pt>
                <c:pt idx="955">
                  <c:v>39939</c:v>
                </c:pt>
                <c:pt idx="956">
                  <c:v>39940</c:v>
                </c:pt>
                <c:pt idx="957">
                  <c:v>39941</c:v>
                </c:pt>
                <c:pt idx="958">
                  <c:v>39944</c:v>
                </c:pt>
                <c:pt idx="959">
                  <c:v>39945</c:v>
                </c:pt>
                <c:pt idx="960">
                  <c:v>39946</c:v>
                </c:pt>
                <c:pt idx="961">
                  <c:v>39947</c:v>
                </c:pt>
                <c:pt idx="962">
                  <c:v>39948</c:v>
                </c:pt>
                <c:pt idx="963">
                  <c:v>39951</c:v>
                </c:pt>
                <c:pt idx="964">
                  <c:v>39952</c:v>
                </c:pt>
                <c:pt idx="965">
                  <c:v>39953</c:v>
                </c:pt>
                <c:pt idx="966">
                  <c:v>39954</c:v>
                </c:pt>
                <c:pt idx="967">
                  <c:v>39955</c:v>
                </c:pt>
                <c:pt idx="968">
                  <c:v>39959</c:v>
                </c:pt>
                <c:pt idx="969">
                  <c:v>39960</c:v>
                </c:pt>
                <c:pt idx="970">
                  <c:v>39961</c:v>
                </c:pt>
                <c:pt idx="971">
                  <c:v>39962</c:v>
                </c:pt>
                <c:pt idx="972">
                  <c:v>39965</c:v>
                </c:pt>
                <c:pt idx="973">
                  <c:v>39966</c:v>
                </c:pt>
                <c:pt idx="974">
                  <c:v>39967</c:v>
                </c:pt>
                <c:pt idx="975">
                  <c:v>39968</c:v>
                </c:pt>
                <c:pt idx="976">
                  <c:v>39969</c:v>
                </c:pt>
                <c:pt idx="977">
                  <c:v>39972</c:v>
                </c:pt>
                <c:pt idx="978">
                  <c:v>39973</c:v>
                </c:pt>
                <c:pt idx="979">
                  <c:v>39974</c:v>
                </c:pt>
                <c:pt idx="980">
                  <c:v>39975</c:v>
                </c:pt>
                <c:pt idx="981">
                  <c:v>39976</c:v>
                </c:pt>
                <c:pt idx="982">
                  <c:v>39979</c:v>
                </c:pt>
                <c:pt idx="983">
                  <c:v>39980</c:v>
                </c:pt>
                <c:pt idx="984">
                  <c:v>39981</c:v>
                </c:pt>
                <c:pt idx="985">
                  <c:v>39982</c:v>
                </c:pt>
                <c:pt idx="986">
                  <c:v>39983</c:v>
                </c:pt>
                <c:pt idx="987">
                  <c:v>39986</c:v>
                </c:pt>
                <c:pt idx="988">
                  <c:v>39987</c:v>
                </c:pt>
                <c:pt idx="989">
                  <c:v>39988</c:v>
                </c:pt>
                <c:pt idx="990">
                  <c:v>39989</c:v>
                </c:pt>
                <c:pt idx="991">
                  <c:v>39990</c:v>
                </c:pt>
                <c:pt idx="992">
                  <c:v>39993</c:v>
                </c:pt>
                <c:pt idx="993">
                  <c:v>39994</c:v>
                </c:pt>
                <c:pt idx="994">
                  <c:v>39995</c:v>
                </c:pt>
                <c:pt idx="995">
                  <c:v>39996</c:v>
                </c:pt>
                <c:pt idx="996">
                  <c:v>40000</c:v>
                </c:pt>
                <c:pt idx="997">
                  <c:v>40001</c:v>
                </c:pt>
                <c:pt idx="998">
                  <c:v>40002</c:v>
                </c:pt>
                <c:pt idx="999">
                  <c:v>40003</c:v>
                </c:pt>
                <c:pt idx="1000">
                  <c:v>40004</c:v>
                </c:pt>
                <c:pt idx="1001">
                  <c:v>40007</c:v>
                </c:pt>
                <c:pt idx="1002">
                  <c:v>40008</c:v>
                </c:pt>
                <c:pt idx="1003">
                  <c:v>40009</c:v>
                </c:pt>
                <c:pt idx="1004">
                  <c:v>40010</c:v>
                </c:pt>
                <c:pt idx="1005">
                  <c:v>40011</c:v>
                </c:pt>
                <c:pt idx="1006">
                  <c:v>40014</c:v>
                </c:pt>
                <c:pt idx="1007">
                  <c:v>40015</c:v>
                </c:pt>
                <c:pt idx="1008">
                  <c:v>40016</c:v>
                </c:pt>
                <c:pt idx="1009">
                  <c:v>40017</c:v>
                </c:pt>
                <c:pt idx="1010">
                  <c:v>40018</c:v>
                </c:pt>
                <c:pt idx="1011">
                  <c:v>40021</c:v>
                </c:pt>
                <c:pt idx="1012">
                  <c:v>40022</c:v>
                </c:pt>
                <c:pt idx="1013">
                  <c:v>40023</c:v>
                </c:pt>
                <c:pt idx="1014">
                  <c:v>40024</c:v>
                </c:pt>
                <c:pt idx="1015">
                  <c:v>40025</c:v>
                </c:pt>
                <c:pt idx="1016">
                  <c:v>40028</c:v>
                </c:pt>
                <c:pt idx="1017">
                  <c:v>40029</c:v>
                </c:pt>
                <c:pt idx="1018">
                  <c:v>40030</c:v>
                </c:pt>
                <c:pt idx="1019">
                  <c:v>40031</c:v>
                </c:pt>
                <c:pt idx="1020">
                  <c:v>40032</c:v>
                </c:pt>
                <c:pt idx="1021">
                  <c:v>40035</c:v>
                </c:pt>
                <c:pt idx="1022">
                  <c:v>40036</c:v>
                </c:pt>
                <c:pt idx="1023">
                  <c:v>40037</c:v>
                </c:pt>
                <c:pt idx="1024">
                  <c:v>40038</c:v>
                </c:pt>
                <c:pt idx="1025">
                  <c:v>40039</c:v>
                </c:pt>
                <c:pt idx="1026">
                  <c:v>40042</c:v>
                </c:pt>
                <c:pt idx="1027">
                  <c:v>40043</c:v>
                </c:pt>
                <c:pt idx="1028">
                  <c:v>40044</c:v>
                </c:pt>
                <c:pt idx="1029">
                  <c:v>40045</c:v>
                </c:pt>
                <c:pt idx="1030">
                  <c:v>40046</c:v>
                </c:pt>
                <c:pt idx="1031">
                  <c:v>40049</c:v>
                </c:pt>
                <c:pt idx="1032">
                  <c:v>40050</c:v>
                </c:pt>
                <c:pt idx="1033">
                  <c:v>40051</c:v>
                </c:pt>
                <c:pt idx="1034">
                  <c:v>40052</c:v>
                </c:pt>
                <c:pt idx="1035">
                  <c:v>40053</c:v>
                </c:pt>
                <c:pt idx="1036">
                  <c:v>40056</c:v>
                </c:pt>
                <c:pt idx="1037">
                  <c:v>40057</c:v>
                </c:pt>
                <c:pt idx="1038">
                  <c:v>40058</c:v>
                </c:pt>
                <c:pt idx="1039">
                  <c:v>40059</c:v>
                </c:pt>
                <c:pt idx="1040">
                  <c:v>40060</c:v>
                </c:pt>
                <c:pt idx="1041">
                  <c:v>40064</c:v>
                </c:pt>
                <c:pt idx="1042">
                  <c:v>40065</c:v>
                </c:pt>
                <c:pt idx="1043">
                  <c:v>40066</c:v>
                </c:pt>
                <c:pt idx="1044">
                  <c:v>40067</c:v>
                </c:pt>
                <c:pt idx="1045">
                  <c:v>40070</c:v>
                </c:pt>
                <c:pt idx="1046">
                  <c:v>40071</c:v>
                </c:pt>
                <c:pt idx="1047">
                  <c:v>40072</c:v>
                </c:pt>
                <c:pt idx="1048">
                  <c:v>40073</c:v>
                </c:pt>
                <c:pt idx="1049">
                  <c:v>40074</c:v>
                </c:pt>
                <c:pt idx="1050">
                  <c:v>40077</c:v>
                </c:pt>
                <c:pt idx="1051">
                  <c:v>40078</c:v>
                </c:pt>
                <c:pt idx="1052">
                  <c:v>40079</c:v>
                </c:pt>
                <c:pt idx="1053">
                  <c:v>40080</c:v>
                </c:pt>
                <c:pt idx="1054">
                  <c:v>40081</c:v>
                </c:pt>
                <c:pt idx="1055">
                  <c:v>40084</c:v>
                </c:pt>
                <c:pt idx="1056">
                  <c:v>40085</c:v>
                </c:pt>
                <c:pt idx="1057">
                  <c:v>40086</c:v>
                </c:pt>
                <c:pt idx="1058">
                  <c:v>40087</c:v>
                </c:pt>
                <c:pt idx="1059">
                  <c:v>40088</c:v>
                </c:pt>
                <c:pt idx="1060">
                  <c:v>40091</c:v>
                </c:pt>
                <c:pt idx="1061">
                  <c:v>40092</c:v>
                </c:pt>
                <c:pt idx="1062">
                  <c:v>40093</c:v>
                </c:pt>
                <c:pt idx="1063">
                  <c:v>40094</c:v>
                </c:pt>
                <c:pt idx="1064">
                  <c:v>40095</c:v>
                </c:pt>
                <c:pt idx="1065">
                  <c:v>40098</c:v>
                </c:pt>
                <c:pt idx="1066">
                  <c:v>40099</c:v>
                </c:pt>
                <c:pt idx="1067">
                  <c:v>40100</c:v>
                </c:pt>
                <c:pt idx="1068">
                  <c:v>40101</c:v>
                </c:pt>
                <c:pt idx="1069">
                  <c:v>40102</c:v>
                </c:pt>
                <c:pt idx="1070">
                  <c:v>40105</c:v>
                </c:pt>
                <c:pt idx="1071">
                  <c:v>40106</c:v>
                </c:pt>
                <c:pt idx="1072">
                  <c:v>40107</c:v>
                </c:pt>
                <c:pt idx="1073">
                  <c:v>40108</c:v>
                </c:pt>
                <c:pt idx="1074">
                  <c:v>40109</c:v>
                </c:pt>
                <c:pt idx="1075">
                  <c:v>40112</c:v>
                </c:pt>
                <c:pt idx="1076">
                  <c:v>40113</c:v>
                </c:pt>
                <c:pt idx="1077">
                  <c:v>40114</c:v>
                </c:pt>
                <c:pt idx="1078">
                  <c:v>40115</c:v>
                </c:pt>
                <c:pt idx="1079">
                  <c:v>40116</c:v>
                </c:pt>
                <c:pt idx="1080">
                  <c:v>40119</c:v>
                </c:pt>
                <c:pt idx="1081">
                  <c:v>40120</c:v>
                </c:pt>
                <c:pt idx="1082">
                  <c:v>40121</c:v>
                </c:pt>
                <c:pt idx="1083">
                  <c:v>40122</c:v>
                </c:pt>
                <c:pt idx="1084">
                  <c:v>40123</c:v>
                </c:pt>
                <c:pt idx="1085">
                  <c:v>40126</c:v>
                </c:pt>
                <c:pt idx="1086">
                  <c:v>40127</c:v>
                </c:pt>
                <c:pt idx="1087">
                  <c:v>40128</c:v>
                </c:pt>
                <c:pt idx="1088">
                  <c:v>40129</c:v>
                </c:pt>
                <c:pt idx="1089">
                  <c:v>40130</c:v>
                </c:pt>
                <c:pt idx="1090">
                  <c:v>40133</c:v>
                </c:pt>
                <c:pt idx="1091">
                  <c:v>40134</c:v>
                </c:pt>
                <c:pt idx="1092">
                  <c:v>40135</c:v>
                </c:pt>
                <c:pt idx="1093">
                  <c:v>40136</c:v>
                </c:pt>
                <c:pt idx="1094">
                  <c:v>40137</c:v>
                </c:pt>
                <c:pt idx="1095">
                  <c:v>40140</c:v>
                </c:pt>
                <c:pt idx="1096">
                  <c:v>40141</c:v>
                </c:pt>
                <c:pt idx="1097">
                  <c:v>40142</c:v>
                </c:pt>
                <c:pt idx="1098">
                  <c:v>40144</c:v>
                </c:pt>
                <c:pt idx="1099">
                  <c:v>40147</c:v>
                </c:pt>
                <c:pt idx="1100">
                  <c:v>40148</c:v>
                </c:pt>
                <c:pt idx="1101">
                  <c:v>40149</c:v>
                </c:pt>
                <c:pt idx="1102">
                  <c:v>40150</c:v>
                </c:pt>
                <c:pt idx="1103">
                  <c:v>40151</c:v>
                </c:pt>
                <c:pt idx="1104">
                  <c:v>40154</c:v>
                </c:pt>
                <c:pt idx="1105">
                  <c:v>40155</c:v>
                </c:pt>
                <c:pt idx="1106">
                  <c:v>40156</c:v>
                </c:pt>
                <c:pt idx="1107">
                  <c:v>40157</c:v>
                </c:pt>
                <c:pt idx="1108">
                  <c:v>40158</c:v>
                </c:pt>
                <c:pt idx="1109">
                  <c:v>40161</c:v>
                </c:pt>
                <c:pt idx="1110">
                  <c:v>40162</c:v>
                </c:pt>
                <c:pt idx="1111">
                  <c:v>40163</c:v>
                </c:pt>
                <c:pt idx="1112">
                  <c:v>40164</c:v>
                </c:pt>
                <c:pt idx="1113">
                  <c:v>40165</c:v>
                </c:pt>
                <c:pt idx="1114">
                  <c:v>40168</c:v>
                </c:pt>
                <c:pt idx="1115">
                  <c:v>40169</c:v>
                </c:pt>
                <c:pt idx="1116">
                  <c:v>40170</c:v>
                </c:pt>
                <c:pt idx="1117">
                  <c:v>40171</c:v>
                </c:pt>
                <c:pt idx="1118">
                  <c:v>40175</c:v>
                </c:pt>
                <c:pt idx="1119">
                  <c:v>40176</c:v>
                </c:pt>
                <c:pt idx="1120">
                  <c:v>40177</c:v>
                </c:pt>
                <c:pt idx="1121">
                  <c:v>40178</c:v>
                </c:pt>
                <c:pt idx="1122">
                  <c:v>40182</c:v>
                </c:pt>
                <c:pt idx="1123">
                  <c:v>40183</c:v>
                </c:pt>
                <c:pt idx="1124">
                  <c:v>40184</c:v>
                </c:pt>
                <c:pt idx="1125">
                  <c:v>40185</c:v>
                </c:pt>
                <c:pt idx="1126">
                  <c:v>40186</c:v>
                </c:pt>
                <c:pt idx="1127">
                  <c:v>40189</c:v>
                </c:pt>
                <c:pt idx="1128">
                  <c:v>40190</c:v>
                </c:pt>
                <c:pt idx="1129">
                  <c:v>40191</c:v>
                </c:pt>
                <c:pt idx="1130">
                  <c:v>40192</c:v>
                </c:pt>
                <c:pt idx="1131">
                  <c:v>40193</c:v>
                </c:pt>
                <c:pt idx="1132">
                  <c:v>40197</c:v>
                </c:pt>
                <c:pt idx="1133">
                  <c:v>40198</c:v>
                </c:pt>
                <c:pt idx="1134">
                  <c:v>40199</c:v>
                </c:pt>
                <c:pt idx="1135">
                  <c:v>40200</c:v>
                </c:pt>
                <c:pt idx="1136">
                  <c:v>40203</c:v>
                </c:pt>
                <c:pt idx="1137">
                  <c:v>40204</c:v>
                </c:pt>
                <c:pt idx="1138">
                  <c:v>40205</c:v>
                </c:pt>
                <c:pt idx="1139">
                  <c:v>40206</c:v>
                </c:pt>
                <c:pt idx="1140">
                  <c:v>40207</c:v>
                </c:pt>
                <c:pt idx="1141">
                  <c:v>40210</c:v>
                </c:pt>
                <c:pt idx="1142">
                  <c:v>40211</c:v>
                </c:pt>
                <c:pt idx="1143">
                  <c:v>40212</c:v>
                </c:pt>
                <c:pt idx="1144">
                  <c:v>40213</c:v>
                </c:pt>
                <c:pt idx="1145">
                  <c:v>40214</c:v>
                </c:pt>
                <c:pt idx="1146">
                  <c:v>40217</c:v>
                </c:pt>
                <c:pt idx="1147">
                  <c:v>40218</c:v>
                </c:pt>
                <c:pt idx="1148">
                  <c:v>40219</c:v>
                </c:pt>
                <c:pt idx="1149">
                  <c:v>40220</c:v>
                </c:pt>
                <c:pt idx="1150">
                  <c:v>40221</c:v>
                </c:pt>
                <c:pt idx="1151">
                  <c:v>40225</c:v>
                </c:pt>
                <c:pt idx="1152">
                  <c:v>40226</c:v>
                </c:pt>
                <c:pt idx="1153">
                  <c:v>40227</c:v>
                </c:pt>
                <c:pt idx="1154">
                  <c:v>40228</c:v>
                </c:pt>
                <c:pt idx="1155">
                  <c:v>40231</c:v>
                </c:pt>
                <c:pt idx="1156">
                  <c:v>40232</c:v>
                </c:pt>
                <c:pt idx="1157">
                  <c:v>40233</c:v>
                </c:pt>
                <c:pt idx="1158">
                  <c:v>40234</c:v>
                </c:pt>
                <c:pt idx="1159">
                  <c:v>40235</c:v>
                </c:pt>
                <c:pt idx="1160">
                  <c:v>40238</c:v>
                </c:pt>
                <c:pt idx="1161">
                  <c:v>40239</c:v>
                </c:pt>
                <c:pt idx="1162">
                  <c:v>40240</c:v>
                </c:pt>
                <c:pt idx="1163">
                  <c:v>40241</c:v>
                </c:pt>
                <c:pt idx="1164">
                  <c:v>40242</c:v>
                </c:pt>
                <c:pt idx="1165">
                  <c:v>40245</c:v>
                </c:pt>
                <c:pt idx="1166">
                  <c:v>40246</c:v>
                </c:pt>
                <c:pt idx="1167">
                  <c:v>40247</c:v>
                </c:pt>
                <c:pt idx="1168">
                  <c:v>40248</c:v>
                </c:pt>
                <c:pt idx="1169">
                  <c:v>40249</c:v>
                </c:pt>
                <c:pt idx="1170">
                  <c:v>40252</c:v>
                </c:pt>
                <c:pt idx="1171">
                  <c:v>40253</c:v>
                </c:pt>
                <c:pt idx="1172">
                  <c:v>40254</c:v>
                </c:pt>
                <c:pt idx="1173">
                  <c:v>40255</c:v>
                </c:pt>
                <c:pt idx="1174">
                  <c:v>40256</c:v>
                </c:pt>
                <c:pt idx="1175">
                  <c:v>40259</c:v>
                </c:pt>
                <c:pt idx="1176">
                  <c:v>40260</c:v>
                </c:pt>
                <c:pt idx="1177">
                  <c:v>40261</c:v>
                </c:pt>
                <c:pt idx="1178">
                  <c:v>40262</c:v>
                </c:pt>
                <c:pt idx="1179">
                  <c:v>40263</c:v>
                </c:pt>
                <c:pt idx="1180">
                  <c:v>40266</c:v>
                </c:pt>
                <c:pt idx="1181">
                  <c:v>40267</c:v>
                </c:pt>
                <c:pt idx="1182">
                  <c:v>40268</c:v>
                </c:pt>
                <c:pt idx="1183">
                  <c:v>40269</c:v>
                </c:pt>
                <c:pt idx="1184">
                  <c:v>40273</c:v>
                </c:pt>
                <c:pt idx="1185">
                  <c:v>40274</c:v>
                </c:pt>
                <c:pt idx="1186">
                  <c:v>40275</c:v>
                </c:pt>
                <c:pt idx="1187">
                  <c:v>40276</c:v>
                </c:pt>
                <c:pt idx="1188">
                  <c:v>40277</c:v>
                </c:pt>
                <c:pt idx="1189">
                  <c:v>40280</c:v>
                </c:pt>
                <c:pt idx="1190">
                  <c:v>40281</c:v>
                </c:pt>
                <c:pt idx="1191">
                  <c:v>40282</c:v>
                </c:pt>
                <c:pt idx="1192">
                  <c:v>40283</c:v>
                </c:pt>
                <c:pt idx="1193">
                  <c:v>40284</c:v>
                </c:pt>
                <c:pt idx="1194">
                  <c:v>40287</c:v>
                </c:pt>
                <c:pt idx="1195">
                  <c:v>40288</c:v>
                </c:pt>
                <c:pt idx="1196">
                  <c:v>40289</c:v>
                </c:pt>
                <c:pt idx="1197">
                  <c:v>40290</c:v>
                </c:pt>
                <c:pt idx="1198">
                  <c:v>40291</c:v>
                </c:pt>
                <c:pt idx="1199">
                  <c:v>40294</c:v>
                </c:pt>
                <c:pt idx="1200">
                  <c:v>40295</c:v>
                </c:pt>
                <c:pt idx="1201">
                  <c:v>40296</c:v>
                </c:pt>
                <c:pt idx="1202">
                  <c:v>40297</c:v>
                </c:pt>
                <c:pt idx="1203">
                  <c:v>40298</c:v>
                </c:pt>
                <c:pt idx="1204">
                  <c:v>40301</c:v>
                </c:pt>
                <c:pt idx="1205">
                  <c:v>40302</c:v>
                </c:pt>
                <c:pt idx="1206">
                  <c:v>40303</c:v>
                </c:pt>
                <c:pt idx="1207">
                  <c:v>40304</c:v>
                </c:pt>
                <c:pt idx="1208">
                  <c:v>40305</c:v>
                </c:pt>
                <c:pt idx="1209">
                  <c:v>40308</c:v>
                </c:pt>
                <c:pt idx="1210">
                  <c:v>40309</c:v>
                </c:pt>
                <c:pt idx="1211">
                  <c:v>40310</c:v>
                </c:pt>
                <c:pt idx="1212">
                  <c:v>40311</c:v>
                </c:pt>
                <c:pt idx="1213">
                  <c:v>40312</c:v>
                </c:pt>
                <c:pt idx="1214">
                  <c:v>40315</c:v>
                </c:pt>
                <c:pt idx="1215">
                  <c:v>40316</c:v>
                </c:pt>
                <c:pt idx="1216">
                  <c:v>40317</c:v>
                </c:pt>
                <c:pt idx="1217">
                  <c:v>40318</c:v>
                </c:pt>
                <c:pt idx="1218">
                  <c:v>40319</c:v>
                </c:pt>
                <c:pt idx="1219">
                  <c:v>40322</c:v>
                </c:pt>
                <c:pt idx="1220">
                  <c:v>40323</c:v>
                </c:pt>
                <c:pt idx="1221">
                  <c:v>40324</c:v>
                </c:pt>
                <c:pt idx="1222">
                  <c:v>40325</c:v>
                </c:pt>
                <c:pt idx="1223">
                  <c:v>40326</c:v>
                </c:pt>
                <c:pt idx="1224">
                  <c:v>40330</c:v>
                </c:pt>
                <c:pt idx="1225">
                  <c:v>40331</c:v>
                </c:pt>
                <c:pt idx="1226">
                  <c:v>40332</c:v>
                </c:pt>
                <c:pt idx="1227">
                  <c:v>40333</c:v>
                </c:pt>
                <c:pt idx="1228">
                  <c:v>40336</c:v>
                </c:pt>
                <c:pt idx="1229">
                  <c:v>40337</c:v>
                </c:pt>
                <c:pt idx="1230">
                  <c:v>40338</c:v>
                </c:pt>
                <c:pt idx="1231">
                  <c:v>40339</c:v>
                </c:pt>
                <c:pt idx="1232">
                  <c:v>40340</c:v>
                </c:pt>
                <c:pt idx="1233">
                  <c:v>40343</c:v>
                </c:pt>
                <c:pt idx="1234">
                  <c:v>40344</c:v>
                </c:pt>
                <c:pt idx="1235">
                  <c:v>40345</c:v>
                </c:pt>
                <c:pt idx="1236">
                  <c:v>40346</c:v>
                </c:pt>
                <c:pt idx="1237">
                  <c:v>40347</c:v>
                </c:pt>
                <c:pt idx="1238">
                  <c:v>40350</c:v>
                </c:pt>
                <c:pt idx="1239">
                  <c:v>40351</c:v>
                </c:pt>
                <c:pt idx="1240">
                  <c:v>40352</c:v>
                </c:pt>
                <c:pt idx="1241">
                  <c:v>40353</c:v>
                </c:pt>
                <c:pt idx="1242">
                  <c:v>40354</c:v>
                </c:pt>
                <c:pt idx="1243">
                  <c:v>40357</c:v>
                </c:pt>
                <c:pt idx="1244">
                  <c:v>40358</c:v>
                </c:pt>
                <c:pt idx="1245">
                  <c:v>40359</c:v>
                </c:pt>
                <c:pt idx="1246">
                  <c:v>40360</c:v>
                </c:pt>
                <c:pt idx="1247">
                  <c:v>40361</c:v>
                </c:pt>
                <c:pt idx="1248">
                  <c:v>40365</c:v>
                </c:pt>
                <c:pt idx="1249">
                  <c:v>40366</c:v>
                </c:pt>
                <c:pt idx="1250">
                  <c:v>40367</c:v>
                </c:pt>
                <c:pt idx="1251">
                  <c:v>40368</c:v>
                </c:pt>
                <c:pt idx="1252">
                  <c:v>40371</c:v>
                </c:pt>
                <c:pt idx="1253">
                  <c:v>40372</c:v>
                </c:pt>
                <c:pt idx="1254">
                  <c:v>40373</c:v>
                </c:pt>
                <c:pt idx="1255">
                  <c:v>40374</c:v>
                </c:pt>
                <c:pt idx="1256">
                  <c:v>40375</c:v>
                </c:pt>
                <c:pt idx="1257">
                  <c:v>40378</c:v>
                </c:pt>
                <c:pt idx="1258">
                  <c:v>40379</c:v>
                </c:pt>
                <c:pt idx="1259">
                  <c:v>40380</c:v>
                </c:pt>
                <c:pt idx="1260">
                  <c:v>40381</c:v>
                </c:pt>
                <c:pt idx="1261">
                  <c:v>40382</c:v>
                </c:pt>
                <c:pt idx="1262">
                  <c:v>40385</c:v>
                </c:pt>
                <c:pt idx="1263">
                  <c:v>40386</c:v>
                </c:pt>
                <c:pt idx="1264">
                  <c:v>40387</c:v>
                </c:pt>
                <c:pt idx="1265">
                  <c:v>40388</c:v>
                </c:pt>
                <c:pt idx="1266">
                  <c:v>40389</c:v>
                </c:pt>
                <c:pt idx="1267">
                  <c:v>40392</c:v>
                </c:pt>
                <c:pt idx="1268">
                  <c:v>40393</c:v>
                </c:pt>
                <c:pt idx="1269">
                  <c:v>40394</c:v>
                </c:pt>
                <c:pt idx="1270">
                  <c:v>40395</c:v>
                </c:pt>
                <c:pt idx="1271">
                  <c:v>40396</c:v>
                </c:pt>
                <c:pt idx="1272">
                  <c:v>40399</c:v>
                </c:pt>
                <c:pt idx="1273">
                  <c:v>40400</c:v>
                </c:pt>
                <c:pt idx="1274">
                  <c:v>40401</c:v>
                </c:pt>
                <c:pt idx="1275">
                  <c:v>40402</c:v>
                </c:pt>
                <c:pt idx="1276">
                  <c:v>40403</c:v>
                </c:pt>
                <c:pt idx="1277">
                  <c:v>40406</c:v>
                </c:pt>
                <c:pt idx="1278">
                  <c:v>40407</c:v>
                </c:pt>
                <c:pt idx="1279">
                  <c:v>40408</c:v>
                </c:pt>
                <c:pt idx="1280">
                  <c:v>40409</c:v>
                </c:pt>
                <c:pt idx="1281">
                  <c:v>40410</c:v>
                </c:pt>
                <c:pt idx="1282">
                  <c:v>40413</c:v>
                </c:pt>
                <c:pt idx="1283">
                  <c:v>40414</c:v>
                </c:pt>
                <c:pt idx="1284">
                  <c:v>40415</c:v>
                </c:pt>
                <c:pt idx="1285">
                  <c:v>40416</c:v>
                </c:pt>
                <c:pt idx="1286">
                  <c:v>40417</c:v>
                </c:pt>
                <c:pt idx="1287">
                  <c:v>40420</c:v>
                </c:pt>
                <c:pt idx="1288">
                  <c:v>40421</c:v>
                </c:pt>
                <c:pt idx="1289">
                  <c:v>40422</c:v>
                </c:pt>
                <c:pt idx="1290">
                  <c:v>40423</c:v>
                </c:pt>
                <c:pt idx="1291">
                  <c:v>40424</c:v>
                </c:pt>
                <c:pt idx="1292">
                  <c:v>40428</c:v>
                </c:pt>
                <c:pt idx="1293">
                  <c:v>40429</c:v>
                </c:pt>
                <c:pt idx="1294">
                  <c:v>40430</c:v>
                </c:pt>
                <c:pt idx="1295">
                  <c:v>40431</c:v>
                </c:pt>
                <c:pt idx="1296">
                  <c:v>40434</c:v>
                </c:pt>
                <c:pt idx="1297">
                  <c:v>40435</c:v>
                </c:pt>
                <c:pt idx="1298">
                  <c:v>40436</c:v>
                </c:pt>
                <c:pt idx="1299">
                  <c:v>40437</c:v>
                </c:pt>
                <c:pt idx="1300">
                  <c:v>40438</c:v>
                </c:pt>
                <c:pt idx="1301">
                  <c:v>40441</c:v>
                </c:pt>
                <c:pt idx="1302">
                  <c:v>40442</c:v>
                </c:pt>
                <c:pt idx="1303">
                  <c:v>40443</c:v>
                </c:pt>
                <c:pt idx="1304">
                  <c:v>40444</c:v>
                </c:pt>
                <c:pt idx="1305">
                  <c:v>40445</c:v>
                </c:pt>
                <c:pt idx="1306">
                  <c:v>40448</c:v>
                </c:pt>
                <c:pt idx="1307">
                  <c:v>40449</c:v>
                </c:pt>
                <c:pt idx="1308">
                  <c:v>40450</c:v>
                </c:pt>
                <c:pt idx="1309">
                  <c:v>40451</c:v>
                </c:pt>
                <c:pt idx="1310">
                  <c:v>40452</c:v>
                </c:pt>
                <c:pt idx="1311">
                  <c:v>40455</c:v>
                </c:pt>
                <c:pt idx="1312">
                  <c:v>40456</c:v>
                </c:pt>
                <c:pt idx="1313">
                  <c:v>40457</c:v>
                </c:pt>
                <c:pt idx="1314">
                  <c:v>40458</c:v>
                </c:pt>
                <c:pt idx="1315">
                  <c:v>40459</c:v>
                </c:pt>
                <c:pt idx="1316">
                  <c:v>40462</c:v>
                </c:pt>
                <c:pt idx="1317">
                  <c:v>40463</c:v>
                </c:pt>
                <c:pt idx="1318">
                  <c:v>40464</c:v>
                </c:pt>
                <c:pt idx="1319">
                  <c:v>40465</c:v>
                </c:pt>
                <c:pt idx="1320">
                  <c:v>40466</c:v>
                </c:pt>
                <c:pt idx="1321">
                  <c:v>40469</c:v>
                </c:pt>
                <c:pt idx="1322">
                  <c:v>40470</c:v>
                </c:pt>
                <c:pt idx="1323">
                  <c:v>40471</c:v>
                </c:pt>
                <c:pt idx="1324">
                  <c:v>40472</c:v>
                </c:pt>
                <c:pt idx="1325">
                  <c:v>40473</c:v>
                </c:pt>
                <c:pt idx="1326">
                  <c:v>40476</c:v>
                </c:pt>
                <c:pt idx="1327">
                  <c:v>40477</c:v>
                </c:pt>
                <c:pt idx="1328">
                  <c:v>40478</c:v>
                </c:pt>
                <c:pt idx="1329">
                  <c:v>40479</c:v>
                </c:pt>
                <c:pt idx="1330">
                  <c:v>40480</c:v>
                </c:pt>
                <c:pt idx="1331">
                  <c:v>40483</c:v>
                </c:pt>
                <c:pt idx="1332">
                  <c:v>40484</c:v>
                </c:pt>
                <c:pt idx="1333">
                  <c:v>40485</c:v>
                </c:pt>
                <c:pt idx="1334">
                  <c:v>40486</c:v>
                </c:pt>
                <c:pt idx="1335">
                  <c:v>40487</c:v>
                </c:pt>
                <c:pt idx="1336">
                  <c:v>40490</c:v>
                </c:pt>
                <c:pt idx="1337">
                  <c:v>40491</c:v>
                </c:pt>
                <c:pt idx="1338">
                  <c:v>40492</c:v>
                </c:pt>
                <c:pt idx="1339">
                  <c:v>40493</c:v>
                </c:pt>
                <c:pt idx="1340">
                  <c:v>40494</c:v>
                </c:pt>
                <c:pt idx="1341">
                  <c:v>40497</c:v>
                </c:pt>
                <c:pt idx="1342">
                  <c:v>40498</c:v>
                </c:pt>
                <c:pt idx="1343">
                  <c:v>40499</c:v>
                </c:pt>
                <c:pt idx="1344">
                  <c:v>40500</c:v>
                </c:pt>
                <c:pt idx="1345">
                  <c:v>40501</c:v>
                </c:pt>
                <c:pt idx="1346">
                  <c:v>40504</c:v>
                </c:pt>
                <c:pt idx="1347">
                  <c:v>40505</c:v>
                </c:pt>
                <c:pt idx="1348">
                  <c:v>40506</c:v>
                </c:pt>
                <c:pt idx="1349">
                  <c:v>40508</c:v>
                </c:pt>
                <c:pt idx="1350">
                  <c:v>40511</c:v>
                </c:pt>
                <c:pt idx="1351">
                  <c:v>40512</c:v>
                </c:pt>
                <c:pt idx="1352">
                  <c:v>40513</c:v>
                </c:pt>
                <c:pt idx="1353">
                  <c:v>40514</c:v>
                </c:pt>
                <c:pt idx="1354">
                  <c:v>40515</c:v>
                </c:pt>
                <c:pt idx="1355">
                  <c:v>40518</c:v>
                </c:pt>
                <c:pt idx="1356">
                  <c:v>40519</c:v>
                </c:pt>
                <c:pt idx="1357">
                  <c:v>40520</c:v>
                </c:pt>
                <c:pt idx="1358">
                  <c:v>40521</c:v>
                </c:pt>
                <c:pt idx="1359">
                  <c:v>40522</c:v>
                </c:pt>
                <c:pt idx="1360">
                  <c:v>40525</c:v>
                </c:pt>
                <c:pt idx="1361">
                  <c:v>40526</c:v>
                </c:pt>
                <c:pt idx="1362">
                  <c:v>40527</c:v>
                </c:pt>
                <c:pt idx="1363">
                  <c:v>40528</c:v>
                </c:pt>
                <c:pt idx="1364">
                  <c:v>40529</c:v>
                </c:pt>
                <c:pt idx="1365">
                  <c:v>40532</c:v>
                </c:pt>
                <c:pt idx="1366">
                  <c:v>40533</c:v>
                </c:pt>
                <c:pt idx="1367">
                  <c:v>40534</c:v>
                </c:pt>
                <c:pt idx="1368">
                  <c:v>40535</c:v>
                </c:pt>
                <c:pt idx="1369">
                  <c:v>40539</c:v>
                </c:pt>
                <c:pt idx="1370">
                  <c:v>40540</c:v>
                </c:pt>
                <c:pt idx="1371">
                  <c:v>40541</c:v>
                </c:pt>
                <c:pt idx="1372">
                  <c:v>40542</c:v>
                </c:pt>
                <c:pt idx="1373">
                  <c:v>40543</c:v>
                </c:pt>
                <c:pt idx="1374">
                  <c:v>40546</c:v>
                </c:pt>
                <c:pt idx="1375">
                  <c:v>40547</c:v>
                </c:pt>
                <c:pt idx="1376">
                  <c:v>40548</c:v>
                </c:pt>
                <c:pt idx="1377">
                  <c:v>40549</c:v>
                </c:pt>
                <c:pt idx="1378">
                  <c:v>40550</c:v>
                </c:pt>
                <c:pt idx="1379">
                  <c:v>40553</c:v>
                </c:pt>
                <c:pt idx="1380">
                  <c:v>40554</c:v>
                </c:pt>
                <c:pt idx="1381">
                  <c:v>40555</c:v>
                </c:pt>
                <c:pt idx="1382">
                  <c:v>40556</c:v>
                </c:pt>
                <c:pt idx="1383">
                  <c:v>40557</c:v>
                </c:pt>
                <c:pt idx="1384">
                  <c:v>40561</c:v>
                </c:pt>
                <c:pt idx="1385">
                  <c:v>40562</c:v>
                </c:pt>
                <c:pt idx="1386">
                  <c:v>40563</c:v>
                </c:pt>
                <c:pt idx="1387">
                  <c:v>40564</c:v>
                </c:pt>
                <c:pt idx="1388">
                  <c:v>40567</c:v>
                </c:pt>
                <c:pt idx="1389">
                  <c:v>40568</c:v>
                </c:pt>
                <c:pt idx="1390">
                  <c:v>40569</c:v>
                </c:pt>
                <c:pt idx="1391">
                  <c:v>40570</c:v>
                </c:pt>
                <c:pt idx="1392">
                  <c:v>40571</c:v>
                </c:pt>
                <c:pt idx="1393">
                  <c:v>40574</c:v>
                </c:pt>
                <c:pt idx="1394">
                  <c:v>40575</c:v>
                </c:pt>
                <c:pt idx="1395">
                  <c:v>40576</c:v>
                </c:pt>
                <c:pt idx="1396">
                  <c:v>40577</c:v>
                </c:pt>
                <c:pt idx="1397">
                  <c:v>40578</c:v>
                </c:pt>
                <c:pt idx="1398">
                  <c:v>40581</c:v>
                </c:pt>
                <c:pt idx="1399">
                  <c:v>40582</c:v>
                </c:pt>
                <c:pt idx="1400">
                  <c:v>40583</c:v>
                </c:pt>
                <c:pt idx="1401">
                  <c:v>40584</c:v>
                </c:pt>
                <c:pt idx="1402">
                  <c:v>40585</c:v>
                </c:pt>
                <c:pt idx="1403">
                  <c:v>40588</c:v>
                </c:pt>
                <c:pt idx="1404">
                  <c:v>40589</c:v>
                </c:pt>
                <c:pt idx="1405">
                  <c:v>40590</c:v>
                </c:pt>
                <c:pt idx="1406">
                  <c:v>40591</c:v>
                </c:pt>
                <c:pt idx="1407">
                  <c:v>40592</c:v>
                </c:pt>
                <c:pt idx="1408">
                  <c:v>40596</c:v>
                </c:pt>
                <c:pt idx="1409">
                  <c:v>40597</c:v>
                </c:pt>
                <c:pt idx="1410">
                  <c:v>40598</c:v>
                </c:pt>
                <c:pt idx="1411">
                  <c:v>40599</c:v>
                </c:pt>
                <c:pt idx="1412">
                  <c:v>40602</c:v>
                </c:pt>
                <c:pt idx="1413">
                  <c:v>40603</c:v>
                </c:pt>
                <c:pt idx="1414">
                  <c:v>40604</c:v>
                </c:pt>
                <c:pt idx="1415">
                  <c:v>40605</c:v>
                </c:pt>
                <c:pt idx="1416">
                  <c:v>40606</c:v>
                </c:pt>
                <c:pt idx="1417">
                  <c:v>40609</c:v>
                </c:pt>
                <c:pt idx="1418">
                  <c:v>40610</c:v>
                </c:pt>
                <c:pt idx="1419">
                  <c:v>40611</c:v>
                </c:pt>
                <c:pt idx="1420">
                  <c:v>40612</c:v>
                </c:pt>
                <c:pt idx="1421">
                  <c:v>40613</c:v>
                </c:pt>
                <c:pt idx="1422">
                  <c:v>40616</c:v>
                </c:pt>
                <c:pt idx="1423">
                  <c:v>40617</c:v>
                </c:pt>
                <c:pt idx="1424">
                  <c:v>40618</c:v>
                </c:pt>
                <c:pt idx="1425">
                  <c:v>40619</c:v>
                </c:pt>
                <c:pt idx="1426">
                  <c:v>40620</c:v>
                </c:pt>
                <c:pt idx="1427">
                  <c:v>40623</c:v>
                </c:pt>
                <c:pt idx="1428">
                  <c:v>40624</c:v>
                </c:pt>
                <c:pt idx="1429">
                  <c:v>40625</c:v>
                </c:pt>
                <c:pt idx="1430">
                  <c:v>40626</c:v>
                </c:pt>
                <c:pt idx="1431">
                  <c:v>40627</c:v>
                </c:pt>
                <c:pt idx="1432">
                  <c:v>40630</c:v>
                </c:pt>
                <c:pt idx="1433">
                  <c:v>40631</c:v>
                </c:pt>
                <c:pt idx="1434">
                  <c:v>40632</c:v>
                </c:pt>
                <c:pt idx="1435">
                  <c:v>40633</c:v>
                </c:pt>
                <c:pt idx="1436">
                  <c:v>40634</c:v>
                </c:pt>
                <c:pt idx="1437">
                  <c:v>40637</c:v>
                </c:pt>
                <c:pt idx="1438">
                  <c:v>40638</c:v>
                </c:pt>
                <c:pt idx="1439">
                  <c:v>40639</c:v>
                </c:pt>
                <c:pt idx="1440">
                  <c:v>40640</c:v>
                </c:pt>
                <c:pt idx="1441">
                  <c:v>40641</c:v>
                </c:pt>
                <c:pt idx="1442">
                  <c:v>40644</c:v>
                </c:pt>
                <c:pt idx="1443">
                  <c:v>40645</c:v>
                </c:pt>
                <c:pt idx="1444">
                  <c:v>40646</c:v>
                </c:pt>
                <c:pt idx="1445">
                  <c:v>40647</c:v>
                </c:pt>
                <c:pt idx="1446">
                  <c:v>40648</c:v>
                </c:pt>
                <c:pt idx="1447">
                  <c:v>40651</c:v>
                </c:pt>
                <c:pt idx="1448">
                  <c:v>40652</c:v>
                </c:pt>
                <c:pt idx="1449">
                  <c:v>40653</c:v>
                </c:pt>
                <c:pt idx="1450">
                  <c:v>40654</c:v>
                </c:pt>
                <c:pt idx="1451">
                  <c:v>40658</c:v>
                </c:pt>
                <c:pt idx="1452">
                  <c:v>40659</c:v>
                </c:pt>
                <c:pt idx="1453">
                  <c:v>40660</c:v>
                </c:pt>
                <c:pt idx="1454">
                  <c:v>40661</c:v>
                </c:pt>
                <c:pt idx="1455">
                  <c:v>40662</c:v>
                </c:pt>
                <c:pt idx="1456">
                  <c:v>40665</c:v>
                </c:pt>
                <c:pt idx="1457">
                  <c:v>40666</c:v>
                </c:pt>
                <c:pt idx="1458">
                  <c:v>40667</c:v>
                </c:pt>
                <c:pt idx="1459">
                  <c:v>40668</c:v>
                </c:pt>
                <c:pt idx="1460">
                  <c:v>40669</c:v>
                </c:pt>
                <c:pt idx="1461">
                  <c:v>40672</c:v>
                </c:pt>
                <c:pt idx="1462">
                  <c:v>40673</c:v>
                </c:pt>
                <c:pt idx="1463">
                  <c:v>40674</c:v>
                </c:pt>
                <c:pt idx="1464">
                  <c:v>40675</c:v>
                </c:pt>
                <c:pt idx="1465">
                  <c:v>40676</c:v>
                </c:pt>
                <c:pt idx="1466">
                  <c:v>40679</c:v>
                </c:pt>
                <c:pt idx="1467">
                  <c:v>40680</c:v>
                </c:pt>
                <c:pt idx="1468">
                  <c:v>40681</c:v>
                </c:pt>
                <c:pt idx="1469">
                  <c:v>40682</c:v>
                </c:pt>
                <c:pt idx="1470">
                  <c:v>40683</c:v>
                </c:pt>
                <c:pt idx="1471">
                  <c:v>40686</c:v>
                </c:pt>
                <c:pt idx="1472">
                  <c:v>40687</c:v>
                </c:pt>
                <c:pt idx="1473">
                  <c:v>40688</c:v>
                </c:pt>
                <c:pt idx="1474">
                  <c:v>40689</c:v>
                </c:pt>
                <c:pt idx="1475">
                  <c:v>40690</c:v>
                </c:pt>
                <c:pt idx="1476">
                  <c:v>40694</c:v>
                </c:pt>
                <c:pt idx="1477">
                  <c:v>40695</c:v>
                </c:pt>
                <c:pt idx="1478">
                  <c:v>40696</c:v>
                </c:pt>
                <c:pt idx="1479">
                  <c:v>40697</c:v>
                </c:pt>
                <c:pt idx="1480">
                  <c:v>40700</c:v>
                </c:pt>
                <c:pt idx="1481">
                  <c:v>40701</c:v>
                </c:pt>
                <c:pt idx="1482">
                  <c:v>40702</c:v>
                </c:pt>
                <c:pt idx="1483">
                  <c:v>40703</c:v>
                </c:pt>
                <c:pt idx="1484">
                  <c:v>40704</c:v>
                </c:pt>
                <c:pt idx="1485">
                  <c:v>40707</c:v>
                </c:pt>
                <c:pt idx="1486">
                  <c:v>40708</c:v>
                </c:pt>
                <c:pt idx="1487">
                  <c:v>40709</c:v>
                </c:pt>
                <c:pt idx="1488">
                  <c:v>40710</c:v>
                </c:pt>
                <c:pt idx="1489">
                  <c:v>40711</c:v>
                </c:pt>
                <c:pt idx="1490">
                  <c:v>40714</c:v>
                </c:pt>
                <c:pt idx="1491">
                  <c:v>40715</c:v>
                </c:pt>
                <c:pt idx="1492">
                  <c:v>40716</c:v>
                </c:pt>
                <c:pt idx="1493">
                  <c:v>40717</c:v>
                </c:pt>
                <c:pt idx="1494">
                  <c:v>40718</c:v>
                </c:pt>
                <c:pt idx="1495">
                  <c:v>40721</c:v>
                </c:pt>
                <c:pt idx="1496">
                  <c:v>40722</c:v>
                </c:pt>
                <c:pt idx="1497">
                  <c:v>40723</c:v>
                </c:pt>
                <c:pt idx="1498">
                  <c:v>40724</c:v>
                </c:pt>
                <c:pt idx="1499">
                  <c:v>40725</c:v>
                </c:pt>
                <c:pt idx="1500">
                  <c:v>40729</c:v>
                </c:pt>
                <c:pt idx="1501">
                  <c:v>40730</c:v>
                </c:pt>
                <c:pt idx="1502">
                  <c:v>40731</c:v>
                </c:pt>
                <c:pt idx="1503">
                  <c:v>40732</c:v>
                </c:pt>
                <c:pt idx="1504">
                  <c:v>40735</c:v>
                </c:pt>
                <c:pt idx="1505">
                  <c:v>40736</c:v>
                </c:pt>
                <c:pt idx="1506">
                  <c:v>40737</c:v>
                </c:pt>
                <c:pt idx="1507">
                  <c:v>40738</c:v>
                </c:pt>
                <c:pt idx="1508">
                  <c:v>40739</c:v>
                </c:pt>
                <c:pt idx="1509">
                  <c:v>40742</c:v>
                </c:pt>
                <c:pt idx="1510">
                  <c:v>40743</c:v>
                </c:pt>
                <c:pt idx="1511">
                  <c:v>40744</c:v>
                </c:pt>
                <c:pt idx="1512">
                  <c:v>40745</c:v>
                </c:pt>
                <c:pt idx="1513">
                  <c:v>40746</c:v>
                </c:pt>
                <c:pt idx="1514">
                  <c:v>40749</c:v>
                </c:pt>
                <c:pt idx="1515">
                  <c:v>40750</c:v>
                </c:pt>
                <c:pt idx="1516">
                  <c:v>40751</c:v>
                </c:pt>
                <c:pt idx="1517">
                  <c:v>40752</c:v>
                </c:pt>
                <c:pt idx="1518">
                  <c:v>40753</c:v>
                </c:pt>
                <c:pt idx="1519">
                  <c:v>40756</c:v>
                </c:pt>
                <c:pt idx="1520">
                  <c:v>40757</c:v>
                </c:pt>
                <c:pt idx="1521">
                  <c:v>40758</c:v>
                </c:pt>
                <c:pt idx="1522">
                  <c:v>40759</c:v>
                </c:pt>
                <c:pt idx="1523">
                  <c:v>40760</c:v>
                </c:pt>
                <c:pt idx="1524">
                  <c:v>40763</c:v>
                </c:pt>
                <c:pt idx="1525">
                  <c:v>40764</c:v>
                </c:pt>
                <c:pt idx="1526">
                  <c:v>40765</c:v>
                </c:pt>
                <c:pt idx="1527">
                  <c:v>40766</c:v>
                </c:pt>
                <c:pt idx="1528">
                  <c:v>40767</c:v>
                </c:pt>
                <c:pt idx="1529">
                  <c:v>40770</c:v>
                </c:pt>
                <c:pt idx="1530">
                  <c:v>40771</c:v>
                </c:pt>
                <c:pt idx="1531">
                  <c:v>40772</c:v>
                </c:pt>
                <c:pt idx="1532">
                  <c:v>40773</c:v>
                </c:pt>
                <c:pt idx="1533">
                  <c:v>40774</c:v>
                </c:pt>
                <c:pt idx="1534">
                  <c:v>40777</c:v>
                </c:pt>
                <c:pt idx="1535">
                  <c:v>40778</c:v>
                </c:pt>
                <c:pt idx="1536">
                  <c:v>40779</c:v>
                </c:pt>
                <c:pt idx="1537">
                  <c:v>40780</c:v>
                </c:pt>
                <c:pt idx="1538">
                  <c:v>40781</c:v>
                </c:pt>
                <c:pt idx="1539">
                  <c:v>40784</c:v>
                </c:pt>
                <c:pt idx="1540">
                  <c:v>40785</c:v>
                </c:pt>
                <c:pt idx="1541">
                  <c:v>40786</c:v>
                </c:pt>
                <c:pt idx="1542">
                  <c:v>40787</c:v>
                </c:pt>
                <c:pt idx="1543">
                  <c:v>40788</c:v>
                </c:pt>
                <c:pt idx="1544">
                  <c:v>40792</c:v>
                </c:pt>
                <c:pt idx="1545">
                  <c:v>40793</c:v>
                </c:pt>
                <c:pt idx="1546">
                  <c:v>40794</c:v>
                </c:pt>
                <c:pt idx="1547">
                  <c:v>40795</c:v>
                </c:pt>
                <c:pt idx="1548">
                  <c:v>40798</c:v>
                </c:pt>
                <c:pt idx="1549">
                  <c:v>40799</c:v>
                </c:pt>
                <c:pt idx="1550">
                  <c:v>40800</c:v>
                </c:pt>
                <c:pt idx="1551">
                  <c:v>40801</c:v>
                </c:pt>
                <c:pt idx="1552">
                  <c:v>40802</c:v>
                </c:pt>
                <c:pt idx="1553">
                  <c:v>40805</c:v>
                </c:pt>
                <c:pt idx="1554">
                  <c:v>40806</c:v>
                </c:pt>
                <c:pt idx="1555">
                  <c:v>40807</c:v>
                </c:pt>
                <c:pt idx="1556">
                  <c:v>40808</c:v>
                </c:pt>
                <c:pt idx="1557">
                  <c:v>40809</c:v>
                </c:pt>
                <c:pt idx="1558">
                  <c:v>40812</c:v>
                </c:pt>
                <c:pt idx="1559">
                  <c:v>40813</c:v>
                </c:pt>
                <c:pt idx="1560">
                  <c:v>40814</c:v>
                </c:pt>
                <c:pt idx="1561">
                  <c:v>40815</c:v>
                </c:pt>
                <c:pt idx="1562">
                  <c:v>40816</c:v>
                </c:pt>
                <c:pt idx="1563">
                  <c:v>40819</c:v>
                </c:pt>
                <c:pt idx="1564">
                  <c:v>40820</c:v>
                </c:pt>
                <c:pt idx="1565">
                  <c:v>40821</c:v>
                </c:pt>
                <c:pt idx="1566">
                  <c:v>40822</c:v>
                </c:pt>
                <c:pt idx="1567">
                  <c:v>40823</c:v>
                </c:pt>
                <c:pt idx="1568">
                  <c:v>40826</c:v>
                </c:pt>
                <c:pt idx="1569">
                  <c:v>40827</c:v>
                </c:pt>
                <c:pt idx="1570">
                  <c:v>40828</c:v>
                </c:pt>
                <c:pt idx="1571">
                  <c:v>40829</c:v>
                </c:pt>
                <c:pt idx="1572">
                  <c:v>40830</c:v>
                </c:pt>
                <c:pt idx="1573">
                  <c:v>40833</c:v>
                </c:pt>
                <c:pt idx="1574">
                  <c:v>40834</c:v>
                </c:pt>
                <c:pt idx="1575">
                  <c:v>40835</c:v>
                </c:pt>
                <c:pt idx="1576">
                  <c:v>40836</c:v>
                </c:pt>
                <c:pt idx="1577">
                  <c:v>40837</c:v>
                </c:pt>
                <c:pt idx="1578">
                  <c:v>40840</c:v>
                </c:pt>
                <c:pt idx="1579">
                  <c:v>40841</c:v>
                </c:pt>
                <c:pt idx="1580">
                  <c:v>40842</c:v>
                </c:pt>
                <c:pt idx="1581">
                  <c:v>40843</c:v>
                </c:pt>
                <c:pt idx="1582">
                  <c:v>40844</c:v>
                </c:pt>
                <c:pt idx="1583">
                  <c:v>40847</c:v>
                </c:pt>
                <c:pt idx="1584">
                  <c:v>40848</c:v>
                </c:pt>
                <c:pt idx="1585">
                  <c:v>40849</c:v>
                </c:pt>
                <c:pt idx="1586">
                  <c:v>40850</c:v>
                </c:pt>
                <c:pt idx="1587">
                  <c:v>40851</c:v>
                </c:pt>
                <c:pt idx="1588">
                  <c:v>40854</c:v>
                </c:pt>
                <c:pt idx="1589">
                  <c:v>40855</c:v>
                </c:pt>
                <c:pt idx="1590">
                  <c:v>40856</c:v>
                </c:pt>
                <c:pt idx="1591">
                  <c:v>40857</c:v>
                </c:pt>
                <c:pt idx="1592">
                  <c:v>40858</c:v>
                </c:pt>
                <c:pt idx="1593">
                  <c:v>40861</c:v>
                </c:pt>
                <c:pt idx="1594">
                  <c:v>40862</c:v>
                </c:pt>
                <c:pt idx="1595">
                  <c:v>40863</c:v>
                </c:pt>
                <c:pt idx="1596">
                  <c:v>40864</c:v>
                </c:pt>
                <c:pt idx="1597">
                  <c:v>40865</c:v>
                </c:pt>
                <c:pt idx="1598">
                  <c:v>40868</c:v>
                </c:pt>
                <c:pt idx="1599">
                  <c:v>40869</c:v>
                </c:pt>
                <c:pt idx="1600">
                  <c:v>40870</c:v>
                </c:pt>
                <c:pt idx="1601">
                  <c:v>40872</c:v>
                </c:pt>
                <c:pt idx="1602">
                  <c:v>40875</c:v>
                </c:pt>
                <c:pt idx="1603">
                  <c:v>40876</c:v>
                </c:pt>
                <c:pt idx="1604">
                  <c:v>40877</c:v>
                </c:pt>
                <c:pt idx="1605">
                  <c:v>40878</c:v>
                </c:pt>
                <c:pt idx="1606">
                  <c:v>40879</c:v>
                </c:pt>
                <c:pt idx="1607">
                  <c:v>40882</c:v>
                </c:pt>
                <c:pt idx="1608">
                  <c:v>40883</c:v>
                </c:pt>
                <c:pt idx="1609">
                  <c:v>40884</c:v>
                </c:pt>
                <c:pt idx="1610">
                  <c:v>40885</c:v>
                </c:pt>
                <c:pt idx="1611">
                  <c:v>40886</c:v>
                </c:pt>
                <c:pt idx="1612">
                  <c:v>40889</c:v>
                </c:pt>
                <c:pt idx="1613">
                  <c:v>40890</c:v>
                </c:pt>
                <c:pt idx="1614">
                  <c:v>40891</c:v>
                </c:pt>
                <c:pt idx="1615">
                  <c:v>40892</c:v>
                </c:pt>
                <c:pt idx="1616">
                  <c:v>40893</c:v>
                </c:pt>
                <c:pt idx="1617">
                  <c:v>40896</c:v>
                </c:pt>
                <c:pt idx="1618">
                  <c:v>40897</c:v>
                </c:pt>
                <c:pt idx="1619">
                  <c:v>40898</c:v>
                </c:pt>
                <c:pt idx="1620">
                  <c:v>40899</c:v>
                </c:pt>
                <c:pt idx="1621">
                  <c:v>40900</c:v>
                </c:pt>
                <c:pt idx="1622">
                  <c:v>40904</c:v>
                </c:pt>
                <c:pt idx="1623">
                  <c:v>40905</c:v>
                </c:pt>
                <c:pt idx="1624">
                  <c:v>40906</c:v>
                </c:pt>
                <c:pt idx="1625">
                  <c:v>40907</c:v>
                </c:pt>
                <c:pt idx="1626">
                  <c:v>40911</c:v>
                </c:pt>
                <c:pt idx="1627">
                  <c:v>40912</c:v>
                </c:pt>
                <c:pt idx="1628">
                  <c:v>40913</c:v>
                </c:pt>
                <c:pt idx="1629">
                  <c:v>40914</c:v>
                </c:pt>
                <c:pt idx="1630">
                  <c:v>40917</c:v>
                </c:pt>
                <c:pt idx="1631">
                  <c:v>40918</c:v>
                </c:pt>
                <c:pt idx="1632">
                  <c:v>40919</c:v>
                </c:pt>
                <c:pt idx="1633">
                  <c:v>40920</c:v>
                </c:pt>
                <c:pt idx="1634">
                  <c:v>40921</c:v>
                </c:pt>
                <c:pt idx="1635">
                  <c:v>40925</c:v>
                </c:pt>
                <c:pt idx="1636">
                  <c:v>40926</c:v>
                </c:pt>
                <c:pt idx="1637">
                  <c:v>40927</c:v>
                </c:pt>
                <c:pt idx="1638">
                  <c:v>40928</c:v>
                </c:pt>
                <c:pt idx="1639">
                  <c:v>40931</c:v>
                </c:pt>
                <c:pt idx="1640">
                  <c:v>40932</c:v>
                </c:pt>
                <c:pt idx="1641">
                  <c:v>40933</c:v>
                </c:pt>
                <c:pt idx="1642">
                  <c:v>40934</c:v>
                </c:pt>
                <c:pt idx="1643">
                  <c:v>40935</c:v>
                </c:pt>
                <c:pt idx="1644">
                  <c:v>40938</c:v>
                </c:pt>
                <c:pt idx="1645">
                  <c:v>40939</c:v>
                </c:pt>
                <c:pt idx="1646">
                  <c:v>40940</c:v>
                </c:pt>
                <c:pt idx="1647">
                  <c:v>40941</c:v>
                </c:pt>
                <c:pt idx="1648">
                  <c:v>40942</c:v>
                </c:pt>
                <c:pt idx="1649">
                  <c:v>40945</c:v>
                </c:pt>
                <c:pt idx="1650">
                  <c:v>40946</c:v>
                </c:pt>
                <c:pt idx="1651">
                  <c:v>40947</c:v>
                </c:pt>
                <c:pt idx="1652">
                  <c:v>40948</c:v>
                </c:pt>
                <c:pt idx="1653">
                  <c:v>40949</c:v>
                </c:pt>
                <c:pt idx="1654">
                  <c:v>40952</c:v>
                </c:pt>
                <c:pt idx="1655">
                  <c:v>40953</c:v>
                </c:pt>
                <c:pt idx="1656">
                  <c:v>40954</c:v>
                </c:pt>
                <c:pt idx="1657">
                  <c:v>40955</c:v>
                </c:pt>
                <c:pt idx="1658">
                  <c:v>40956</c:v>
                </c:pt>
                <c:pt idx="1659">
                  <c:v>40960</c:v>
                </c:pt>
                <c:pt idx="1660">
                  <c:v>40961</c:v>
                </c:pt>
                <c:pt idx="1661">
                  <c:v>40962</c:v>
                </c:pt>
                <c:pt idx="1662">
                  <c:v>40963</c:v>
                </c:pt>
                <c:pt idx="1663">
                  <c:v>40966</c:v>
                </c:pt>
                <c:pt idx="1664">
                  <c:v>40967</c:v>
                </c:pt>
                <c:pt idx="1665">
                  <c:v>40968</c:v>
                </c:pt>
                <c:pt idx="1666">
                  <c:v>40969</c:v>
                </c:pt>
                <c:pt idx="1667">
                  <c:v>40970</c:v>
                </c:pt>
                <c:pt idx="1668">
                  <c:v>40973</c:v>
                </c:pt>
                <c:pt idx="1669">
                  <c:v>40974</c:v>
                </c:pt>
                <c:pt idx="1670">
                  <c:v>40975</c:v>
                </c:pt>
                <c:pt idx="1671">
                  <c:v>40976</c:v>
                </c:pt>
                <c:pt idx="1672">
                  <c:v>40977</c:v>
                </c:pt>
                <c:pt idx="1673">
                  <c:v>40980</c:v>
                </c:pt>
                <c:pt idx="1674">
                  <c:v>40981</c:v>
                </c:pt>
                <c:pt idx="1675">
                  <c:v>40982</c:v>
                </c:pt>
                <c:pt idx="1676">
                  <c:v>40983</c:v>
                </c:pt>
                <c:pt idx="1677">
                  <c:v>40984</c:v>
                </c:pt>
                <c:pt idx="1678">
                  <c:v>40987</c:v>
                </c:pt>
                <c:pt idx="1679">
                  <c:v>40988</c:v>
                </c:pt>
                <c:pt idx="1680">
                  <c:v>40989</c:v>
                </c:pt>
                <c:pt idx="1681">
                  <c:v>40990</c:v>
                </c:pt>
                <c:pt idx="1682">
                  <c:v>40991</c:v>
                </c:pt>
                <c:pt idx="1683">
                  <c:v>40994</c:v>
                </c:pt>
                <c:pt idx="1684">
                  <c:v>40995</c:v>
                </c:pt>
                <c:pt idx="1685">
                  <c:v>40996</c:v>
                </c:pt>
                <c:pt idx="1686">
                  <c:v>40997</c:v>
                </c:pt>
                <c:pt idx="1687">
                  <c:v>40998</c:v>
                </c:pt>
                <c:pt idx="1688">
                  <c:v>41001</c:v>
                </c:pt>
                <c:pt idx="1689">
                  <c:v>41002</c:v>
                </c:pt>
                <c:pt idx="1690">
                  <c:v>41003</c:v>
                </c:pt>
                <c:pt idx="1691">
                  <c:v>41004</c:v>
                </c:pt>
                <c:pt idx="1692">
                  <c:v>41008</c:v>
                </c:pt>
                <c:pt idx="1693">
                  <c:v>41009</c:v>
                </c:pt>
                <c:pt idx="1694">
                  <c:v>41010</c:v>
                </c:pt>
                <c:pt idx="1695">
                  <c:v>41011</c:v>
                </c:pt>
                <c:pt idx="1696">
                  <c:v>41012</c:v>
                </c:pt>
                <c:pt idx="1697">
                  <c:v>41015</c:v>
                </c:pt>
                <c:pt idx="1698">
                  <c:v>41016</c:v>
                </c:pt>
                <c:pt idx="1699">
                  <c:v>41017</c:v>
                </c:pt>
                <c:pt idx="1700">
                  <c:v>41018</c:v>
                </c:pt>
                <c:pt idx="1701">
                  <c:v>41019</c:v>
                </c:pt>
                <c:pt idx="1702">
                  <c:v>41022</c:v>
                </c:pt>
                <c:pt idx="1703">
                  <c:v>41023</c:v>
                </c:pt>
                <c:pt idx="1704">
                  <c:v>41024</c:v>
                </c:pt>
                <c:pt idx="1705">
                  <c:v>41025</c:v>
                </c:pt>
                <c:pt idx="1706">
                  <c:v>41026</c:v>
                </c:pt>
                <c:pt idx="1707">
                  <c:v>41029</c:v>
                </c:pt>
                <c:pt idx="1708">
                  <c:v>41030</c:v>
                </c:pt>
                <c:pt idx="1709">
                  <c:v>41031</c:v>
                </c:pt>
                <c:pt idx="1710">
                  <c:v>41032</c:v>
                </c:pt>
                <c:pt idx="1711">
                  <c:v>41033</c:v>
                </c:pt>
                <c:pt idx="1712">
                  <c:v>41036</c:v>
                </c:pt>
                <c:pt idx="1713">
                  <c:v>41037</c:v>
                </c:pt>
                <c:pt idx="1714">
                  <c:v>41038</c:v>
                </c:pt>
                <c:pt idx="1715">
                  <c:v>41039</c:v>
                </c:pt>
                <c:pt idx="1716">
                  <c:v>41040</c:v>
                </c:pt>
                <c:pt idx="1717">
                  <c:v>41043</c:v>
                </c:pt>
                <c:pt idx="1718">
                  <c:v>41044</c:v>
                </c:pt>
                <c:pt idx="1719">
                  <c:v>41045</c:v>
                </c:pt>
                <c:pt idx="1720">
                  <c:v>41046</c:v>
                </c:pt>
                <c:pt idx="1721">
                  <c:v>41047</c:v>
                </c:pt>
                <c:pt idx="1722">
                  <c:v>41050</c:v>
                </c:pt>
                <c:pt idx="1723">
                  <c:v>41051</c:v>
                </c:pt>
                <c:pt idx="1724">
                  <c:v>41052</c:v>
                </c:pt>
                <c:pt idx="1725">
                  <c:v>41053</c:v>
                </c:pt>
                <c:pt idx="1726">
                  <c:v>41054</c:v>
                </c:pt>
                <c:pt idx="1727">
                  <c:v>41058</c:v>
                </c:pt>
                <c:pt idx="1728">
                  <c:v>41059</c:v>
                </c:pt>
                <c:pt idx="1729">
                  <c:v>41060</c:v>
                </c:pt>
                <c:pt idx="1730">
                  <c:v>41061</c:v>
                </c:pt>
                <c:pt idx="1731">
                  <c:v>41064</c:v>
                </c:pt>
                <c:pt idx="1732">
                  <c:v>41065</c:v>
                </c:pt>
                <c:pt idx="1733">
                  <c:v>41066</c:v>
                </c:pt>
                <c:pt idx="1734">
                  <c:v>41067</c:v>
                </c:pt>
                <c:pt idx="1735">
                  <c:v>41068</c:v>
                </c:pt>
                <c:pt idx="1736">
                  <c:v>41071</c:v>
                </c:pt>
                <c:pt idx="1737">
                  <c:v>41072</c:v>
                </c:pt>
                <c:pt idx="1738">
                  <c:v>41073</c:v>
                </c:pt>
                <c:pt idx="1739">
                  <c:v>41074</c:v>
                </c:pt>
                <c:pt idx="1740">
                  <c:v>41075</c:v>
                </c:pt>
                <c:pt idx="1741">
                  <c:v>41078</c:v>
                </c:pt>
                <c:pt idx="1742">
                  <c:v>41079</c:v>
                </c:pt>
                <c:pt idx="1743">
                  <c:v>41080</c:v>
                </c:pt>
                <c:pt idx="1744">
                  <c:v>41081</c:v>
                </c:pt>
                <c:pt idx="1745">
                  <c:v>41082</c:v>
                </c:pt>
                <c:pt idx="1746">
                  <c:v>41085</c:v>
                </c:pt>
                <c:pt idx="1747">
                  <c:v>41086</c:v>
                </c:pt>
                <c:pt idx="1748">
                  <c:v>41087</c:v>
                </c:pt>
                <c:pt idx="1749">
                  <c:v>41088</c:v>
                </c:pt>
                <c:pt idx="1750">
                  <c:v>41089</c:v>
                </c:pt>
                <c:pt idx="1751">
                  <c:v>41092</c:v>
                </c:pt>
                <c:pt idx="1752">
                  <c:v>41093</c:v>
                </c:pt>
                <c:pt idx="1753">
                  <c:v>41095</c:v>
                </c:pt>
                <c:pt idx="1754">
                  <c:v>41096</c:v>
                </c:pt>
                <c:pt idx="1755">
                  <c:v>41099</c:v>
                </c:pt>
                <c:pt idx="1756">
                  <c:v>41100</c:v>
                </c:pt>
                <c:pt idx="1757">
                  <c:v>41101</c:v>
                </c:pt>
                <c:pt idx="1758">
                  <c:v>41102</c:v>
                </c:pt>
                <c:pt idx="1759">
                  <c:v>41103</c:v>
                </c:pt>
                <c:pt idx="1760">
                  <c:v>41106</c:v>
                </c:pt>
                <c:pt idx="1761">
                  <c:v>41107</c:v>
                </c:pt>
                <c:pt idx="1762">
                  <c:v>41108</c:v>
                </c:pt>
                <c:pt idx="1763">
                  <c:v>41109</c:v>
                </c:pt>
                <c:pt idx="1764">
                  <c:v>41110</c:v>
                </c:pt>
                <c:pt idx="1765">
                  <c:v>41113</c:v>
                </c:pt>
                <c:pt idx="1766">
                  <c:v>41114</c:v>
                </c:pt>
                <c:pt idx="1767">
                  <c:v>41115</c:v>
                </c:pt>
                <c:pt idx="1768">
                  <c:v>41116</c:v>
                </c:pt>
                <c:pt idx="1769">
                  <c:v>41117</c:v>
                </c:pt>
                <c:pt idx="1770">
                  <c:v>41120</c:v>
                </c:pt>
                <c:pt idx="1771">
                  <c:v>41121</c:v>
                </c:pt>
                <c:pt idx="1772">
                  <c:v>41122</c:v>
                </c:pt>
                <c:pt idx="1773">
                  <c:v>41123</c:v>
                </c:pt>
                <c:pt idx="1774">
                  <c:v>41124</c:v>
                </c:pt>
                <c:pt idx="1775">
                  <c:v>41127</c:v>
                </c:pt>
                <c:pt idx="1776">
                  <c:v>41128</c:v>
                </c:pt>
                <c:pt idx="1777">
                  <c:v>41129</c:v>
                </c:pt>
                <c:pt idx="1778">
                  <c:v>41130</c:v>
                </c:pt>
                <c:pt idx="1779">
                  <c:v>41131</c:v>
                </c:pt>
                <c:pt idx="1780">
                  <c:v>41134</c:v>
                </c:pt>
                <c:pt idx="1781">
                  <c:v>41135</c:v>
                </c:pt>
                <c:pt idx="1782">
                  <c:v>41136</c:v>
                </c:pt>
                <c:pt idx="1783">
                  <c:v>41137</c:v>
                </c:pt>
                <c:pt idx="1784">
                  <c:v>41138</c:v>
                </c:pt>
                <c:pt idx="1785">
                  <c:v>41141</c:v>
                </c:pt>
                <c:pt idx="1786">
                  <c:v>41142</c:v>
                </c:pt>
                <c:pt idx="1787">
                  <c:v>41143</c:v>
                </c:pt>
                <c:pt idx="1788">
                  <c:v>41144</c:v>
                </c:pt>
                <c:pt idx="1789">
                  <c:v>41145</c:v>
                </c:pt>
                <c:pt idx="1790">
                  <c:v>41148</c:v>
                </c:pt>
                <c:pt idx="1791">
                  <c:v>41149</c:v>
                </c:pt>
                <c:pt idx="1792">
                  <c:v>41150</c:v>
                </c:pt>
                <c:pt idx="1793">
                  <c:v>41151</c:v>
                </c:pt>
                <c:pt idx="1794">
                  <c:v>41152</c:v>
                </c:pt>
                <c:pt idx="1795">
                  <c:v>41156</c:v>
                </c:pt>
                <c:pt idx="1796">
                  <c:v>41157</c:v>
                </c:pt>
                <c:pt idx="1797">
                  <c:v>41158</c:v>
                </c:pt>
                <c:pt idx="1798">
                  <c:v>41159</c:v>
                </c:pt>
                <c:pt idx="1799">
                  <c:v>41162</c:v>
                </c:pt>
                <c:pt idx="1800">
                  <c:v>41163</c:v>
                </c:pt>
                <c:pt idx="1801">
                  <c:v>41164</c:v>
                </c:pt>
                <c:pt idx="1802">
                  <c:v>41165</c:v>
                </c:pt>
                <c:pt idx="1803">
                  <c:v>41166</c:v>
                </c:pt>
                <c:pt idx="1804">
                  <c:v>41169</c:v>
                </c:pt>
                <c:pt idx="1805">
                  <c:v>41170</c:v>
                </c:pt>
                <c:pt idx="1806">
                  <c:v>41171</c:v>
                </c:pt>
                <c:pt idx="1807">
                  <c:v>41172</c:v>
                </c:pt>
                <c:pt idx="1808">
                  <c:v>41173</c:v>
                </c:pt>
                <c:pt idx="1809">
                  <c:v>41176</c:v>
                </c:pt>
                <c:pt idx="1810">
                  <c:v>41177</c:v>
                </c:pt>
                <c:pt idx="1811">
                  <c:v>41178</c:v>
                </c:pt>
                <c:pt idx="1812">
                  <c:v>41179</c:v>
                </c:pt>
                <c:pt idx="1813">
                  <c:v>41180</c:v>
                </c:pt>
                <c:pt idx="1814">
                  <c:v>41183</c:v>
                </c:pt>
                <c:pt idx="1815">
                  <c:v>41184</c:v>
                </c:pt>
                <c:pt idx="1816">
                  <c:v>41185</c:v>
                </c:pt>
                <c:pt idx="1817">
                  <c:v>41186</c:v>
                </c:pt>
                <c:pt idx="1818">
                  <c:v>41187</c:v>
                </c:pt>
                <c:pt idx="1819">
                  <c:v>41190</c:v>
                </c:pt>
                <c:pt idx="1820">
                  <c:v>41191</c:v>
                </c:pt>
                <c:pt idx="1821">
                  <c:v>41192</c:v>
                </c:pt>
                <c:pt idx="1822">
                  <c:v>41193</c:v>
                </c:pt>
                <c:pt idx="1823">
                  <c:v>41194</c:v>
                </c:pt>
                <c:pt idx="1824">
                  <c:v>41197</c:v>
                </c:pt>
                <c:pt idx="1825">
                  <c:v>41198</c:v>
                </c:pt>
                <c:pt idx="1826">
                  <c:v>41199</c:v>
                </c:pt>
                <c:pt idx="1827">
                  <c:v>41200</c:v>
                </c:pt>
                <c:pt idx="1828">
                  <c:v>41201</c:v>
                </c:pt>
                <c:pt idx="1829">
                  <c:v>41204</c:v>
                </c:pt>
                <c:pt idx="1830">
                  <c:v>41205</c:v>
                </c:pt>
                <c:pt idx="1831">
                  <c:v>41206</c:v>
                </c:pt>
                <c:pt idx="1832">
                  <c:v>41207</c:v>
                </c:pt>
                <c:pt idx="1833">
                  <c:v>41208</c:v>
                </c:pt>
                <c:pt idx="1834">
                  <c:v>41213</c:v>
                </c:pt>
                <c:pt idx="1835">
                  <c:v>41214</c:v>
                </c:pt>
                <c:pt idx="1836">
                  <c:v>41215</c:v>
                </c:pt>
                <c:pt idx="1837">
                  <c:v>41218</c:v>
                </c:pt>
                <c:pt idx="1838">
                  <c:v>41219</c:v>
                </c:pt>
                <c:pt idx="1839">
                  <c:v>41220</c:v>
                </c:pt>
                <c:pt idx="1840">
                  <c:v>41221</c:v>
                </c:pt>
                <c:pt idx="1841">
                  <c:v>41222</c:v>
                </c:pt>
                <c:pt idx="1842">
                  <c:v>41225</c:v>
                </c:pt>
                <c:pt idx="1843">
                  <c:v>41226</c:v>
                </c:pt>
                <c:pt idx="1844">
                  <c:v>41227</c:v>
                </c:pt>
                <c:pt idx="1845">
                  <c:v>41228</c:v>
                </c:pt>
                <c:pt idx="1846">
                  <c:v>41229</c:v>
                </c:pt>
                <c:pt idx="1847">
                  <c:v>41232</c:v>
                </c:pt>
                <c:pt idx="1848">
                  <c:v>41233</c:v>
                </c:pt>
                <c:pt idx="1849">
                  <c:v>41234</c:v>
                </c:pt>
                <c:pt idx="1850">
                  <c:v>41236</c:v>
                </c:pt>
                <c:pt idx="1851">
                  <c:v>41239</c:v>
                </c:pt>
                <c:pt idx="1852">
                  <c:v>41240</c:v>
                </c:pt>
                <c:pt idx="1853">
                  <c:v>41241</c:v>
                </c:pt>
                <c:pt idx="1854">
                  <c:v>41242</c:v>
                </c:pt>
                <c:pt idx="1855">
                  <c:v>41243</c:v>
                </c:pt>
                <c:pt idx="1856">
                  <c:v>41246</c:v>
                </c:pt>
                <c:pt idx="1857">
                  <c:v>41247</c:v>
                </c:pt>
                <c:pt idx="1858">
                  <c:v>41248</c:v>
                </c:pt>
                <c:pt idx="1859">
                  <c:v>41249</c:v>
                </c:pt>
                <c:pt idx="1860">
                  <c:v>41250</c:v>
                </c:pt>
                <c:pt idx="1861">
                  <c:v>41253</c:v>
                </c:pt>
                <c:pt idx="1862">
                  <c:v>41254</c:v>
                </c:pt>
                <c:pt idx="1863">
                  <c:v>41255</c:v>
                </c:pt>
                <c:pt idx="1864">
                  <c:v>41256</c:v>
                </c:pt>
                <c:pt idx="1865">
                  <c:v>41257</c:v>
                </c:pt>
                <c:pt idx="1866">
                  <c:v>41260</c:v>
                </c:pt>
                <c:pt idx="1867">
                  <c:v>41261</c:v>
                </c:pt>
                <c:pt idx="1868">
                  <c:v>41262</c:v>
                </c:pt>
                <c:pt idx="1869">
                  <c:v>41263</c:v>
                </c:pt>
                <c:pt idx="1870">
                  <c:v>41264</c:v>
                </c:pt>
                <c:pt idx="1871">
                  <c:v>41267</c:v>
                </c:pt>
                <c:pt idx="1872">
                  <c:v>41269</c:v>
                </c:pt>
                <c:pt idx="1873">
                  <c:v>41270</c:v>
                </c:pt>
                <c:pt idx="1874">
                  <c:v>41271</c:v>
                </c:pt>
                <c:pt idx="1875">
                  <c:v>41274</c:v>
                </c:pt>
                <c:pt idx="1876">
                  <c:v>41276</c:v>
                </c:pt>
                <c:pt idx="1877">
                  <c:v>41277</c:v>
                </c:pt>
                <c:pt idx="1878">
                  <c:v>41278</c:v>
                </c:pt>
                <c:pt idx="1879">
                  <c:v>41281</c:v>
                </c:pt>
                <c:pt idx="1880">
                  <c:v>41282</c:v>
                </c:pt>
                <c:pt idx="1881">
                  <c:v>41283</c:v>
                </c:pt>
                <c:pt idx="1882">
                  <c:v>41284</c:v>
                </c:pt>
                <c:pt idx="1883">
                  <c:v>41285</c:v>
                </c:pt>
                <c:pt idx="1884">
                  <c:v>41288</c:v>
                </c:pt>
                <c:pt idx="1885">
                  <c:v>41289</c:v>
                </c:pt>
                <c:pt idx="1886">
                  <c:v>41290</c:v>
                </c:pt>
                <c:pt idx="1887">
                  <c:v>41291</c:v>
                </c:pt>
                <c:pt idx="1888">
                  <c:v>41292</c:v>
                </c:pt>
                <c:pt idx="1889">
                  <c:v>41296</c:v>
                </c:pt>
                <c:pt idx="1890">
                  <c:v>41297</c:v>
                </c:pt>
                <c:pt idx="1891">
                  <c:v>41298</c:v>
                </c:pt>
                <c:pt idx="1892">
                  <c:v>41299</c:v>
                </c:pt>
                <c:pt idx="1893">
                  <c:v>41302</c:v>
                </c:pt>
                <c:pt idx="1894">
                  <c:v>41303</c:v>
                </c:pt>
                <c:pt idx="1895">
                  <c:v>41304</c:v>
                </c:pt>
                <c:pt idx="1896">
                  <c:v>41305</c:v>
                </c:pt>
                <c:pt idx="1897">
                  <c:v>41306</c:v>
                </c:pt>
                <c:pt idx="1898">
                  <c:v>41309</c:v>
                </c:pt>
                <c:pt idx="1899">
                  <c:v>41310</c:v>
                </c:pt>
                <c:pt idx="1900">
                  <c:v>41311</c:v>
                </c:pt>
                <c:pt idx="1901">
                  <c:v>41312</c:v>
                </c:pt>
                <c:pt idx="1902">
                  <c:v>41313</c:v>
                </c:pt>
                <c:pt idx="1903">
                  <c:v>41316</c:v>
                </c:pt>
                <c:pt idx="1904">
                  <c:v>41317</c:v>
                </c:pt>
                <c:pt idx="1905">
                  <c:v>41318</c:v>
                </c:pt>
                <c:pt idx="1906">
                  <c:v>41319</c:v>
                </c:pt>
                <c:pt idx="1907">
                  <c:v>41320</c:v>
                </c:pt>
                <c:pt idx="1908">
                  <c:v>41324</c:v>
                </c:pt>
                <c:pt idx="1909">
                  <c:v>41325</c:v>
                </c:pt>
                <c:pt idx="1910">
                  <c:v>41326</c:v>
                </c:pt>
                <c:pt idx="1911">
                  <c:v>41327</c:v>
                </c:pt>
                <c:pt idx="1912">
                  <c:v>41330</c:v>
                </c:pt>
                <c:pt idx="1913">
                  <c:v>41331</c:v>
                </c:pt>
                <c:pt idx="1914">
                  <c:v>41332</c:v>
                </c:pt>
                <c:pt idx="1915">
                  <c:v>41333</c:v>
                </c:pt>
                <c:pt idx="1916">
                  <c:v>41334</c:v>
                </c:pt>
                <c:pt idx="1917">
                  <c:v>41337</c:v>
                </c:pt>
                <c:pt idx="1918">
                  <c:v>41338</c:v>
                </c:pt>
                <c:pt idx="1919">
                  <c:v>41339</c:v>
                </c:pt>
                <c:pt idx="1920">
                  <c:v>41340</c:v>
                </c:pt>
                <c:pt idx="1921">
                  <c:v>41341</c:v>
                </c:pt>
                <c:pt idx="1922">
                  <c:v>41344</c:v>
                </c:pt>
                <c:pt idx="1923">
                  <c:v>41345</c:v>
                </c:pt>
                <c:pt idx="1924">
                  <c:v>41346</c:v>
                </c:pt>
                <c:pt idx="1925">
                  <c:v>41347</c:v>
                </c:pt>
                <c:pt idx="1926">
                  <c:v>41348</c:v>
                </c:pt>
                <c:pt idx="1927">
                  <c:v>41351</c:v>
                </c:pt>
                <c:pt idx="1928">
                  <c:v>41352</c:v>
                </c:pt>
                <c:pt idx="1929">
                  <c:v>41353</c:v>
                </c:pt>
                <c:pt idx="1930">
                  <c:v>41354</c:v>
                </c:pt>
                <c:pt idx="1931">
                  <c:v>41355</c:v>
                </c:pt>
                <c:pt idx="1932">
                  <c:v>41358</c:v>
                </c:pt>
                <c:pt idx="1933">
                  <c:v>41359</c:v>
                </c:pt>
                <c:pt idx="1934">
                  <c:v>41360</c:v>
                </c:pt>
                <c:pt idx="1935">
                  <c:v>41361</c:v>
                </c:pt>
                <c:pt idx="1936">
                  <c:v>41365</c:v>
                </c:pt>
                <c:pt idx="1937">
                  <c:v>41366</c:v>
                </c:pt>
                <c:pt idx="1938">
                  <c:v>41367</c:v>
                </c:pt>
                <c:pt idx="1939">
                  <c:v>41368</c:v>
                </c:pt>
                <c:pt idx="1940">
                  <c:v>41369</c:v>
                </c:pt>
                <c:pt idx="1941">
                  <c:v>41372</c:v>
                </c:pt>
                <c:pt idx="1942">
                  <c:v>41373</c:v>
                </c:pt>
                <c:pt idx="1943">
                  <c:v>41374</c:v>
                </c:pt>
                <c:pt idx="1944">
                  <c:v>41375</c:v>
                </c:pt>
                <c:pt idx="1945">
                  <c:v>41376</c:v>
                </c:pt>
                <c:pt idx="1946">
                  <c:v>41379</c:v>
                </c:pt>
                <c:pt idx="1947">
                  <c:v>41380</c:v>
                </c:pt>
                <c:pt idx="1948">
                  <c:v>41381</c:v>
                </c:pt>
                <c:pt idx="1949">
                  <c:v>41382</c:v>
                </c:pt>
                <c:pt idx="1950">
                  <c:v>41383</c:v>
                </c:pt>
                <c:pt idx="1951">
                  <c:v>41386</c:v>
                </c:pt>
                <c:pt idx="1952">
                  <c:v>41387</c:v>
                </c:pt>
                <c:pt idx="1953">
                  <c:v>41388</c:v>
                </c:pt>
                <c:pt idx="1954">
                  <c:v>41389</c:v>
                </c:pt>
                <c:pt idx="1955">
                  <c:v>41390</c:v>
                </c:pt>
                <c:pt idx="1956">
                  <c:v>41393</c:v>
                </c:pt>
                <c:pt idx="1957">
                  <c:v>41394</c:v>
                </c:pt>
                <c:pt idx="1958">
                  <c:v>41395</c:v>
                </c:pt>
                <c:pt idx="1959">
                  <c:v>41396</c:v>
                </c:pt>
                <c:pt idx="1960">
                  <c:v>41397</c:v>
                </c:pt>
                <c:pt idx="1961">
                  <c:v>41400</c:v>
                </c:pt>
                <c:pt idx="1962">
                  <c:v>41401</c:v>
                </c:pt>
                <c:pt idx="1963">
                  <c:v>41402</c:v>
                </c:pt>
                <c:pt idx="1964">
                  <c:v>41403</c:v>
                </c:pt>
                <c:pt idx="1965">
                  <c:v>41404</c:v>
                </c:pt>
                <c:pt idx="1966">
                  <c:v>41407</c:v>
                </c:pt>
                <c:pt idx="1967">
                  <c:v>41408</c:v>
                </c:pt>
                <c:pt idx="1968">
                  <c:v>41409</c:v>
                </c:pt>
                <c:pt idx="1969">
                  <c:v>41410</c:v>
                </c:pt>
                <c:pt idx="1970">
                  <c:v>41411</c:v>
                </c:pt>
                <c:pt idx="1971">
                  <c:v>41414</c:v>
                </c:pt>
                <c:pt idx="1972">
                  <c:v>41415</c:v>
                </c:pt>
                <c:pt idx="1973">
                  <c:v>41416</c:v>
                </c:pt>
                <c:pt idx="1974">
                  <c:v>41417</c:v>
                </c:pt>
                <c:pt idx="1975">
                  <c:v>41418</c:v>
                </c:pt>
                <c:pt idx="1976">
                  <c:v>41422</c:v>
                </c:pt>
                <c:pt idx="1977">
                  <c:v>41423</c:v>
                </c:pt>
                <c:pt idx="1978">
                  <c:v>41424</c:v>
                </c:pt>
                <c:pt idx="1979">
                  <c:v>41425</c:v>
                </c:pt>
                <c:pt idx="1980">
                  <c:v>41428</c:v>
                </c:pt>
                <c:pt idx="1981">
                  <c:v>41429</c:v>
                </c:pt>
                <c:pt idx="1982">
                  <c:v>41430</c:v>
                </c:pt>
                <c:pt idx="1983">
                  <c:v>41431</c:v>
                </c:pt>
                <c:pt idx="1984">
                  <c:v>41432</c:v>
                </c:pt>
                <c:pt idx="1985">
                  <c:v>41435</c:v>
                </c:pt>
                <c:pt idx="1986">
                  <c:v>41436</c:v>
                </c:pt>
                <c:pt idx="1987">
                  <c:v>41437</c:v>
                </c:pt>
                <c:pt idx="1988">
                  <c:v>41438</c:v>
                </c:pt>
                <c:pt idx="1989">
                  <c:v>41439</c:v>
                </c:pt>
                <c:pt idx="1990">
                  <c:v>41442</c:v>
                </c:pt>
                <c:pt idx="1991">
                  <c:v>41443</c:v>
                </c:pt>
                <c:pt idx="1992">
                  <c:v>41444</c:v>
                </c:pt>
                <c:pt idx="1993">
                  <c:v>41445</c:v>
                </c:pt>
                <c:pt idx="1994">
                  <c:v>41446</c:v>
                </c:pt>
                <c:pt idx="1995">
                  <c:v>41449</c:v>
                </c:pt>
                <c:pt idx="1996">
                  <c:v>41450</c:v>
                </c:pt>
                <c:pt idx="1997">
                  <c:v>41451</c:v>
                </c:pt>
                <c:pt idx="1998">
                  <c:v>41452</c:v>
                </c:pt>
                <c:pt idx="1999">
                  <c:v>41453</c:v>
                </c:pt>
                <c:pt idx="2000">
                  <c:v>41456</c:v>
                </c:pt>
                <c:pt idx="2001">
                  <c:v>41457</c:v>
                </c:pt>
                <c:pt idx="2002">
                  <c:v>41458</c:v>
                </c:pt>
                <c:pt idx="2003">
                  <c:v>41459</c:v>
                </c:pt>
                <c:pt idx="2004">
                  <c:v>41460</c:v>
                </c:pt>
                <c:pt idx="2005">
                  <c:v>41463</c:v>
                </c:pt>
                <c:pt idx="2006">
                  <c:v>41464</c:v>
                </c:pt>
                <c:pt idx="2007">
                  <c:v>41465</c:v>
                </c:pt>
                <c:pt idx="2008">
                  <c:v>41466</c:v>
                </c:pt>
                <c:pt idx="2009">
                  <c:v>41467</c:v>
                </c:pt>
                <c:pt idx="2010">
                  <c:v>41470</c:v>
                </c:pt>
                <c:pt idx="2011">
                  <c:v>41471</c:v>
                </c:pt>
                <c:pt idx="2012">
                  <c:v>41472</c:v>
                </c:pt>
                <c:pt idx="2013">
                  <c:v>41473</c:v>
                </c:pt>
                <c:pt idx="2014">
                  <c:v>41474</c:v>
                </c:pt>
                <c:pt idx="2015">
                  <c:v>41477</c:v>
                </c:pt>
                <c:pt idx="2016">
                  <c:v>41478</c:v>
                </c:pt>
                <c:pt idx="2017">
                  <c:v>41479</c:v>
                </c:pt>
                <c:pt idx="2018">
                  <c:v>41480</c:v>
                </c:pt>
                <c:pt idx="2019">
                  <c:v>41481</c:v>
                </c:pt>
                <c:pt idx="2020">
                  <c:v>41484</c:v>
                </c:pt>
                <c:pt idx="2021">
                  <c:v>41485</c:v>
                </c:pt>
                <c:pt idx="2022">
                  <c:v>41486</c:v>
                </c:pt>
                <c:pt idx="2023">
                  <c:v>41487</c:v>
                </c:pt>
                <c:pt idx="2024">
                  <c:v>41488</c:v>
                </c:pt>
                <c:pt idx="2025">
                  <c:v>41491</c:v>
                </c:pt>
                <c:pt idx="2026">
                  <c:v>41492</c:v>
                </c:pt>
                <c:pt idx="2027">
                  <c:v>41493</c:v>
                </c:pt>
                <c:pt idx="2028">
                  <c:v>41494</c:v>
                </c:pt>
                <c:pt idx="2029">
                  <c:v>41495</c:v>
                </c:pt>
                <c:pt idx="2030">
                  <c:v>41498</c:v>
                </c:pt>
                <c:pt idx="2031">
                  <c:v>41499</c:v>
                </c:pt>
                <c:pt idx="2032">
                  <c:v>41500</c:v>
                </c:pt>
                <c:pt idx="2033">
                  <c:v>41501</c:v>
                </c:pt>
                <c:pt idx="2034">
                  <c:v>41502</c:v>
                </c:pt>
                <c:pt idx="2035">
                  <c:v>41505</c:v>
                </c:pt>
                <c:pt idx="2036">
                  <c:v>41506</c:v>
                </c:pt>
                <c:pt idx="2037">
                  <c:v>41507</c:v>
                </c:pt>
                <c:pt idx="2038">
                  <c:v>41508</c:v>
                </c:pt>
                <c:pt idx="2039">
                  <c:v>41509</c:v>
                </c:pt>
                <c:pt idx="2040">
                  <c:v>41512</c:v>
                </c:pt>
                <c:pt idx="2041">
                  <c:v>41513</c:v>
                </c:pt>
                <c:pt idx="2042">
                  <c:v>41514</c:v>
                </c:pt>
                <c:pt idx="2043">
                  <c:v>41515</c:v>
                </c:pt>
                <c:pt idx="2044">
                  <c:v>41516</c:v>
                </c:pt>
                <c:pt idx="2045">
                  <c:v>41520</c:v>
                </c:pt>
                <c:pt idx="2046">
                  <c:v>41521</c:v>
                </c:pt>
                <c:pt idx="2047">
                  <c:v>41522</c:v>
                </c:pt>
                <c:pt idx="2048">
                  <c:v>41523</c:v>
                </c:pt>
                <c:pt idx="2049">
                  <c:v>41526</c:v>
                </c:pt>
                <c:pt idx="2050">
                  <c:v>41527</c:v>
                </c:pt>
                <c:pt idx="2051">
                  <c:v>41528</c:v>
                </c:pt>
                <c:pt idx="2052">
                  <c:v>41529</c:v>
                </c:pt>
                <c:pt idx="2053">
                  <c:v>41530</c:v>
                </c:pt>
                <c:pt idx="2054">
                  <c:v>41533</c:v>
                </c:pt>
                <c:pt idx="2055">
                  <c:v>41534</c:v>
                </c:pt>
                <c:pt idx="2056">
                  <c:v>41535</c:v>
                </c:pt>
                <c:pt idx="2057">
                  <c:v>41536</c:v>
                </c:pt>
                <c:pt idx="2058">
                  <c:v>41537</c:v>
                </c:pt>
                <c:pt idx="2059">
                  <c:v>41540</c:v>
                </c:pt>
                <c:pt idx="2060">
                  <c:v>41541</c:v>
                </c:pt>
                <c:pt idx="2061">
                  <c:v>41542</c:v>
                </c:pt>
                <c:pt idx="2062">
                  <c:v>41543</c:v>
                </c:pt>
                <c:pt idx="2063">
                  <c:v>41544</c:v>
                </c:pt>
                <c:pt idx="2064">
                  <c:v>41547</c:v>
                </c:pt>
                <c:pt idx="2065">
                  <c:v>41548</c:v>
                </c:pt>
                <c:pt idx="2066">
                  <c:v>41549</c:v>
                </c:pt>
                <c:pt idx="2067">
                  <c:v>41550</c:v>
                </c:pt>
                <c:pt idx="2068">
                  <c:v>41551</c:v>
                </c:pt>
                <c:pt idx="2069">
                  <c:v>41554</c:v>
                </c:pt>
                <c:pt idx="2070">
                  <c:v>41555</c:v>
                </c:pt>
                <c:pt idx="2071">
                  <c:v>41556</c:v>
                </c:pt>
                <c:pt idx="2072">
                  <c:v>41557</c:v>
                </c:pt>
                <c:pt idx="2073">
                  <c:v>41558</c:v>
                </c:pt>
                <c:pt idx="2074">
                  <c:v>41561</c:v>
                </c:pt>
                <c:pt idx="2075">
                  <c:v>41562</c:v>
                </c:pt>
                <c:pt idx="2076">
                  <c:v>41563</c:v>
                </c:pt>
                <c:pt idx="2077">
                  <c:v>41564</c:v>
                </c:pt>
                <c:pt idx="2078">
                  <c:v>41565</c:v>
                </c:pt>
                <c:pt idx="2079">
                  <c:v>41568</c:v>
                </c:pt>
                <c:pt idx="2080">
                  <c:v>41569</c:v>
                </c:pt>
                <c:pt idx="2081">
                  <c:v>41570</c:v>
                </c:pt>
                <c:pt idx="2082">
                  <c:v>41571</c:v>
                </c:pt>
                <c:pt idx="2083">
                  <c:v>41572</c:v>
                </c:pt>
                <c:pt idx="2084">
                  <c:v>41575</c:v>
                </c:pt>
                <c:pt idx="2085">
                  <c:v>41576</c:v>
                </c:pt>
                <c:pt idx="2086">
                  <c:v>41577</c:v>
                </c:pt>
                <c:pt idx="2087">
                  <c:v>41578</c:v>
                </c:pt>
                <c:pt idx="2088">
                  <c:v>41579</c:v>
                </c:pt>
                <c:pt idx="2089">
                  <c:v>41582</c:v>
                </c:pt>
                <c:pt idx="2090">
                  <c:v>41583</c:v>
                </c:pt>
                <c:pt idx="2091">
                  <c:v>41584</c:v>
                </c:pt>
                <c:pt idx="2092">
                  <c:v>41585</c:v>
                </c:pt>
                <c:pt idx="2093">
                  <c:v>41586</c:v>
                </c:pt>
                <c:pt idx="2094">
                  <c:v>41589</c:v>
                </c:pt>
                <c:pt idx="2095">
                  <c:v>41590</c:v>
                </c:pt>
                <c:pt idx="2096">
                  <c:v>41591</c:v>
                </c:pt>
                <c:pt idx="2097">
                  <c:v>41592</c:v>
                </c:pt>
                <c:pt idx="2098">
                  <c:v>41593</c:v>
                </c:pt>
                <c:pt idx="2099">
                  <c:v>41596</c:v>
                </c:pt>
                <c:pt idx="2100">
                  <c:v>41597</c:v>
                </c:pt>
                <c:pt idx="2101">
                  <c:v>41598</c:v>
                </c:pt>
                <c:pt idx="2102">
                  <c:v>41599</c:v>
                </c:pt>
                <c:pt idx="2103">
                  <c:v>41600</c:v>
                </c:pt>
                <c:pt idx="2104">
                  <c:v>41603</c:v>
                </c:pt>
                <c:pt idx="2105">
                  <c:v>41604</c:v>
                </c:pt>
                <c:pt idx="2106">
                  <c:v>41605</c:v>
                </c:pt>
                <c:pt idx="2107">
                  <c:v>41607</c:v>
                </c:pt>
                <c:pt idx="2108">
                  <c:v>41610</c:v>
                </c:pt>
                <c:pt idx="2109">
                  <c:v>41611</c:v>
                </c:pt>
                <c:pt idx="2110">
                  <c:v>41612</c:v>
                </c:pt>
                <c:pt idx="2111">
                  <c:v>41613</c:v>
                </c:pt>
                <c:pt idx="2112">
                  <c:v>41614</c:v>
                </c:pt>
                <c:pt idx="2113">
                  <c:v>41617</c:v>
                </c:pt>
                <c:pt idx="2114">
                  <c:v>41618</c:v>
                </c:pt>
                <c:pt idx="2115">
                  <c:v>41619</c:v>
                </c:pt>
                <c:pt idx="2116">
                  <c:v>41620</c:v>
                </c:pt>
                <c:pt idx="2117">
                  <c:v>41621</c:v>
                </c:pt>
                <c:pt idx="2118">
                  <c:v>41624</c:v>
                </c:pt>
                <c:pt idx="2119">
                  <c:v>41625</c:v>
                </c:pt>
                <c:pt idx="2120">
                  <c:v>41626</c:v>
                </c:pt>
                <c:pt idx="2121">
                  <c:v>41627</c:v>
                </c:pt>
                <c:pt idx="2122">
                  <c:v>41628</c:v>
                </c:pt>
                <c:pt idx="2123">
                  <c:v>41631</c:v>
                </c:pt>
                <c:pt idx="2124">
                  <c:v>41632</c:v>
                </c:pt>
                <c:pt idx="2125">
                  <c:v>41634</c:v>
                </c:pt>
                <c:pt idx="2126">
                  <c:v>41635</c:v>
                </c:pt>
                <c:pt idx="2127">
                  <c:v>41638</c:v>
                </c:pt>
                <c:pt idx="2128">
                  <c:v>41639</c:v>
                </c:pt>
                <c:pt idx="2129">
                  <c:v>41641</c:v>
                </c:pt>
                <c:pt idx="2130">
                  <c:v>41642</c:v>
                </c:pt>
                <c:pt idx="2131">
                  <c:v>41645</c:v>
                </c:pt>
                <c:pt idx="2132">
                  <c:v>41646</c:v>
                </c:pt>
                <c:pt idx="2133">
                  <c:v>41647</c:v>
                </c:pt>
                <c:pt idx="2134">
                  <c:v>41648</c:v>
                </c:pt>
                <c:pt idx="2135">
                  <c:v>41649</c:v>
                </c:pt>
                <c:pt idx="2136">
                  <c:v>41652</c:v>
                </c:pt>
                <c:pt idx="2137">
                  <c:v>41653</c:v>
                </c:pt>
                <c:pt idx="2138">
                  <c:v>41654</c:v>
                </c:pt>
                <c:pt idx="2139">
                  <c:v>41655</c:v>
                </c:pt>
                <c:pt idx="2140">
                  <c:v>41656</c:v>
                </c:pt>
                <c:pt idx="2141">
                  <c:v>41660</c:v>
                </c:pt>
                <c:pt idx="2142">
                  <c:v>41661</c:v>
                </c:pt>
                <c:pt idx="2143">
                  <c:v>41662</c:v>
                </c:pt>
                <c:pt idx="2144">
                  <c:v>41663</c:v>
                </c:pt>
                <c:pt idx="2145">
                  <c:v>41666</c:v>
                </c:pt>
                <c:pt idx="2146">
                  <c:v>41667</c:v>
                </c:pt>
                <c:pt idx="2147">
                  <c:v>41668</c:v>
                </c:pt>
                <c:pt idx="2148">
                  <c:v>41669</c:v>
                </c:pt>
                <c:pt idx="2149">
                  <c:v>41670</c:v>
                </c:pt>
                <c:pt idx="2150">
                  <c:v>41673</c:v>
                </c:pt>
                <c:pt idx="2151">
                  <c:v>41674</c:v>
                </c:pt>
                <c:pt idx="2152">
                  <c:v>41675</c:v>
                </c:pt>
                <c:pt idx="2153">
                  <c:v>41676</c:v>
                </c:pt>
                <c:pt idx="2154">
                  <c:v>41677</c:v>
                </c:pt>
                <c:pt idx="2155">
                  <c:v>41680</c:v>
                </c:pt>
                <c:pt idx="2156">
                  <c:v>41681</c:v>
                </c:pt>
                <c:pt idx="2157">
                  <c:v>41682</c:v>
                </c:pt>
                <c:pt idx="2158">
                  <c:v>41683</c:v>
                </c:pt>
                <c:pt idx="2159">
                  <c:v>41684</c:v>
                </c:pt>
                <c:pt idx="2160">
                  <c:v>41688</c:v>
                </c:pt>
                <c:pt idx="2161">
                  <c:v>41689</c:v>
                </c:pt>
                <c:pt idx="2162">
                  <c:v>41690</c:v>
                </c:pt>
                <c:pt idx="2163">
                  <c:v>41691</c:v>
                </c:pt>
                <c:pt idx="2164">
                  <c:v>41694</c:v>
                </c:pt>
                <c:pt idx="2165">
                  <c:v>41695</c:v>
                </c:pt>
                <c:pt idx="2166">
                  <c:v>41696</c:v>
                </c:pt>
                <c:pt idx="2167">
                  <c:v>41697</c:v>
                </c:pt>
                <c:pt idx="2168">
                  <c:v>41698</c:v>
                </c:pt>
                <c:pt idx="2169">
                  <c:v>41701</c:v>
                </c:pt>
                <c:pt idx="2170">
                  <c:v>41702</c:v>
                </c:pt>
                <c:pt idx="2171">
                  <c:v>41703</c:v>
                </c:pt>
                <c:pt idx="2172">
                  <c:v>41704</c:v>
                </c:pt>
                <c:pt idx="2173">
                  <c:v>41705</c:v>
                </c:pt>
                <c:pt idx="2174">
                  <c:v>41708</c:v>
                </c:pt>
                <c:pt idx="2175">
                  <c:v>41709</c:v>
                </c:pt>
                <c:pt idx="2176">
                  <c:v>41710</c:v>
                </c:pt>
                <c:pt idx="2177">
                  <c:v>41711</c:v>
                </c:pt>
                <c:pt idx="2178">
                  <c:v>41712</c:v>
                </c:pt>
                <c:pt idx="2179">
                  <c:v>41715</c:v>
                </c:pt>
                <c:pt idx="2180">
                  <c:v>41716</c:v>
                </c:pt>
                <c:pt idx="2181">
                  <c:v>41717</c:v>
                </c:pt>
                <c:pt idx="2182">
                  <c:v>41718</c:v>
                </c:pt>
                <c:pt idx="2183">
                  <c:v>41719</c:v>
                </c:pt>
                <c:pt idx="2184">
                  <c:v>41722</c:v>
                </c:pt>
                <c:pt idx="2185">
                  <c:v>41723</c:v>
                </c:pt>
                <c:pt idx="2186">
                  <c:v>41724</c:v>
                </c:pt>
                <c:pt idx="2187">
                  <c:v>41725</c:v>
                </c:pt>
                <c:pt idx="2188">
                  <c:v>41726</c:v>
                </c:pt>
                <c:pt idx="2189">
                  <c:v>41729</c:v>
                </c:pt>
                <c:pt idx="2190">
                  <c:v>41730</c:v>
                </c:pt>
                <c:pt idx="2191">
                  <c:v>41731</c:v>
                </c:pt>
                <c:pt idx="2192">
                  <c:v>41732</c:v>
                </c:pt>
                <c:pt idx="2193">
                  <c:v>41733</c:v>
                </c:pt>
                <c:pt idx="2194">
                  <c:v>41736</c:v>
                </c:pt>
                <c:pt idx="2195">
                  <c:v>41737</c:v>
                </c:pt>
                <c:pt idx="2196">
                  <c:v>41738</c:v>
                </c:pt>
                <c:pt idx="2197">
                  <c:v>41739</c:v>
                </c:pt>
                <c:pt idx="2198">
                  <c:v>41740</c:v>
                </c:pt>
                <c:pt idx="2199">
                  <c:v>41743</c:v>
                </c:pt>
                <c:pt idx="2200">
                  <c:v>41744</c:v>
                </c:pt>
                <c:pt idx="2201">
                  <c:v>41745</c:v>
                </c:pt>
                <c:pt idx="2202">
                  <c:v>41746</c:v>
                </c:pt>
                <c:pt idx="2203">
                  <c:v>41750</c:v>
                </c:pt>
                <c:pt idx="2204">
                  <c:v>41751</c:v>
                </c:pt>
                <c:pt idx="2205">
                  <c:v>41752</c:v>
                </c:pt>
                <c:pt idx="2206">
                  <c:v>41753</c:v>
                </c:pt>
                <c:pt idx="2207">
                  <c:v>41754</c:v>
                </c:pt>
                <c:pt idx="2208">
                  <c:v>41757</c:v>
                </c:pt>
                <c:pt idx="2209">
                  <c:v>41758</c:v>
                </c:pt>
                <c:pt idx="2210">
                  <c:v>41759</c:v>
                </c:pt>
                <c:pt idx="2211">
                  <c:v>41760</c:v>
                </c:pt>
                <c:pt idx="2212">
                  <c:v>41761</c:v>
                </c:pt>
                <c:pt idx="2213">
                  <c:v>41764</c:v>
                </c:pt>
                <c:pt idx="2214">
                  <c:v>41765</c:v>
                </c:pt>
                <c:pt idx="2215">
                  <c:v>41766</c:v>
                </c:pt>
                <c:pt idx="2216">
                  <c:v>41767</c:v>
                </c:pt>
                <c:pt idx="2217">
                  <c:v>41768</c:v>
                </c:pt>
                <c:pt idx="2218">
                  <c:v>41771</c:v>
                </c:pt>
                <c:pt idx="2219">
                  <c:v>41772</c:v>
                </c:pt>
                <c:pt idx="2220">
                  <c:v>41773</c:v>
                </c:pt>
                <c:pt idx="2221">
                  <c:v>41774</c:v>
                </c:pt>
                <c:pt idx="2222">
                  <c:v>41775</c:v>
                </c:pt>
                <c:pt idx="2223">
                  <c:v>41778</c:v>
                </c:pt>
                <c:pt idx="2224">
                  <c:v>41779</c:v>
                </c:pt>
                <c:pt idx="2225">
                  <c:v>41780</c:v>
                </c:pt>
                <c:pt idx="2226">
                  <c:v>41781</c:v>
                </c:pt>
                <c:pt idx="2227">
                  <c:v>41782</c:v>
                </c:pt>
                <c:pt idx="2228">
                  <c:v>41786</c:v>
                </c:pt>
                <c:pt idx="2229">
                  <c:v>41787</c:v>
                </c:pt>
                <c:pt idx="2230">
                  <c:v>41788</c:v>
                </c:pt>
                <c:pt idx="2231">
                  <c:v>41789</c:v>
                </c:pt>
                <c:pt idx="2232">
                  <c:v>41792</c:v>
                </c:pt>
                <c:pt idx="2233">
                  <c:v>41793</c:v>
                </c:pt>
                <c:pt idx="2234">
                  <c:v>41794</c:v>
                </c:pt>
                <c:pt idx="2235">
                  <c:v>41795</c:v>
                </c:pt>
                <c:pt idx="2236">
                  <c:v>41796</c:v>
                </c:pt>
                <c:pt idx="2237">
                  <c:v>41799</c:v>
                </c:pt>
                <c:pt idx="2238">
                  <c:v>41800</c:v>
                </c:pt>
                <c:pt idx="2239">
                  <c:v>41801</c:v>
                </c:pt>
                <c:pt idx="2240">
                  <c:v>41802</c:v>
                </c:pt>
                <c:pt idx="2241">
                  <c:v>41803</c:v>
                </c:pt>
                <c:pt idx="2242">
                  <c:v>41806</c:v>
                </c:pt>
                <c:pt idx="2243">
                  <c:v>41807</c:v>
                </c:pt>
                <c:pt idx="2244">
                  <c:v>41808</c:v>
                </c:pt>
                <c:pt idx="2245">
                  <c:v>41809</c:v>
                </c:pt>
                <c:pt idx="2246">
                  <c:v>41810</c:v>
                </c:pt>
                <c:pt idx="2247">
                  <c:v>41813</c:v>
                </c:pt>
                <c:pt idx="2248">
                  <c:v>41814</c:v>
                </c:pt>
                <c:pt idx="2249">
                  <c:v>41815</c:v>
                </c:pt>
                <c:pt idx="2250">
                  <c:v>41816</c:v>
                </c:pt>
                <c:pt idx="2251">
                  <c:v>41817</c:v>
                </c:pt>
                <c:pt idx="2252">
                  <c:v>41820</c:v>
                </c:pt>
                <c:pt idx="2253">
                  <c:v>41821</c:v>
                </c:pt>
                <c:pt idx="2254">
                  <c:v>41822</c:v>
                </c:pt>
                <c:pt idx="2255">
                  <c:v>41823</c:v>
                </c:pt>
                <c:pt idx="2256">
                  <c:v>41827</c:v>
                </c:pt>
                <c:pt idx="2257">
                  <c:v>41828</c:v>
                </c:pt>
                <c:pt idx="2258">
                  <c:v>41829</c:v>
                </c:pt>
                <c:pt idx="2259">
                  <c:v>41830</c:v>
                </c:pt>
                <c:pt idx="2260">
                  <c:v>41831</c:v>
                </c:pt>
                <c:pt idx="2261">
                  <c:v>41834</c:v>
                </c:pt>
                <c:pt idx="2262">
                  <c:v>41835</c:v>
                </c:pt>
                <c:pt idx="2263">
                  <c:v>41836</c:v>
                </c:pt>
                <c:pt idx="2264">
                  <c:v>41837</c:v>
                </c:pt>
                <c:pt idx="2265">
                  <c:v>41838</c:v>
                </c:pt>
                <c:pt idx="2266">
                  <c:v>41841</c:v>
                </c:pt>
                <c:pt idx="2267">
                  <c:v>41842</c:v>
                </c:pt>
                <c:pt idx="2268">
                  <c:v>41843</c:v>
                </c:pt>
                <c:pt idx="2269">
                  <c:v>41844</c:v>
                </c:pt>
                <c:pt idx="2270">
                  <c:v>41845</c:v>
                </c:pt>
                <c:pt idx="2271">
                  <c:v>41848</c:v>
                </c:pt>
                <c:pt idx="2272">
                  <c:v>41849</c:v>
                </c:pt>
                <c:pt idx="2273">
                  <c:v>41850</c:v>
                </c:pt>
                <c:pt idx="2274">
                  <c:v>41851</c:v>
                </c:pt>
                <c:pt idx="2275">
                  <c:v>41852</c:v>
                </c:pt>
                <c:pt idx="2276">
                  <c:v>41855</c:v>
                </c:pt>
                <c:pt idx="2277">
                  <c:v>41856</c:v>
                </c:pt>
                <c:pt idx="2278">
                  <c:v>41857</c:v>
                </c:pt>
                <c:pt idx="2279">
                  <c:v>41858</c:v>
                </c:pt>
                <c:pt idx="2280">
                  <c:v>41859</c:v>
                </c:pt>
                <c:pt idx="2281">
                  <c:v>41862</c:v>
                </c:pt>
                <c:pt idx="2282">
                  <c:v>41863</c:v>
                </c:pt>
                <c:pt idx="2283">
                  <c:v>41864</c:v>
                </c:pt>
                <c:pt idx="2284">
                  <c:v>41865</c:v>
                </c:pt>
                <c:pt idx="2285">
                  <c:v>41866</c:v>
                </c:pt>
                <c:pt idx="2286">
                  <c:v>41869</c:v>
                </c:pt>
                <c:pt idx="2287">
                  <c:v>41870</c:v>
                </c:pt>
                <c:pt idx="2288">
                  <c:v>41871</c:v>
                </c:pt>
                <c:pt idx="2289">
                  <c:v>41872</c:v>
                </c:pt>
                <c:pt idx="2290">
                  <c:v>41873</c:v>
                </c:pt>
                <c:pt idx="2291">
                  <c:v>41876</c:v>
                </c:pt>
                <c:pt idx="2292">
                  <c:v>41877</c:v>
                </c:pt>
                <c:pt idx="2293">
                  <c:v>41878</c:v>
                </c:pt>
                <c:pt idx="2294">
                  <c:v>41879</c:v>
                </c:pt>
                <c:pt idx="2295">
                  <c:v>41880</c:v>
                </c:pt>
                <c:pt idx="2296">
                  <c:v>41884</c:v>
                </c:pt>
                <c:pt idx="2297">
                  <c:v>41885</c:v>
                </c:pt>
                <c:pt idx="2298">
                  <c:v>41886</c:v>
                </c:pt>
                <c:pt idx="2299">
                  <c:v>41887</c:v>
                </c:pt>
                <c:pt idx="2300">
                  <c:v>41890</c:v>
                </c:pt>
                <c:pt idx="2301">
                  <c:v>41891</c:v>
                </c:pt>
                <c:pt idx="2302">
                  <c:v>41892</c:v>
                </c:pt>
                <c:pt idx="2303">
                  <c:v>41893</c:v>
                </c:pt>
                <c:pt idx="2304">
                  <c:v>41894</c:v>
                </c:pt>
                <c:pt idx="2305">
                  <c:v>41897</c:v>
                </c:pt>
                <c:pt idx="2306">
                  <c:v>41898</c:v>
                </c:pt>
                <c:pt idx="2307">
                  <c:v>41899</c:v>
                </c:pt>
                <c:pt idx="2308">
                  <c:v>41900</c:v>
                </c:pt>
                <c:pt idx="2309">
                  <c:v>41901</c:v>
                </c:pt>
                <c:pt idx="2310">
                  <c:v>41904</c:v>
                </c:pt>
                <c:pt idx="2311">
                  <c:v>41905</c:v>
                </c:pt>
                <c:pt idx="2312">
                  <c:v>41906</c:v>
                </c:pt>
                <c:pt idx="2313">
                  <c:v>41907</c:v>
                </c:pt>
                <c:pt idx="2314">
                  <c:v>41908</c:v>
                </c:pt>
                <c:pt idx="2315">
                  <c:v>41911</c:v>
                </c:pt>
                <c:pt idx="2316">
                  <c:v>41912</c:v>
                </c:pt>
                <c:pt idx="2317">
                  <c:v>41913</c:v>
                </c:pt>
                <c:pt idx="2318">
                  <c:v>41914</c:v>
                </c:pt>
                <c:pt idx="2319">
                  <c:v>41915</c:v>
                </c:pt>
                <c:pt idx="2320">
                  <c:v>41918</c:v>
                </c:pt>
                <c:pt idx="2321">
                  <c:v>41919</c:v>
                </c:pt>
                <c:pt idx="2322">
                  <c:v>41920</c:v>
                </c:pt>
                <c:pt idx="2323">
                  <c:v>41921</c:v>
                </c:pt>
                <c:pt idx="2324">
                  <c:v>41922</c:v>
                </c:pt>
                <c:pt idx="2325">
                  <c:v>41925</c:v>
                </c:pt>
                <c:pt idx="2326">
                  <c:v>41926</c:v>
                </c:pt>
                <c:pt idx="2327">
                  <c:v>41927</c:v>
                </c:pt>
                <c:pt idx="2328">
                  <c:v>41928</c:v>
                </c:pt>
                <c:pt idx="2329">
                  <c:v>41929</c:v>
                </c:pt>
                <c:pt idx="2330">
                  <c:v>41932</c:v>
                </c:pt>
                <c:pt idx="2331">
                  <c:v>41933</c:v>
                </c:pt>
                <c:pt idx="2332">
                  <c:v>41934</c:v>
                </c:pt>
                <c:pt idx="2333">
                  <c:v>41935</c:v>
                </c:pt>
                <c:pt idx="2334">
                  <c:v>41936</c:v>
                </c:pt>
                <c:pt idx="2335">
                  <c:v>41939</c:v>
                </c:pt>
                <c:pt idx="2336">
                  <c:v>41940</c:v>
                </c:pt>
                <c:pt idx="2337">
                  <c:v>41941</c:v>
                </c:pt>
                <c:pt idx="2338">
                  <c:v>41942</c:v>
                </c:pt>
                <c:pt idx="2339">
                  <c:v>41943</c:v>
                </c:pt>
                <c:pt idx="2340">
                  <c:v>41946</c:v>
                </c:pt>
                <c:pt idx="2341">
                  <c:v>41947</c:v>
                </c:pt>
                <c:pt idx="2342">
                  <c:v>41948</c:v>
                </c:pt>
                <c:pt idx="2343">
                  <c:v>41949</c:v>
                </c:pt>
                <c:pt idx="2344">
                  <c:v>41950</c:v>
                </c:pt>
                <c:pt idx="2345">
                  <c:v>41953</c:v>
                </c:pt>
                <c:pt idx="2346">
                  <c:v>41954</c:v>
                </c:pt>
                <c:pt idx="2347">
                  <c:v>41955</c:v>
                </c:pt>
                <c:pt idx="2348">
                  <c:v>41956</c:v>
                </c:pt>
                <c:pt idx="2349">
                  <c:v>41957</c:v>
                </c:pt>
                <c:pt idx="2350">
                  <c:v>41960</c:v>
                </c:pt>
                <c:pt idx="2351">
                  <c:v>41961</c:v>
                </c:pt>
                <c:pt idx="2352">
                  <c:v>41962</c:v>
                </c:pt>
                <c:pt idx="2353">
                  <c:v>41963</c:v>
                </c:pt>
                <c:pt idx="2354">
                  <c:v>41964</c:v>
                </c:pt>
                <c:pt idx="2355">
                  <c:v>41967</c:v>
                </c:pt>
                <c:pt idx="2356">
                  <c:v>41968</c:v>
                </c:pt>
                <c:pt idx="2357">
                  <c:v>41969</c:v>
                </c:pt>
                <c:pt idx="2358">
                  <c:v>41971</c:v>
                </c:pt>
                <c:pt idx="2359">
                  <c:v>41974</c:v>
                </c:pt>
                <c:pt idx="2360">
                  <c:v>41975</c:v>
                </c:pt>
                <c:pt idx="2361">
                  <c:v>41976</c:v>
                </c:pt>
                <c:pt idx="2362">
                  <c:v>41977</c:v>
                </c:pt>
                <c:pt idx="2363">
                  <c:v>41978</c:v>
                </c:pt>
                <c:pt idx="2364">
                  <c:v>41981</c:v>
                </c:pt>
                <c:pt idx="2365">
                  <c:v>41982</c:v>
                </c:pt>
                <c:pt idx="2366">
                  <c:v>41983</c:v>
                </c:pt>
                <c:pt idx="2367">
                  <c:v>41984</c:v>
                </c:pt>
                <c:pt idx="2368">
                  <c:v>41985</c:v>
                </c:pt>
                <c:pt idx="2369">
                  <c:v>41988</c:v>
                </c:pt>
                <c:pt idx="2370">
                  <c:v>41989</c:v>
                </c:pt>
                <c:pt idx="2371">
                  <c:v>41990</c:v>
                </c:pt>
                <c:pt idx="2372">
                  <c:v>41991</c:v>
                </c:pt>
                <c:pt idx="2373">
                  <c:v>41992</c:v>
                </c:pt>
                <c:pt idx="2374">
                  <c:v>41995</c:v>
                </c:pt>
                <c:pt idx="2375">
                  <c:v>41996</c:v>
                </c:pt>
                <c:pt idx="2376">
                  <c:v>41997</c:v>
                </c:pt>
                <c:pt idx="2377">
                  <c:v>41999</c:v>
                </c:pt>
                <c:pt idx="2378">
                  <c:v>42002</c:v>
                </c:pt>
                <c:pt idx="2379">
                  <c:v>42003</c:v>
                </c:pt>
                <c:pt idx="2380">
                  <c:v>42004</c:v>
                </c:pt>
                <c:pt idx="2381">
                  <c:v>42006</c:v>
                </c:pt>
                <c:pt idx="2382">
                  <c:v>42009</c:v>
                </c:pt>
                <c:pt idx="2383">
                  <c:v>42010</c:v>
                </c:pt>
                <c:pt idx="2384">
                  <c:v>42011</c:v>
                </c:pt>
                <c:pt idx="2385">
                  <c:v>42012</c:v>
                </c:pt>
                <c:pt idx="2386">
                  <c:v>42013</c:v>
                </c:pt>
                <c:pt idx="2387">
                  <c:v>42016</c:v>
                </c:pt>
                <c:pt idx="2388">
                  <c:v>42017</c:v>
                </c:pt>
                <c:pt idx="2389">
                  <c:v>42018</c:v>
                </c:pt>
                <c:pt idx="2390">
                  <c:v>42019</c:v>
                </c:pt>
                <c:pt idx="2391">
                  <c:v>42020</c:v>
                </c:pt>
                <c:pt idx="2392">
                  <c:v>42024</c:v>
                </c:pt>
                <c:pt idx="2393">
                  <c:v>42025</c:v>
                </c:pt>
                <c:pt idx="2394">
                  <c:v>42026</c:v>
                </c:pt>
                <c:pt idx="2395">
                  <c:v>42027</c:v>
                </c:pt>
                <c:pt idx="2396">
                  <c:v>42030</c:v>
                </c:pt>
                <c:pt idx="2397">
                  <c:v>42031</c:v>
                </c:pt>
                <c:pt idx="2398">
                  <c:v>42032</c:v>
                </c:pt>
                <c:pt idx="2399">
                  <c:v>42033</c:v>
                </c:pt>
                <c:pt idx="2400">
                  <c:v>42034</c:v>
                </c:pt>
                <c:pt idx="2401">
                  <c:v>42037</c:v>
                </c:pt>
                <c:pt idx="2402">
                  <c:v>42038</c:v>
                </c:pt>
                <c:pt idx="2403">
                  <c:v>42039</c:v>
                </c:pt>
                <c:pt idx="2404">
                  <c:v>42040</c:v>
                </c:pt>
                <c:pt idx="2405">
                  <c:v>42041</c:v>
                </c:pt>
                <c:pt idx="2406">
                  <c:v>42044</c:v>
                </c:pt>
                <c:pt idx="2407">
                  <c:v>42045</c:v>
                </c:pt>
                <c:pt idx="2408">
                  <c:v>42046</c:v>
                </c:pt>
                <c:pt idx="2409">
                  <c:v>42047</c:v>
                </c:pt>
                <c:pt idx="2410">
                  <c:v>42048</c:v>
                </c:pt>
                <c:pt idx="2411">
                  <c:v>42052</c:v>
                </c:pt>
                <c:pt idx="2412">
                  <c:v>42053</c:v>
                </c:pt>
                <c:pt idx="2413">
                  <c:v>42054</c:v>
                </c:pt>
                <c:pt idx="2414">
                  <c:v>42055</c:v>
                </c:pt>
                <c:pt idx="2415">
                  <c:v>42058</c:v>
                </c:pt>
                <c:pt idx="2416">
                  <c:v>42059</c:v>
                </c:pt>
                <c:pt idx="2417">
                  <c:v>42060</c:v>
                </c:pt>
                <c:pt idx="2418">
                  <c:v>42061</c:v>
                </c:pt>
                <c:pt idx="2419">
                  <c:v>42062</c:v>
                </c:pt>
                <c:pt idx="2420">
                  <c:v>42065</c:v>
                </c:pt>
                <c:pt idx="2421">
                  <c:v>42066</c:v>
                </c:pt>
                <c:pt idx="2422">
                  <c:v>42067</c:v>
                </c:pt>
                <c:pt idx="2423">
                  <c:v>42068</c:v>
                </c:pt>
                <c:pt idx="2424">
                  <c:v>42069</c:v>
                </c:pt>
                <c:pt idx="2425">
                  <c:v>42072</c:v>
                </c:pt>
                <c:pt idx="2426">
                  <c:v>42073</c:v>
                </c:pt>
                <c:pt idx="2427">
                  <c:v>42074</c:v>
                </c:pt>
                <c:pt idx="2428">
                  <c:v>42075</c:v>
                </c:pt>
                <c:pt idx="2429">
                  <c:v>42076</c:v>
                </c:pt>
                <c:pt idx="2430">
                  <c:v>42079</c:v>
                </c:pt>
                <c:pt idx="2431">
                  <c:v>42080</c:v>
                </c:pt>
                <c:pt idx="2432">
                  <c:v>42081</c:v>
                </c:pt>
                <c:pt idx="2433">
                  <c:v>42082</c:v>
                </c:pt>
                <c:pt idx="2434">
                  <c:v>42083</c:v>
                </c:pt>
                <c:pt idx="2435">
                  <c:v>42086</c:v>
                </c:pt>
                <c:pt idx="2436">
                  <c:v>42087</c:v>
                </c:pt>
                <c:pt idx="2437">
                  <c:v>42088</c:v>
                </c:pt>
                <c:pt idx="2438">
                  <c:v>42089</c:v>
                </c:pt>
                <c:pt idx="2439">
                  <c:v>42090</c:v>
                </c:pt>
                <c:pt idx="2440">
                  <c:v>42093</c:v>
                </c:pt>
                <c:pt idx="2441">
                  <c:v>42094</c:v>
                </c:pt>
                <c:pt idx="2442">
                  <c:v>42095</c:v>
                </c:pt>
                <c:pt idx="2443">
                  <c:v>42096</c:v>
                </c:pt>
                <c:pt idx="2444">
                  <c:v>42100</c:v>
                </c:pt>
                <c:pt idx="2445">
                  <c:v>42101</c:v>
                </c:pt>
                <c:pt idx="2446">
                  <c:v>42102</c:v>
                </c:pt>
                <c:pt idx="2447">
                  <c:v>42103</c:v>
                </c:pt>
                <c:pt idx="2448">
                  <c:v>42104</c:v>
                </c:pt>
                <c:pt idx="2449">
                  <c:v>42107</c:v>
                </c:pt>
                <c:pt idx="2450">
                  <c:v>42108</c:v>
                </c:pt>
                <c:pt idx="2451">
                  <c:v>42109</c:v>
                </c:pt>
                <c:pt idx="2452">
                  <c:v>42110</c:v>
                </c:pt>
                <c:pt idx="2453">
                  <c:v>42111</c:v>
                </c:pt>
                <c:pt idx="2454">
                  <c:v>42114</c:v>
                </c:pt>
                <c:pt idx="2455">
                  <c:v>42115</c:v>
                </c:pt>
                <c:pt idx="2456">
                  <c:v>42116</c:v>
                </c:pt>
                <c:pt idx="2457">
                  <c:v>42117</c:v>
                </c:pt>
                <c:pt idx="2458">
                  <c:v>42118</c:v>
                </c:pt>
                <c:pt idx="2459">
                  <c:v>42121</c:v>
                </c:pt>
                <c:pt idx="2460">
                  <c:v>42122</c:v>
                </c:pt>
                <c:pt idx="2461">
                  <c:v>42123</c:v>
                </c:pt>
                <c:pt idx="2462">
                  <c:v>42124</c:v>
                </c:pt>
                <c:pt idx="2463">
                  <c:v>42125</c:v>
                </c:pt>
                <c:pt idx="2464">
                  <c:v>42128</c:v>
                </c:pt>
                <c:pt idx="2465">
                  <c:v>42129</c:v>
                </c:pt>
                <c:pt idx="2466">
                  <c:v>42130</c:v>
                </c:pt>
                <c:pt idx="2467">
                  <c:v>42131</c:v>
                </c:pt>
                <c:pt idx="2468">
                  <c:v>42132</c:v>
                </c:pt>
                <c:pt idx="2469">
                  <c:v>42135</c:v>
                </c:pt>
                <c:pt idx="2470">
                  <c:v>42136</c:v>
                </c:pt>
                <c:pt idx="2471">
                  <c:v>42137</c:v>
                </c:pt>
                <c:pt idx="2472">
                  <c:v>42138</c:v>
                </c:pt>
                <c:pt idx="2473">
                  <c:v>42139</c:v>
                </c:pt>
                <c:pt idx="2474">
                  <c:v>42142</c:v>
                </c:pt>
                <c:pt idx="2475">
                  <c:v>42143</c:v>
                </c:pt>
                <c:pt idx="2476">
                  <c:v>42144</c:v>
                </c:pt>
                <c:pt idx="2477">
                  <c:v>42145</c:v>
                </c:pt>
                <c:pt idx="2478">
                  <c:v>42146</c:v>
                </c:pt>
                <c:pt idx="2479">
                  <c:v>42150</c:v>
                </c:pt>
                <c:pt idx="2480">
                  <c:v>42151</c:v>
                </c:pt>
                <c:pt idx="2481">
                  <c:v>42152</c:v>
                </c:pt>
                <c:pt idx="2482">
                  <c:v>42153</c:v>
                </c:pt>
                <c:pt idx="2483">
                  <c:v>42156</c:v>
                </c:pt>
                <c:pt idx="2484">
                  <c:v>42157</c:v>
                </c:pt>
                <c:pt idx="2485">
                  <c:v>42158</c:v>
                </c:pt>
                <c:pt idx="2486">
                  <c:v>42159</c:v>
                </c:pt>
                <c:pt idx="2487">
                  <c:v>42160</c:v>
                </c:pt>
                <c:pt idx="2488">
                  <c:v>42163</c:v>
                </c:pt>
                <c:pt idx="2489">
                  <c:v>42164</c:v>
                </c:pt>
                <c:pt idx="2490">
                  <c:v>42165</c:v>
                </c:pt>
                <c:pt idx="2491">
                  <c:v>42166</c:v>
                </c:pt>
                <c:pt idx="2492">
                  <c:v>42167</c:v>
                </c:pt>
                <c:pt idx="2493">
                  <c:v>42170</c:v>
                </c:pt>
                <c:pt idx="2494">
                  <c:v>42171</c:v>
                </c:pt>
                <c:pt idx="2495">
                  <c:v>42172</c:v>
                </c:pt>
                <c:pt idx="2496">
                  <c:v>42173</c:v>
                </c:pt>
                <c:pt idx="2497">
                  <c:v>42174</c:v>
                </c:pt>
                <c:pt idx="2498">
                  <c:v>42177</c:v>
                </c:pt>
                <c:pt idx="2499">
                  <c:v>42178</c:v>
                </c:pt>
                <c:pt idx="2500">
                  <c:v>42179</c:v>
                </c:pt>
                <c:pt idx="2501">
                  <c:v>42180</c:v>
                </c:pt>
                <c:pt idx="2502">
                  <c:v>42181</c:v>
                </c:pt>
                <c:pt idx="2503">
                  <c:v>42184</c:v>
                </c:pt>
                <c:pt idx="2504">
                  <c:v>42185</c:v>
                </c:pt>
                <c:pt idx="2505">
                  <c:v>42186</c:v>
                </c:pt>
                <c:pt idx="2506">
                  <c:v>42187</c:v>
                </c:pt>
                <c:pt idx="2507">
                  <c:v>42191</c:v>
                </c:pt>
                <c:pt idx="2508">
                  <c:v>42192</c:v>
                </c:pt>
                <c:pt idx="2509">
                  <c:v>42193</c:v>
                </c:pt>
                <c:pt idx="2510">
                  <c:v>42194</c:v>
                </c:pt>
                <c:pt idx="2511">
                  <c:v>42195</c:v>
                </c:pt>
                <c:pt idx="2512">
                  <c:v>42198</c:v>
                </c:pt>
                <c:pt idx="2513">
                  <c:v>42199</c:v>
                </c:pt>
                <c:pt idx="2514">
                  <c:v>42200</c:v>
                </c:pt>
                <c:pt idx="2515">
                  <c:v>42201</c:v>
                </c:pt>
                <c:pt idx="2516">
                  <c:v>42202</c:v>
                </c:pt>
                <c:pt idx="2517">
                  <c:v>42205</c:v>
                </c:pt>
                <c:pt idx="2518">
                  <c:v>42206</c:v>
                </c:pt>
                <c:pt idx="2519">
                  <c:v>42207</c:v>
                </c:pt>
                <c:pt idx="2520">
                  <c:v>42208</c:v>
                </c:pt>
                <c:pt idx="2521">
                  <c:v>42209</c:v>
                </c:pt>
                <c:pt idx="2522">
                  <c:v>42212</c:v>
                </c:pt>
                <c:pt idx="2523">
                  <c:v>42213</c:v>
                </c:pt>
                <c:pt idx="2524">
                  <c:v>42214</c:v>
                </c:pt>
                <c:pt idx="2525">
                  <c:v>42215</c:v>
                </c:pt>
                <c:pt idx="2526">
                  <c:v>42216</c:v>
                </c:pt>
                <c:pt idx="2527">
                  <c:v>42219</c:v>
                </c:pt>
                <c:pt idx="2528">
                  <c:v>42220</c:v>
                </c:pt>
                <c:pt idx="2529">
                  <c:v>42221</c:v>
                </c:pt>
                <c:pt idx="2530">
                  <c:v>42222</c:v>
                </c:pt>
                <c:pt idx="2531">
                  <c:v>42223</c:v>
                </c:pt>
                <c:pt idx="2532">
                  <c:v>42226</c:v>
                </c:pt>
                <c:pt idx="2533">
                  <c:v>42227</c:v>
                </c:pt>
                <c:pt idx="2534">
                  <c:v>42228</c:v>
                </c:pt>
                <c:pt idx="2535">
                  <c:v>42229</c:v>
                </c:pt>
                <c:pt idx="2536">
                  <c:v>42230</c:v>
                </c:pt>
                <c:pt idx="2537">
                  <c:v>42233</c:v>
                </c:pt>
                <c:pt idx="2538">
                  <c:v>42234</c:v>
                </c:pt>
                <c:pt idx="2539">
                  <c:v>42235</c:v>
                </c:pt>
                <c:pt idx="2540">
                  <c:v>42236</c:v>
                </c:pt>
                <c:pt idx="2541">
                  <c:v>42237</c:v>
                </c:pt>
                <c:pt idx="2542">
                  <c:v>42240</c:v>
                </c:pt>
                <c:pt idx="2543">
                  <c:v>42241</c:v>
                </c:pt>
                <c:pt idx="2544">
                  <c:v>42242</c:v>
                </c:pt>
                <c:pt idx="2545">
                  <c:v>42243</c:v>
                </c:pt>
                <c:pt idx="2546">
                  <c:v>42244</c:v>
                </c:pt>
                <c:pt idx="2547">
                  <c:v>42247</c:v>
                </c:pt>
                <c:pt idx="2548">
                  <c:v>42248</c:v>
                </c:pt>
                <c:pt idx="2549">
                  <c:v>42249</c:v>
                </c:pt>
                <c:pt idx="2550">
                  <c:v>42250</c:v>
                </c:pt>
                <c:pt idx="2551">
                  <c:v>42251</c:v>
                </c:pt>
                <c:pt idx="2552">
                  <c:v>42255</c:v>
                </c:pt>
                <c:pt idx="2553">
                  <c:v>42256</c:v>
                </c:pt>
                <c:pt idx="2554">
                  <c:v>42257</c:v>
                </c:pt>
                <c:pt idx="2555">
                  <c:v>42258</c:v>
                </c:pt>
                <c:pt idx="2556">
                  <c:v>42261</c:v>
                </c:pt>
                <c:pt idx="2557">
                  <c:v>42262</c:v>
                </c:pt>
                <c:pt idx="2558">
                  <c:v>42263</c:v>
                </c:pt>
                <c:pt idx="2559">
                  <c:v>42264</c:v>
                </c:pt>
                <c:pt idx="2560">
                  <c:v>42265</c:v>
                </c:pt>
                <c:pt idx="2561">
                  <c:v>42268</c:v>
                </c:pt>
                <c:pt idx="2562">
                  <c:v>42269</c:v>
                </c:pt>
                <c:pt idx="2563">
                  <c:v>42270</c:v>
                </c:pt>
                <c:pt idx="2564">
                  <c:v>42271</c:v>
                </c:pt>
                <c:pt idx="2565">
                  <c:v>42272</c:v>
                </c:pt>
                <c:pt idx="2566">
                  <c:v>42275</c:v>
                </c:pt>
                <c:pt idx="2567">
                  <c:v>42276</c:v>
                </c:pt>
                <c:pt idx="2568">
                  <c:v>42277</c:v>
                </c:pt>
                <c:pt idx="2569">
                  <c:v>42278</c:v>
                </c:pt>
                <c:pt idx="2570">
                  <c:v>42279</c:v>
                </c:pt>
                <c:pt idx="2571">
                  <c:v>42282</c:v>
                </c:pt>
                <c:pt idx="2572">
                  <c:v>42283</c:v>
                </c:pt>
                <c:pt idx="2573">
                  <c:v>42284</c:v>
                </c:pt>
                <c:pt idx="2574">
                  <c:v>42285</c:v>
                </c:pt>
                <c:pt idx="2575">
                  <c:v>42286</c:v>
                </c:pt>
                <c:pt idx="2576">
                  <c:v>42289</c:v>
                </c:pt>
                <c:pt idx="2577">
                  <c:v>42290</c:v>
                </c:pt>
                <c:pt idx="2578">
                  <c:v>42291</c:v>
                </c:pt>
                <c:pt idx="2579">
                  <c:v>42292</c:v>
                </c:pt>
                <c:pt idx="2580">
                  <c:v>42293</c:v>
                </c:pt>
                <c:pt idx="2581">
                  <c:v>42296</c:v>
                </c:pt>
                <c:pt idx="2582">
                  <c:v>42297</c:v>
                </c:pt>
                <c:pt idx="2583">
                  <c:v>42298</c:v>
                </c:pt>
                <c:pt idx="2584">
                  <c:v>42299</c:v>
                </c:pt>
                <c:pt idx="2585">
                  <c:v>42300</c:v>
                </c:pt>
                <c:pt idx="2586">
                  <c:v>42303</c:v>
                </c:pt>
                <c:pt idx="2587">
                  <c:v>42304</c:v>
                </c:pt>
                <c:pt idx="2588">
                  <c:v>42305</c:v>
                </c:pt>
                <c:pt idx="2589">
                  <c:v>42306</c:v>
                </c:pt>
                <c:pt idx="2590">
                  <c:v>42307</c:v>
                </c:pt>
                <c:pt idx="2591">
                  <c:v>42310</c:v>
                </c:pt>
                <c:pt idx="2592">
                  <c:v>42311</c:v>
                </c:pt>
                <c:pt idx="2593">
                  <c:v>42312</c:v>
                </c:pt>
                <c:pt idx="2594">
                  <c:v>42313</c:v>
                </c:pt>
                <c:pt idx="2595">
                  <c:v>42314</c:v>
                </c:pt>
                <c:pt idx="2596">
                  <c:v>42317</c:v>
                </c:pt>
                <c:pt idx="2597">
                  <c:v>42318</c:v>
                </c:pt>
                <c:pt idx="2598">
                  <c:v>42319</c:v>
                </c:pt>
                <c:pt idx="2599">
                  <c:v>42320</c:v>
                </c:pt>
                <c:pt idx="2600">
                  <c:v>42321</c:v>
                </c:pt>
                <c:pt idx="2601">
                  <c:v>42324</c:v>
                </c:pt>
                <c:pt idx="2602">
                  <c:v>42325</c:v>
                </c:pt>
                <c:pt idx="2603">
                  <c:v>42326</c:v>
                </c:pt>
                <c:pt idx="2604">
                  <c:v>42327</c:v>
                </c:pt>
                <c:pt idx="2605">
                  <c:v>42328</c:v>
                </c:pt>
                <c:pt idx="2606">
                  <c:v>42331</c:v>
                </c:pt>
                <c:pt idx="2607">
                  <c:v>42332</c:v>
                </c:pt>
                <c:pt idx="2608">
                  <c:v>42333</c:v>
                </c:pt>
                <c:pt idx="2609">
                  <c:v>42335</c:v>
                </c:pt>
                <c:pt idx="2610">
                  <c:v>42338</c:v>
                </c:pt>
                <c:pt idx="2611">
                  <c:v>42339</c:v>
                </c:pt>
                <c:pt idx="2612">
                  <c:v>42340</c:v>
                </c:pt>
                <c:pt idx="2613">
                  <c:v>42341</c:v>
                </c:pt>
                <c:pt idx="2614">
                  <c:v>42342</c:v>
                </c:pt>
                <c:pt idx="2615">
                  <c:v>42345</c:v>
                </c:pt>
                <c:pt idx="2616">
                  <c:v>42346</c:v>
                </c:pt>
                <c:pt idx="2617">
                  <c:v>42347</c:v>
                </c:pt>
                <c:pt idx="2618">
                  <c:v>42348</c:v>
                </c:pt>
                <c:pt idx="2619">
                  <c:v>42349</c:v>
                </c:pt>
                <c:pt idx="2620">
                  <c:v>42352</c:v>
                </c:pt>
                <c:pt idx="2621">
                  <c:v>42353</c:v>
                </c:pt>
                <c:pt idx="2622">
                  <c:v>42354</c:v>
                </c:pt>
                <c:pt idx="2623">
                  <c:v>42355</c:v>
                </c:pt>
                <c:pt idx="2624">
                  <c:v>42356</c:v>
                </c:pt>
                <c:pt idx="2625">
                  <c:v>42359</c:v>
                </c:pt>
                <c:pt idx="2626">
                  <c:v>42360</c:v>
                </c:pt>
                <c:pt idx="2627">
                  <c:v>42361</c:v>
                </c:pt>
                <c:pt idx="2628">
                  <c:v>42362</c:v>
                </c:pt>
                <c:pt idx="2629">
                  <c:v>42366</c:v>
                </c:pt>
                <c:pt idx="2630">
                  <c:v>42367</c:v>
                </c:pt>
                <c:pt idx="2631">
                  <c:v>42368</c:v>
                </c:pt>
                <c:pt idx="2632">
                  <c:v>42369</c:v>
                </c:pt>
                <c:pt idx="2633">
                  <c:v>42373</c:v>
                </c:pt>
                <c:pt idx="2634">
                  <c:v>42374</c:v>
                </c:pt>
                <c:pt idx="2635">
                  <c:v>42375</c:v>
                </c:pt>
                <c:pt idx="2636">
                  <c:v>42376</c:v>
                </c:pt>
                <c:pt idx="2637">
                  <c:v>42377</c:v>
                </c:pt>
                <c:pt idx="2638">
                  <c:v>42380</c:v>
                </c:pt>
                <c:pt idx="2639">
                  <c:v>42381</c:v>
                </c:pt>
                <c:pt idx="2640">
                  <c:v>42382</c:v>
                </c:pt>
                <c:pt idx="2641">
                  <c:v>42383</c:v>
                </c:pt>
                <c:pt idx="2642">
                  <c:v>42384</c:v>
                </c:pt>
                <c:pt idx="2643">
                  <c:v>42388</c:v>
                </c:pt>
                <c:pt idx="2644">
                  <c:v>42389</c:v>
                </c:pt>
                <c:pt idx="2645">
                  <c:v>42390</c:v>
                </c:pt>
                <c:pt idx="2646">
                  <c:v>42391</c:v>
                </c:pt>
                <c:pt idx="2647">
                  <c:v>42394</c:v>
                </c:pt>
                <c:pt idx="2648">
                  <c:v>42395</c:v>
                </c:pt>
                <c:pt idx="2649">
                  <c:v>42396</c:v>
                </c:pt>
                <c:pt idx="2650">
                  <c:v>42397</c:v>
                </c:pt>
                <c:pt idx="2651">
                  <c:v>42398</c:v>
                </c:pt>
                <c:pt idx="2652">
                  <c:v>42401</c:v>
                </c:pt>
                <c:pt idx="2653">
                  <c:v>42402</c:v>
                </c:pt>
                <c:pt idx="2654">
                  <c:v>42403</c:v>
                </c:pt>
                <c:pt idx="2655">
                  <c:v>42404</c:v>
                </c:pt>
                <c:pt idx="2656">
                  <c:v>42405</c:v>
                </c:pt>
                <c:pt idx="2657">
                  <c:v>42408</c:v>
                </c:pt>
                <c:pt idx="2658">
                  <c:v>42409</c:v>
                </c:pt>
                <c:pt idx="2659">
                  <c:v>42410</c:v>
                </c:pt>
                <c:pt idx="2660">
                  <c:v>42411</c:v>
                </c:pt>
                <c:pt idx="2661">
                  <c:v>42412</c:v>
                </c:pt>
                <c:pt idx="2662">
                  <c:v>42416</c:v>
                </c:pt>
                <c:pt idx="2663">
                  <c:v>42417</c:v>
                </c:pt>
                <c:pt idx="2664">
                  <c:v>42418</c:v>
                </c:pt>
                <c:pt idx="2665">
                  <c:v>42419</c:v>
                </c:pt>
                <c:pt idx="2666">
                  <c:v>42422</c:v>
                </c:pt>
                <c:pt idx="2667">
                  <c:v>42423</c:v>
                </c:pt>
                <c:pt idx="2668">
                  <c:v>42424</c:v>
                </c:pt>
                <c:pt idx="2669">
                  <c:v>42425</c:v>
                </c:pt>
                <c:pt idx="2670">
                  <c:v>42426</c:v>
                </c:pt>
                <c:pt idx="2671">
                  <c:v>42429</c:v>
                </c:pt>
                <c:pt idx="2672">
                  <c:v>42430</c:v>
                </c:pt>
                <c:pt idx="2673">
                  <c:v>42431</c:v>
                </c:pt>
                <c:pt idx="2674">
                  <c:v>42432</c:v>
                </c:pt>
                <c:pt idx="2675">
                  <c:v>42433</c:v>
                </c:pt>
                <c:pt idx="2676">
                  <c:v>42436</c:v>
                </c:pt>
              </c:numCache>
            </c:numRef>
          </c:cat>
          <c:val>
            <c:numRef>
              <c:f>'C:\Users\Valay\Downloads\[Charts (22).xls]1 - Chart Data'!$B$2:$B$2678</c:f>
              <c:numCache>
                <c:formatCode>General</c:formatCode>
                <c:ptCount val="2677"/>
                <c:pt idx="0">
                  <c:v>20.0228832951945</c:v>
                </c:pt>
                <c:pt idx="1">
                  <c:v>22.883295194508001</c:v>
                </c:pt>
                <c:pt idx="2">
                  <c:v>25.743707093821499</c:v>
                </c:pt>
                <c:pt idx="3">
                  <c:v>25.743707093821499</c:v>
                </c:pt>
                <c:pt idx="4">
                  <c:v>25.743707093821499</c:v>
                </c:pt>
                <c:pt idx="5">
                  <c:v>26.315789473684202</c:v>
                </c:pt>
                <c:pt idx="6">
                  <c:v>26.315789473684202</c:v>
                </c:pt>
                <c:pt idx="7">
                  <c:v>26.315789473684202</c:v>
                </c:pt>
                <c:pt idx="8">
                  <c:v>26.315789473684202</c:v>
                </c:pt>
                <c:pt idx="9">
                  <c:v>25.743707093821499</c:v>
                </c:pt>
                <c:pt idx="10">
                  <c:v>25.743707093821499</c:v>
                </c:pt>
                <c:pt idx="11">
                  <c:v>17.162471395880999</c:v>
                </c:pt>
                <c:pt idx="12">
                  <c:v>17.162471395880999</c:v>
                </c:pt>
                <c:pt idx="13">
                  <c:v>17.162471395880999</c:v>
                </c:pt>
                <c:pt idx="14">
                  <c:v>17.162471395880999</c:v>
                </c:pt>
                <c:pt idx="15">
                  <c:v>17.162471395880999</c:v>
                </c:pt>
                <c:pt idx="16">
                  <c:v>17.162471395880999</c:v>
                </c:pt>
                <c:pt idx="17">
                  <c:v>17.162471395880999</c:v>
                </c:pt>
                <c:pt idx="18">
                  <c:v>17.162471395880999</c:v>
                </c:pt>
                <c:pt idx="19">
                  <c:v>17.162471395880999</c:v>
                </c:pt>
                <c:pt idx="20">
                  <c:v>17.162471395880999</c:v>
                </c:pt>
                <c:pt idx="21">
                  <c:v>17.162471395880999</c:v>
                </c:pt>
                <c:pt idx="22">
                  <c:v>17.162471395880999</c:v>
                </c:pt>
                <c:pt idx="23">
                  <c:v>21.167048054919899</c:v>
                </c:pt>
                <c:pt idx="24">
                  <c:v>15.446224256292901</c:v>
                </c:pt>
                <c:pt idx="25">
                  <c:v>15.446224256292901</c:v>
                </c:pt>
                <c:pt idx="26">
                  <c:v>18.306636155606402</c:v>
                </c:pt>
                <c:pt idx="27">
                  <c:v>18.306636155606402</c:v>
                </c:pt>
                <c:pt idx="28">
                  <c:v>18.306636155606402</c:v>
                </c:pt>
                <c:pt idx="29">
                  <c:v>17.162471395880999</c:v>
                </c:pt>
                <c:pt idx="30">
                  <c:v>19.450800915331801</c:v>
                </c:pt>
                <c:pt idx="31">
                  <c:v>20.0228832951945</c:v>
                </c:pt>
                <c:pt idx="32">
                  <c:v>20.5949656750572</c:v>
                </c:pt>
                <c:pt idx="33">
                  <c:v>20.251716247139498</c:v>
                </c:pt>
                <c:pt idx="34">
                  <c:v>20.251716247139498</c:v>
                </c:pt>
                <c:pt idx="35">
                  <c:v>20.0228832951945</c:v>
                </c:pt>
                <c:pt idx="36">
                  <c:v>20.0228832951945</c:v>
                </c:pt>
                <c:pt idx="37">
                  <c:v>20.0228832951945</c:v>
                </c:pt>
                <c:pt idx="38">
                  <c:v>19.450800915331801</c:v>
                </c:pt>
                <c:pt idx="39">
                  <c:v>19.450800915331801</c:v>
                </c:pt>
                <c:pt idx="40">
                  <c:v>17.162471395880999</c:v>
                </c:pt>
                <c:pt idx="41">
                  <c:v>17.162471395880999</c:v>
                </c:pt>
                <c:pt idx="42">
                  <c:v>17.162471395880999</c:v>
                </c:pt>
                <c:pt idx="43">
                  <c:v>17.162471395880999</c:v>
                </c:pt>
                <c:pt idx="44">
                  <c:v>17.162471395880999</c:v>
                </c:pt>
                <c:pt idx="45">
                  <c:v>17.162471395880999</c:v>
                </c:pt>
                <c:pt idx="46">
                  <c:v>18.306636155606402</c:v>
                </c:pt>
                <c:pt idx="47">
                  <c:v>18.306636155606402</c:v>
                </c:pt>
                <c:pt idx="48">
                  <c:v>18.306636155606402</c:v>
                </c:pt>
                <c:pt idx="49">
                  <c:v>18.306636155606402</c:v>
                </c:pt>
                <c:pt idx="50">
                  <c:v>20.251716247139498</c:v>
                </c:pt>
                <c:pt idx="51">
                  <c:v>20.480549199084599</c:v>
                </c:pt>
                <c:pt idx="52">
                  <c:v>19.565217391304301</c:v>
                </c:pt>
                <c:pt idx="53">
                  <c:v>19.565217391304301</c:v>
                </c:pt>
                <c:pt idx="54">
                  <c:v>18.306636155606402</c:v>
                </c:pt>
                <c:pt idx="55">
                  <c:v>18.306636155606402</c:v>
                </c:pt>
                <c:pt idx="56">
                  <c:v>19.2219679633867</c:v>
                </c:pt>
                <c:pt idx="57">
                  <c:v>18.306636155606402</c:v>
                </c:pt>
                <c:pt idx="58">
                  <c:v>15.446224256292901</c:v>
                </c:pt>
                <c:pt idx="59">
                  <c:v>18.878718535469101</c:v>
                </c:pt>
                <c:pt idx="60">
                  <c:v>15.446224256292901</c:v>
                </c:pt>
                <c:pt idx="61">
                  <c:v>15.446224256292901</c:v>
                </c:pt>
                <c:pt idx="62">
                  <c:v>15.446224256292901</c:v>
                </c:pt>
                <c:pt idx="63">
                  <c:v>15.446224256292901</c:v>
                </c:pt>
                <c:pt idx="64">
                  <c:v>15.446224256292901</c:v>
                </c:pt>
                <c:pt idx="65">
                  <c:v>17.734553775743699</c:v>
                </c:pt>
                <c:pt idx="66">
                  <c:v>15.446224256292901</c:v>
                </c:pt>
                <c:pt idx="67">
                  <c:v>15.446224256292901</c:v>
                </c:pt>
                <c:pt idx="68">
                  <c:v>9.1533180778032008</c:v>
                </c:pt>
                <c:pt idx="69">
                  <c:v>12.5858123569794</c:v>
                </c:pt>
                <c:pt idx="70">
                  <c:v>12.471395881006799</c:v>
                </c:pt>
                <c:pt idx="71">
                  <c:v>14.3020594965675</c:v>
                </c:pt>
                <c:pt idx="72">
                  <c:v>13.157894736842101</c:v>
                </c:pt>
                <c:pt idx="73">
                  <c:v>13.157894736842101</c:v>
                </c:pt>
                <c:pt idx="74">
                  <c:v>13.157894736842101</c:v>
                </c:pt>
                <c:pt idx="75">
                  <c:v>13.7299771167048</c:v>
                </c:pt>
                <c:pt idx="76">
                  <c:v>13.7299771167048</c:v>
                </c:pt>
                <c:pt idx="77">
                  <c:v>13.9588100686498</c:v>
                </c:pt>
                <c:pt idx="78">
                  <c:v>14.874141876430199</c:v>
                </c:pt>
                <c:pt idx="79">
                  <c:v>15.446224256292901</c:v>
                </c:pt>
                <c:pt idx="80">
                  <c:v>16.5903890160183</c:v>
                </c:pt>
                <c:pt idx="81">
                  <c:v>17.162471395880999</c:v>
                </c:pt>
                <c:pt idx="82">
                  <c:v>20.0228832951945</c:v>
                </c:pt>
                <c:pt idx="83">
                  <c:v>20.5949656750572</c:v>
                </c:pt>
                <c:pt idx="84">
                  <c:v>21.167048054919899</c:v>
                </c:pt>
                <c:pt idx="85">
                  <c:v>21.167048054919899</c:v>
                </c:pt>
                <c:pt idx="86">
                  <c:v>20.5949656750572</c:v>
                </c:pt>
                <c:pt idx="87">
                  <c:v>19.450800915331801</c:v>
                </c:pt>
                <c:pt idx="88">
                  <c:v>20.0228832951945</c:v>
                </c:pt>
                <c:pt idx="89">
                  <c:v>18.878718535469101</c:v>
                </c:pt>
                <c:pt idx="90">
                  <c:v>18.878718535469101</c:v>
                </c:pt>
                <c:pt idx="91">
                  <c:v>18.421052631578899</c:v>
                </c:pt>
                <c:pt idx="92">
                  <c:v>18.5354691075514</c:v>
                </c:pt>
                <c:pt idx="93">
                  <c:v>18.5354691075514</c:v>
                </c:pt>
                <c:pt idx="94">
                  <c:v>18.5354691075514</c:v>
                </c:pt>
                <c:pt idx="95">
                  <c:v>18.306636155606402</c:v>
                </c:pt>
                <c:pt idx="96">
                  <c:v>18.5354691075514</c:v>
                </c:pt>
                <c:pt idx="97">
                  <c:v>18.878718535469101</c:v>
                </c:pt>
                <c:pt idx="98">
                  <c:v>19.450800915331801</c:v>
                </c:pt>
                <c:pt idx="99">
                  <c:v>18.878718535469101</c:v>
                </c:pt>
                <c:pt idx="100">
                  <c:v>18.306636155606402</c:v>
                </c:pt>
                <c:pt idx="101">
                  <c:v>18.649885583524</c:v>
                </c:pt>
                <c:pt idx="102">
                  <c:v>18.5354691075514</c:v>
                </c:pt>
                <c:pt idx="103">
                  <c:v>18.5354691075514</c:v>
                </c:pt>
                <c:pt idx="104">
                  <c:v>18.878718535469101</c:v>
                </c:pt>
                <c:pt idx="105">
                  <c:v>18.878718535469101</c:v>
                </c:pt>
                <c:pt idx="106">
                  <c:v>18.993135011441598</c:v>
                </c:pt>
                <c:pt idx="107">
                  <c:v>18.993135011441598</c:v>
                </c:pt>
                <c:pt idx="108">
                  <c:v>19.2219679633867</c:v>
                </c:pt>
                <c:pt idx="109">
                  <c:v>21.167048054919899</c:v>
                </c:pt>
                <c:pt idx="110">
                  <c:v>21.739130434782599</c:v>
                </c:pt>
                <c:pt idx="111">
                  <c:v>22.311212814645302</c:v>
                </c:pt>
                <c:pt idx="112">
                  <c:v>23.112128146452999</c:v>
                </c:pt>
                <c:pt idx="113">
                  <c:v>23.684210526315699</c:v>
                </c:pt>
                <c:pt idx="114">
                  <c:v>23.2265446224256</c:v>
                </c:pt>
                <c:pt idx="115">
                  <c:v>19.450800915331801</c:v>
                </c:pt>
                <c:pt idx="116">
                  <c:v>22.883295194508001</c:v>
                </c:pt>
                <c:pt idx="117">
                  <c:v>23.455377574370701</c:v>
                </c:pt>
                <c:pt idx="118">
                  <c:v>24.713958810068601</c:v>
                </c:pt>
                <c:pt idx="119">
                  <c:v>26.315789473684202</c:v>
                </c:pt>
                <c:pt idx="120">
                  <c:v>30.892448512585801</c:v>
                </c:pt>
                <c:pt idx="121">
                  <c:v>37.757437070938202</c:v>
                </c:pt>
                <c:pt idx="122">
                  <c:v>37.185354691075503</c:v>
                </c:pt>
                <c:pt idx="123">
                  <c:v>40.045766590389</c:v>
                </c:pt>
                <c:pt idx="124">
                  <c:v>41.189931350114399</c:v>
                </c:pt>
                <c:pt idx="125">
                  <c:v>41.762013729977099</c:v>
                </c:pt>
                <c:pt idx="126">
                  <c:v>45.194508009153303</c:v>
                </c:pt>
                <c:pt idx="127">
                  <c:v>45.652173913043399</c:v>
                </c:pt>
                <c:pt idx="128">
                  <c:v>45.537757437070901</c:v>
                </c:pt>
                <c:pt idx="129">
                  <c:v>43.478260869565197</c:v>
                </c:pt>
                <c:pt idx="130">
                  <c:v>38.329519450800902</c:v>
                </c:pt>
                <c:pt idx="131">
                  <c:v>43.478260869565197</c:v>
                </c:pt>
                <c:pt idx="132">
                  <c:v>43.478260869565197</c:v>
                </c:pt>
                <c:pt idx="133">
                  <c:v>45.194508009153303</c:v>
                </c:pt>
                <c:pt idx="134">
                  <c:v>46.338672768878702</c:v>
                </c:pt>
                <c:pt idx="135">
                  <c:v>46.796338672768798</c:v>
                </c:pt>
                <c:pt idx="136">
                  <c:v>46.910755148741401</c:v>
                </c:pt>
                <c:pt idx="137">
                  <c:v>44.622425629290603</c:v>
                </c:pt>
                <c:pt idx="138">
                  <c:v>45.995423340960997</c:v>
                </c:pt>
                <c:pt idx="139">
                  <c:v>46.338672768878702</c:v>
                </c:pt>
                <c:pt idx="140">
                  <c:v>45.766590389016002</c:v>
                </c:pt>
                <c:pt idx="141">
                  <c:v>45.995423340960997</c:v>
                </c:pt>
                <c:pt idx="142">
                  <c:v>45.995423340960997</c:v>
                </c:pt>
                <c:pt idx="143">
                  <c:v>45.766590389016002</c:v>
                </c:pt>
                <c:pt idx="144">
                  <c:v>46.338672768878702</c:v>
                </c:pt>
                <c:pt idx="145">
                  <c:v>46.453089244851199</c:v>
                </c:pt>
                <c:pt idx="146">
                  <c:v>45.766590389016002</c:v>
                </c:pt>
                <c:pt idx="147">
                  <c:v>48.512585812356903</c:v>
                </c:pt>
                <c:pt idx="148">
                  <c:v>54.919908466819201</c:v>
                </c:pt>
                <c:pt idx="149">
                  <c:v>60.183066361556001</c:v>
                </c:pt>
                <c:pt idx="150">
                  <c:v>62.929061784897002</c:v>
                </c:pt>
                <c:pt idx="151">
                  <c:v>60.068649885583497</c:v>
                </c:pt>
                <c:pt idx="152">
                  <c:v>60.640732265446204</c:v>
                </c:pt>
                <c:pt idx="153">
                  <c:v>61.784897025171603</c:v>
                </c:pt>
                <c:pt idx="154">
                  <c:v>61.784897025171603</c:v>
                </c:pt>
                <c:pt idx="155">
                  <c:v>61.784897025171603</c:v>
                </c:pt>
                <c:pt idx="156">
                  <c:v>61.784897025171603</c:v>
                </c:pt>
                <c:pt idx="157">
                  <c:v>60.640732265446204</c:v>
                </c:pt>
                <c:pt idx="158">
                  <c:v>57.894736842105203</c:v>
                </c:pt>
                <c:pt idx="159">
                  <c:v>58.352402745995398</c:v>
                </c:pt>
                <c:pt idx="160">
                  <c:v>58.123569794050297</c:v>
                </c:pt>
                <c:pt idx="161">
                  <c:v>58.5812356979405</c:v>
                </c:pt>
                <c:pt idx="162">
                  <c:v>58.5812356979405</c:v>
                </c:pt>
                <c:pt idx="163">
                  <c:v>58.5812356979405</c:v>
                </c:pt>
                <c:pt idx="164">
                  <c:v>58.810068649885501</c:v>
                </c:pt>
                <c:pt idx="165">
                  <c:v>58.810068649885501</c:v>
                </c:pt>
                <c:pt idx="166">
                  <c:v>60.640732265446204</c:v>
                </c:pt>
                <c:pt idx="167">
                  <c:v>58.810068649885501</c:v>
                </c:pt>
                <c:pt idx="168">
                  <c:v>58.123569794050297</c:v>
                </c:pt>
                <c:pt idx="169">
                  <c:v>58.352402745995398</c:v>
                </c:pt>
                <c:pt idx="170">
                  <c:v>58.352402745995398</c:v>
                </c:pt>
                <c:pt idx="171">
                  <c:v>58.352402745995398</c:v>
                </c:pt>
                <c:pt idx="172">
                  <c:v>58.352402745995398</c:v>
                </c:pt>
                <c:pt idx="173">
                  <c:v>58.352402745995398</c:v>
                </c:pt>
                <c:pt idx="174">
                  <c:v>58.123569794050297</c:v>
                </c:pt>
                <c:pt idx="175">
                  <c:v>59.496567505720797</c:v>
                </c:pt>
                <c:pt idx="176">
                  <c:v>60.068649885583497</c:v>
                </c:pt>
                <c:pt idx="177">
                  <c:v>58.123569794050297</c:v>
                </c:pt>
                <c:pt idx="178">
                  <c:v>58.123569794050297</c:v>
                </c:pt>
                <c:pt idx="179">
                  <c:v>58.810068649885501</c:v>
                </c:pt>
                <c:pt idx="180">
                  <c:v>60.640732265446204</c:v>
                </c:pt>
                <c:pt idx="181">
                  <c:v>60.068649885583497</c:v>
                </c:pt>
                <c:pt idx="182">
                  <c:v>59.496567505720797</c:v>
                </c:pt>
                <c:pt idx="183">
                  <c:v>57.780320366132699</c:v>
                </c:pt>
                <c:pt idx="184">
                  <c:v>58.352402745995398</c:v>
                </c:pt>
                <c:pt idx="185">
                  <c:v>58.352402745995398</c:v>
                </c:pt>
                <c:pt idx="186">
                  <c:v>59.496567505720797</c:v>
                </c:pt>
                <c:pt idx="187">
                  <c:v>57.208237986269999</c:v>
                </c:pt>
                <c:pt idx="188">
                  <c:v>59.496567505720797</c:v>
                </c:pt>
                <c:pt idx="189">
                  <c:v>60.068649885583497</c:v>
                </c:pt>
                <c:pt idx="190">
                  <c:v>60.068649885583497</c:v>
                </c:pt>
                <c:pt idx="191">
                  <c:v>60.068649885583497</c:v>
                </c:pt>
                <c:pt idx="192">
                  <c:v>61.212814645308903</c:v>
                </c:pt>
                <c:pt idx="193">
                  <c:v>61.556064073226501</c:v>
                </c:pt>
                <c:pt idx="194">
                  <c:v>72.6544622425629</c:v>
                </c:pt>
                <c:pt idx="195">
                  <c:v>72.6544622425629</c:v>
                </c:pt>
                <c:pt idx="196">
                  <c:v>70.366132723112102</c:v>
                </c:pt>
                <c:pt idx="197">
                  <c:v>80.091533180778001</c:v>
                </c:pt>
                <c:pt idx="198">
                  <c:v>96.681922196796293</c:v>
                </c:pt>
                <c:pt idx="199">
                  <c:v>102.97482837528599</c:v>
                </c:pt>
                <c:pt idx="200">
                  <c:v>98.970251716247105</c:v>
                </c:pt>
                <c:pt idx="201">
                  <c:v>99.656750572082302</c:v>
                </c:pt>
                <c:pt idx="202">
                  <c:v>100.11441647597201</c:v>
                </c:pt>
                <c:pt idx="203">
                  <c:v>99.542334096109798</c:v>
                </c:pt>
                <c:pt idx="204">
                  <c:v>100.11441647597201</c:v>
                </c:pt>
                <c:pt idx="205">
                  <c:v>100.343249427917</c:v>
                </c:pt>
                <c:pt idx="206">
                  <c:v>98.970251716247105</c:v>
                </c:pt>
                <c:pt idx="207">
                  <c:v>99.313501144164704</c:v>
                </c:pt>
                <c:pt idx="208">
                  <c:v>97.826086956521706</c:v>
                </c:pt>
                <c:pt idx="209">
                  <c:v>100.11441647597201</c:v>
                </c:pt>
                <c:pt idx="210">
                  <c:v>100.11441647597201</c:v>
                </c:pt>
                <c:pt idx="211">
                  <c:v>100.11441647597201</c:v>
                </c:pt>
                <c:pt idx="212">
                  <c:v>97.254004576659</c:v>
                </c:pt>
                <c:pt idx="213">
                  <c:v>98.970251716247105</c:v>
                </c:pt>
                <c:pt idx="214">
                  <c:v>98.970251716247105</c:v>
                </c:pt>
                <c:pt idx="215">
                  <c:v>99.542334096109798</c:v>
                </c:pt>
                <c:pt idx="216">
                  <c:v>100.11441647597201</c:v>
                </c:pt>
                <c:pt idx="217">
                  <c:v>97.826086956521706</c:v>
                </c:pt>
                <c:pt idx="218">
                  <c:v>98.970251716247105</c:v>
                </c:pt>
                <c:pt idx="219">
                  <c:v>98.970251716247105</c:v>
                </c:pt>
                <c:pt idx="220">
                  <c:v>98.398169336384399</c:v>
                </c:pt>
                <c:pt idx="221">
                  <c:v>99.427917620137194</c:v>
                </c:pt>
                <c:pt idx="222">
                  <c:v>100.22883295194499</c:v>
                </c:pt>
                <c:pt idx="223">
                  <c:v>99.313501144164704</c:v>
                </c:pt>
                <c:pt idx="224">
                  <c:v>99.427917620137194</c:v>
                </c:pt>
                <c:pt idx="225">
                  <c:v>99.313501144164704</c:v>
                </c:pt>
                <c:pt idx="226">
                  <c:v>99.313501144164704</c:v>
                </c:pt>
                <c:pt idx="227">
                  <c:v>99.427917620137194</c:v>
                </c:pt>
                <c:pt idx="228">
                  <c:v>99.542334096109798</c:v>
                </c:pt>
                <c:pt idx="229">
                  <c:v>98.970251716247105</c:v>
                </c:pt>
                <c:pt idx="230">
                  <c:v>99.427917620137194</c:v>
                </c:pt>
                <c:pt idx="231">
                  <c:v>98.169336384439305</c:v>
                </c:pt>
                <c:pt idx="232">
                  <c:v>99.313501144164704</c:v>
                </c:pt>
                <c:pt idx="233">
                  <c:v>98.398169336384399</c:v>
                </c:pt>
                <c:pt idx="234">
                  <c:v>98.169336384439305</c:v>
                </c:pt>
                <c:pt idx="235">
                  <c:v>98.398169336384399</c:v>
                </c:pt>
                <c:pt idx="236">
                  <c:v>99.542334096109798</c:v>
                </c:pt>
                <c:pt idx="237">
                  <c:v>98.398169336384399</c:v>
                </c:pt>
                <c:pt idx="238">
                  <c:v>98.398169336384399</c:v>
                </c:pt>
                <c:pt idx="239">
                  <c:v>98.398169336384399</c:v>
                </c:pt>
                <c:pt idx="240">
                  <c:v>98.398169336384399</c:v>
                </c:pt>
                <c:pt idx="241">
                  <c:v>99.313501144164704</c:v>
                </c:pt>
                <c:pt idx="242">
                  <c:v>99.313501144164704</c:v>
                </c:pt>
                <c:pt idx="243">
                  <c:v>99.313501144164704</c:v>
                </c:pt>
                <c:pt idx="244">
                  <c:v>99.427917620137194</c:v>
                </c:pt>
                <c:pt idx="245">
                  <c:v>98.970251716247105</c:v>
                </c:pt>
                <c:pt idx="246">
                  <c:v>99.313501144164704</c:v>
                </c:pt>
                <c:pt idx="247">
                  <c:v>99.199084668192199</c:v>
                </c:pt>
                <c:pt idx="248">
                  <c:v>99.427917620137194</c:v>
                </c:pt>
                <c:pt idx="249">
                  <c:v>99.313501144164704</c:v>
                </c:pt>
                <c:pt idx="250">
                  <c:v>99.313501144164704</c:v>
                </c:pt>
                <c:pt idx="251">
                  <c:v>99.542334096109798</c:v>
                </c:pt>
                <c:pt idx="252">
                  <c:v>99.542334096109798</c:v>
                </c:pt>
                <c:pt idx="253">
                  <c:v>99.542334096109798</c:v>
                </c:pt>
                <c:pt idx="254">
                  <c:v>99.885583524027396</c:v>
                </c:pt>
                <c:pt idx="255">
                  <c:v>99.656750572082302</c:v>
                </c:pt>
                <c:pt idx="256">
                  <c:v>99.542334096109798</c:v>
                </c:pt>
                <c:pt idx="257">
                  <c:v>97.826086956521706</c:v>
                </c:pt>
                <c:pt idx="258">
                  <c:v>99.542334096109798</c:v>
                </c:pt>
                <c:pt idx="259">
                  <c:v>98.970251716247105</c:v>
                </c:pt>
                <c:pt idx="260">
                  <c:v>100.343249427917</c:v>
                </c:pt>
                <c:pt idx="261">
                  <c:v>100.343249427917</c:v>
                </c:pt>
                <c:pt idx="262">
                  <c:v>98.398169336384399</c:v>
                </c:pt>
                <c:pt idx="263">
                  <c:v>101.029748283752</c:v>
                </c:pt>
                <c:pt idx="264">
                  <c:v>101.83066361556</c:v>
                </c:pt>
                <c:pt idx="265">
                  <c:v>104.118993135011</c:v>
                </c:pt>
                <c:pt idx="266">
                  <c:v>106.40732265446201</c:v>
                </c:pt>
                <c:pt idx="267">
                  <c:v>124.71395881006799</c:v>
                </c:pt>
                <c:pt idx="268">
                  <c:v>120.13729977116699</c:v>
                </c:pt>
                <c:pt idx="269">
                  <c:v>121.28146453089199</c:v>
                </c:pt>
                <c:pt idx="270">
                  <c:v>115.560640732265</c:v>
                </c:pt>
                <c:pt idx="271">
                  <c:v>114.53089244851201</c:v>
                </c:pt>
                <c:pt idx="272">
                  <c:v>105.835240274599</c:v>
                </c:pt>
                <c:pt idx="273">
                  <c:v>109.83981693363801</c:v>
                </c:pt>
                <c:pt idx="274">
                  <c:v>108.695652173913</c:v>
                </c:pt>
                <c:pt idx="275">
                  <c:v>108.695652173913</c:v>
                </c:pt>
                <c:pt idx="276">
                  <c:v>114.41647597254</c:v>
                </c:pt>
                <c:pt idx="277">
                  <c:v>114.41647597254</c:v>
                </c:pt>
                <c:pt idx="278">
                  <c:v>114.53089244851201</c:v>
                </c:pt>
                <c:pt idx="279">
                  <c:v>114.41647597254</c:v>
                </c:pt>
                <c:pt idx="280">
                  <c:v>112.128146453089</c:v>
                </c:pt>
                <c:pt idx="281">
                  <c:v>115.560640732265</c:v>
                </c:pt>
                <c:pt idx="282">
                  <c:v>114.41647597254</c:v>
                </c:pt>
                <c:pt idx="283">
                  <c:v>114.41647597254</c:v>
                </c:pt>
                <c:pt idx="284">
                  <c:v>113.84439359267699</c:v>
                </c:pt>
                <c:pt idx="285">
                  <c:v>114.41647597254</c:v>
                </c:pt>
                <c:pt idx="286">
                  <c:v>114.41647597254</c:v>
                </c:pt>
                <c:pt idx="287">
                  <c:v>114.41647597254</c:v>
                </c:pt>
                <c:pt idx="288">
                  <c:v>114.41647597254</c:v>
                </c:pt>
                <c:pt idx="289">
                  <c:v>114.53089244851201</c:v>
                </c:pt>
                <c:pt idx="290">
                  <c:v>114.41647597254</c:v>
                </c:pt>
                <c:pt idx="291">
                  <c:v>117.27688787185301</c:v>
                </c:pt>
                <c:pt idx="292">
                  <c:v>118.42105263157799</c:v>
                </c:pt>
                <c:pt idx="293">
                  <c:v>120.251716247139</c:v>
                </c:pt>
                <c:pt idx="294">
                  <c:v>120.251716247139</c:v>
                </c:pt>
                <c:pt idx="295">
                  <c:v>121.28146453089199</c:v>
                </c:pt>
                <c:pt idx="296">
                  <c:v>125.858123569794</c:v>
                </c:pt>
                <c:pt idx="297">
                  <c:v>123.798627002288</c:v>
                </c:pt>
                <c:pt idx="298">
                  <c:v>125.858123569794</c:v>
                </c:pt>
                <c:pt idx="299">
                  <c:v>129.06178489702501</c:v>
                </c:pt>
                <c:pt idx="300">
                  <c:v>131.35011441647501</c:v>
                </c:pt>
                <c:pt idx="301">
                  <c:v>136.15560640732201</c:v>
                </c:pt>
                <c:pt idx="302">
                  <c:v>145.881006864988</c:v>
                </c:pt>
                <c:pt idx="303">
                  <c:v>133.86727688787099</c:v>
                </c:pt>
                <c:pt idx="304">
                  <c:v>129.06178489702501</c:v>
                </c:pt>
                <c:pt idx="305">
                  <c:v>133.29519450800899</c:v>
                </c:pt>
                <c:pt idx="306">
                  <c:v>131.57894736842101</c:v>
                </c:pt>
                <c:pt idx="307">
                  <c:v>131.57894736842101</c:v>
                </c:pt>
                <c:pt idx="308">
                  <c:v>130.434782608695</c:v>
                </c:pt>
                <c:pt idx="309">
                  <c:v>131.57894736842101</c:v>
                </c:pt>
                <c:pt idx="310">
                  <c:v>131.57894736842101</c:v>
                </c:pt>
                <c:pt idx="311">
                  <c:v>125.858123569794</c:v>
                </c:pt>
                <c:pt idx="312">
                  <c:v>125.743707093821</c:v>
                </c:pt>
                <c:pt idx="313">
                  <c:v>125.858123569794</c:v>
                </c:pt>
                <c:pt idx="314">
                  <c:v>124.82837528604099</c:v>
                </c:pt>
                <c:pt idx="315">
                  <c:v>124.82837528604099</c:v>
                </c:pt>
                <c:pt idx="316">
                  <c:v>125.858123569794</c:v>
                </c:pt>
                <c:pt idx="317">
                  <c:v>125.858123569794</c:v>
                </c:pt>
                <c:pt idx="318">
                  <c:v>126.430205949656</c:v>
                </c:pt>
                <c:pt idx="319">
                  <c:v>126.544622425629</c:v>
                </c:pt>
                <c:pt idx="320">
                  <c:v>131.57894736842101</c:v>
                </c:pt>
                <c:pt idx="321">
                  <c:v>137.29977116704799</c:v>
                </c:pt>
                <c:pt idx="322">
                  <c:v>137.29977116704799</c:v>
                </c:pt>
                <c:pt idx="323">
                  <c:v>137.29977116704799</c:v>
                </c:pt>
                <c:pt idx="324">
                  <c:v>137.29977116704799</c:v>
                </c:pt>
                <c:pt idx="325">
                  <c:v>137.29977116704799</c:v>
                </c:pt>
                <c:pt idx="326">
                  <c:v>137.18535469107499</c:v>
                </c:pt>
                <c:pt idx="327">
                  <c:v>137.29977116704799</c:v>
                </c:pt>
                <c:pt idx="328">
                  <c:v>137.87185354690999</c:v>
                </c:pt>
                <c:pt idx="329">
                  <c:v>136.95652173913001</c:v>
                </c:pt>
                <c:pt idx="330">
                  <c:v>125.972540045766</c:v>
                </c:pt>
                <c:pt idx="331">
                  <c:v>125.858123569794</c:v>
                </c:pt>
                <c:pt idx="332">
                  <c:v>125.858123569794</c:v>
                </c:pt>
                <c:pt idx="333">
                  <c:v>131.57894736842101</c:v>
                </c:pt>
                <c:pt idx="334">
                  <c:v>134.43935926773401</c:v>
                </c:pt>
                <c:pt idx="335">
                  <c:v>137.29977116704799</c:v>
                </c:pt>
                <c:pt idx="336">
                  <c:v>131.69336384439299</c:v>
                </c:pt>
                <c:pt idx="337">
                  <c:v>135.011441647597</c:v>
                </c:pt>
                <c:pt idx="338">
                  <c:v>134.324942791762</c:v>
                </c:pt>
                <c:pt idx="339">
                  <c:v>128.83295194508</c:v>
                </c:pt>
                <c:pt idx="340">
                  <c:v>133.75286041189901</c:v>
                </c:pt>
                <c:pt idx="341">
                  <c:v>135.011441647597</c:v>
                </c:pt>
                <c:pt idx="342">
                  <c:v>135.011441647597</c:v>
                </c:pt>
                <c:pt idx="343">
                  <c:v>133.86727688787099</c:v>
                </c:pt>
                <c:pt idx="344">
                  <c:v>127.002288329519</c:v>
                </c:pt>
                <c:pt idx="345">
                  <c:v>125.858123569794</c:v>
                </c:pt>
                <c:pt idx="346">
                  <c:v>128.83295194508</c:v>
                </c:pt>
                <c:pt idx="347">
                  <c:v>130.20594965674999</c:v>
                </c:pt>
                <c:pt idx="348">
                  <c:v>131.00686498855799</c:v>
                </c:pt>
                <c:pt idx="349">
                  <c:v>128.718535469107</c:v>
                </c:pt>
                <c:pt idx="350">
                  <c:v>129.29061784896999</c:v>
                </c:pt>
                <c:pt idx="351">
                  <c:v>129.40503432494199</c:v>
                </c:pt>
                <c:pt idx="352">
                  <c:v>135.011441647597</c:v>
                </c:pt>
                <c:pt idx="353">
                  <c:v>131.922196796338</c:v>
                </c:pt>
                <c:pt idx="354">
                  <c:v>137.29977116704799</c:v>
                </c:pt>
                <c:pt idx="355">
                  <c:v>148.74141876430201</c:v>
                </c:pt>
                <c:pt idx="356">
                  <c:v>145.881006864988</c:v>
                </c:pt>
                <c:pt idx="357">
                  <c:v>143.020594965675</c:v>
                </c:pt>
                <c:pt idx="358">
                  <c:v>143.020594965675</c:v>
                </c:pt>
                <c:pt idx="359">
                  <c:v>143.24942791762001</c:v>
                </c:pt>
                <c:pt idx="360">
                  <c:v>143.020594965675</c:v>
                </c:pt>
                <c:pt idx="361">
                  <c:v>143.020594965675</c:v>
                </c:pt>
                <c:pt idx="362">
                  <c:v>143.020594965675</c:v>
                </c:pt>
                <c:pt idx="363">
                  <c:v>145.308924485125</c:v>
                </c:pt>
                <c:pt idx="364">
                  <c:v>144.16475972539999</c:v>
                </c:pt>
                <c:pt idx="365">
                  <c:v>143.020594965675</c:v>
                </c:pt>
                <c:pt idx="366">
                  <c:v>143.13501144164701</c:v>
                </c:pt>
                <c:pt idx="367">
                  <c:v>143.13501144164701</c:v>
                </c:pt>
                <c:pt idx="368">
                  <c:v>143.020594965675</c:v>
                </c:pt>
                <c:pt idx="369">
                  <c:v>140.27459954233399</c:v>
                </c:pt>
                <c:pt idx="370">
                  <c:v>137.41418764302</c:v>
                </c:pt>
                <c:pt idx="371">
                  <c:v>137.29977116704799</c:v>
                </c:pt>
                <c:pt idx="372">
                  <c:v>137.41418764302</c:v>
                </c:pt>
                <c:pt idx="373">
                  <c:v>137.87185354690999</c:v>
                </c:pt>
                <c:pt idx="374">
                  <c:v>137.29977116704799</c:v>
                </c:pt>
                <c:pt idx="375">
                  <c:v>137.18535469107499</c:v>
                </c:pt>
                <c:pt idx="376">
                  <c:v>137.29977116704799</c:v>
                </c:pt>
                <c:pt idx="377">
                  <c:v>131.922196796338</c:v>
                </c:pt>
                <c:pt idx="378">
                  <c:v>135.011441647597</c:v>
                </c:pt>
                <c:pt idx="379">
                  <c:v>133.86727688787099</c:v>
                </c:pt>
                <c:pt idx="380">
                  <c:v>136.15560640732201</c:v>
                </c:pt>
                <c:pt idx="381">
                  <c:v>136.15560640732201</c:v>
                </c:pt>
                <c:pt idx="382">
                  <c:v>137.18535469107499</c:v>
                </c:pt>
                <c:pt idx="383">
                  <c:v>137.18535469107499</c:v>
                </c:pt>
                <c:pt idx="384">
                  <c:v>137.18535469107499</c:v>
                </c:pt>
                <c:pt idx="385">
                  <c:v>137.18535469107499</c:v>
                </c:pt>
                <c:pt idx="386">
                  <c:v>137.18535469107499</c:v>
                </c:pt>
                <c:pt idx="387">
                  <c:v>137.18535469107499</c:v>
                </c:pt>
                <c:pt idx="388">
                  <c:v>137.18535469107499</c:v>
                </c:pt>
                <c:pt idx="389">
                  <c:v>136.27002288329501</c:v>
                </c:pt>
                <c:pt idx="390">
                  <c:v>141.304347826086</c:v>
                </c:pt>
                <c:pt idx="391">
                  <c:v>141.304347826086</c:v>
                </c:pt>
                <c:pt idx="392">
                  <c:v>140.73226544622401</c:v>
                </c:pt>
                <c:pt idx="393">
                  <c:v>143.020594965675</c:v>
                </c:pt>
                <c:pt idx="394">
                  <c:v>141.87643020594899</c:v>
                </c:pt>
                <c:pt idx="395">
                  <c:v>143.13501144164701</c:v>
                </c:pt>
                <c:pt idx="396">
                  <c:v>137.87185354690999</c:v>
                </c:pt>
                <c:pt idx="397">
                  <c:v>137.98627002288299</c:v>
                </c:pt>
                <c:pt idx="398">
                  <c:v>141.76201372997701</c:v>
                </c:pt>
                <c:pt idx="399">
                  <c:v>141.87643020594899</c:v>
                </c:pt>
                <c:pt idx="400">
                  <c:v>141.87643020594899</c:v>
                </c:pt>
                <c:pt idx="401">
                  <c:v>141.87643020594899</c:v>
                </c:pt>
                <c:pt idx="402">
                  <c:v>139.702517162471</c:v>
                </c:pt>
                <c:pt idx="403">
                  <c:v>138.55835240274499</c:v>
                </c:pt>
                <c:pt idx="404">
                  <c:v>139.13043478260801</c:v>
                </c:pt>
                <c:pt idx="405">
                  <c:v>139.35926773455299</c:v>
                </c:pt>
                <c:pt idx="406">
                  <c:v>139.35926773455299</c:v>
                </c:pt>
                <c:pt idx="407">
                  <c:v>139.35926773455299</c:v>
                </c:pt>
                <c:pt idx="408">
                  <c:v>143.020594965675</c:v>
                </c:pt>
                <c:pt idx="409">
                  <c:v>143.020594965675</c:v>
                </c:pt>
                <c:pt idx="410">
                  <c:v>143.020594965675</c:v>
                </c:pt>
                <c:pt idx="411">
                  <c:v>143.020594965675</c:v>
                </c:pt>
                <c:pt idx="412">
                  <c:v>139.47368421052599</c:v>
                </c:pt>
                <c:pt idx="413">
                  <c:v>139.47368421052599</c:v>
                </c:pt>
                <c:pt idx="414">
                  <c:v>139.47368421052599</c:v>
                </c:pt>
                <c:pt idx="415">
                  <c:v>137.87185354690999</c:v>
                </c:pt>
                <c:pt idx="416">
                  <c:v>134.43935926773401</c:v>
                </c:pt>
                <c:pt idx="417">
                  <c:v>134.43935926773401</c:v>
                </c:pt>
                <c:pt idx="418">
                  <c:v>131.57894736842101</c:v>
                </c:pt>
                <c:pt idx="419">
                  <c:v>117.27688787185301</c:v>
                </c:pt>
                <c:pt idx="420">
                  <c:v>125.972540045766</c:v>
                </c:pt>
                <c:pt idx="421">
                  <c:v>125.972540045766</c:v>
                </c:pt>
                <c:pt idx="422">
                  <c:v>131.57894736842101</c:v>
                </c:pt>
                <c:pt idx="423">
                  <c:v>131.57894736842101</c:v>
                </c:pt>
                <c:pt idx="424">
                  <c:v>137.07093821510199</c:v>
                </c:pt>
                <c:pt idx="425">
                  <c:v>133.86727688787099</c:v>
                </c:pt>
                <c:pt idx="426">
                  <c:v>133.63844393592601</c:v>
                </c:pt>
                <c:pt idx="427">
                  <c:v>135.011441647597</c:v>
                </c:pt>
                <c:pt idx="428">
                  <c:v>134.43935926773401</c:v>
                </c:pt>
                <c:pt idx="429">
                  <c:v>135.011441647597</c:v>
                </c:pt>
                <c:pt idx="430">
                  <c:v>135.011441647597</c:v>
                </c:pt>
                <c:pt idx="431">
                  <c:v>135.240274599542</c:v>
                </c:pt>
                <c:pt idx="432">
                  <c:v>135.011441647597</c:v>
                </c:pt>
                <c:pt idx="433">
                  <c:v>137.29977116704799</c:v>
                </c:pt>
                <c:pt idx="434">
                  <c:v>137.29977116704799</c:v>
                </c:pt>
                <c:pt idx="435">
                  <c:v>137.29977116704799</c:v>
                </c:pt>
                <c:pt idx="436">
                  <c:v>131.57894736842101</c:v>
                </c:pt>
                <c:pt idx="437">
                  <c:v>131.57894736842101</c:v>
                </c:pt>
                <c:pt idx="438">
                  <c:v>135.011441647597</c:v>
                </c:pt>
                <c:pt idx="439">
                  <c:v>137.29977116704799</c:v>
                </c:pt>
                <c:pt idx="440">
                  <c:v>137.18535469107499</c:v>
                </c:pt>
                <c:pt idx="441">
                  <c:v>133.409610983981</c:v>
                </c:pt>
                <c:pt idx="442">
                  <c:v>137.29977116704799</c:v>
                </c:pt>
                <c:pt idx="443">
                  <c:v>139.588100686498</c:v>
                </c:pt>
                <c:pt idx="444">
                  <c:v>139.016018306636</c:v>
                </c:pt>
                <c:pt idx="445">
                  <c:v>140.549199084668</c:v>
                </c:pt>
                <c:pt idx="446">
                  <c:v>143.020594965675</c:v>
                </c:pt>
                <c:pt idx="447">
                  <c:v>143.020594965675</c:v>
                </c:pt>
                <c:pt idx="448">
                  <c:v>145.881006864988</c:v>
                </c:pt>
                <c:pt idx="449">
                  <c:v>146.45308924485099</c:v>
                </c:pt>
                <c:pt idx="450">
                  <c:v>147.02517162471301</c:v>
                </c:pt>
                <c:pt idx="451">
                  <c:v>148.16933638443899</c:v>
                </c:pt>
                <c:pt idx="452">
                  <c:v>154.46224256292899</c:v>
                </c:pt>
                <c:pt idx="453">
                  <c:v>154.23340961098299</c:v>
                </c:pt>
                <c:pt idx="454">
                  <c:v>157.20823798627001</c:v>
                </c:pt>
                <c:pt idx="455">
                  <c:v>167.62128146453</c:v>
                </c:pt>
                <c:pt idx="456">
                  <c:v>187.41418764302</c:v>
                </c:pt>
                <c:pt idx="457">
                  <c:v>189.13043478260801</c:v>
                </c:pt>
                <c:pt idx="458">
                  <c:v>189.13043478260801</c:v>
                </c:pt>
                <c:pt idx="459">
                  <c:v>200.686498855835</c:v>
                </c:pt>
                <c:pt idx="460">
                  <c:v>202.51716247139501</c:v>
                </c:pt>
                <c:pt idx="461">
                  <c:v>208.695652173913</c:v>
                </c:pt>
                <c:pt idx="462">
                  <c:v>210.64073226544599</c:v>
                </c:pt>
                <c:pt idx="463">
                  <c:v>213.272311212814</c:v>
                </c:pt>
                <c:pt idx="464">
                  <c:v>215.10297482837501</c:v>
                </c:pt>
                <c:pt idx="465">
                  <c:v>224.942791762013</c:v>
                </c:pt>
                <c:pt idx="466">
                  <c:v>252.711670480549</c:v>
                </c:pt>
                <c:pt idx="467">
                  <c:v>253.43249427917601</c:v>
                </c:pt>
                <c:pt idx="468">
                  <c:v>286.04118993135</c:v>
                </c:pt>
                <c:pt idx="469">
                  <c:v>286.15560640732201</c:v>
                </c:pt>
                <c:pt idx="470">
                  <c:v>291.76201372997701</c:v>
                </c:pt>
                <c:pt idx="471">
                  <c:v>283.409610983981</c:v>
                </c:pt>
                <c:pt idx="472">
                  <c:v>266.47597254004501</c:v>
                </c:pt>
                <c:pt idx="473">
                  <c:v>246.33867276887801</c:v>
                </c:pt>
                <c:pt idx="474">
                  <c:v>243.13501144164701</c:v>
                </c:pt>
                <c:pt idx="475">
                  <c:v>254.576659038901</c:v>
                </c:pt>
                <c:pt idx="476">
                  <c:v>254.576659038901</c:v>
                </c:pt>
                <c:pt idx="477">
                  <c:v>257.780320366132</c:v>
                </c:pt>
                <c:pt idx="478">
                  <c:v>267.96338672768798</c:v>
                </c:pt>
                <c:pt idx="479">
                  <c:v>279.74828375286</c:v>
                </c:pt>
                <c:pt idx="480">
                  <c:v>286.49885583524002</c:v>
                </c:pt>
                <c:pt idx="481">
                  <c:v>279.29061784896999</c:v>
                </c:pt>
                <c:pt idx="482">
                  <c:v>287.64302059496498</c:v>
                </c:pt>
                <c:pt idx="483">
                  <c:v>286.61327231121197</c:v>
                </c:pt>
                <c:pt idx="484">
                  <c:v>283.18077803203602</c:v>
                </c:pt>
                <c:pt idx="485">
                  <c:v>286.04118993135</c:v>
                </c:pt>
                <c:pt idx="486">
                  <c:v>282.60869565217303</c:v>
                </c:pt>
                <c:pt idx="487">
                  <c:v>281.12128146453</c:v>
                </c:pt>
                <c:pt idx="488">
                  <c:v>228.60411899313499</c:v>
                </c:pt>
                <c:pt idx="489">
                  <c:v>232.37986270022799</c:v>
                </c:pt>
                <c:pt idx="490">
                  <c:v>252.97482837528599</c:v>
                </c:pt>
                <c:pt idx="491">
                  <c:v>242.906178489702</c:v>
                </c:pt>
                <c:pt idx="492">
                  <c:v>249.199084668192</c:v>
                </c:pt>
                <c:pt idx="493">
                  <c:v>253.54691075514799</c:v>
                </c:pt>
                <c:pt idx="494">
                  <c:v>243.47826086956499</c:v>
                </c:pt>
                <c:pt idx="495">
                  <c:v>251.71624713958801</c:v>
                </c:pt>
                <c:pt idx="496">
                  <c:v>258.58123569793997</c:v>
                </c:pt>
                <c:pt idx="497">
                  <c:v>246.796338672768</c:v>
                </c:pt>
                <c:pt idx="498">
                  <c:v>240.73226544622401</c:v>
                </c:pt>
                <c:pt idx="499">
                  <c:v>234.66819221967901</c:v>
                </c:pt>
                <c:pt idx="500">
                  <c:v>236.15560640732201</c:v>
                </c:pt>
                <c:pt idx="501">
                  <c:v>233.75286041189901</c:v>
                </c:pt>
                <c:pt idx="502">
                  <c:v>232.26544622425601</c:v>
                </c:pt>
                <c:pt idx="503">
                  <c:v>232.26544622425601</c:v>
                </c:pt>
                <c:pt idx="504">
                  <c:v>228.83295194508</c:v>
                </c:pt>
                <c:pt idx="505">
                  <c:v>247.02517162471301</c:v>
                </c:pt>
                <c:pt idx="506">
                  <c:v>257.093821510297</c:v>
                </c:pt>
                <c:pt idx="507">
                  <c:v>237.64302059496501</c:v>
                </c:pt>
                <c:pt idx="508">
                  <c:v>231.12128146453</c:v>
                </c:pt>
                <c:pt idx="509">
                  <c:v>234.324942791762</c:v>
                </c:pt>
                <c:pt idx="510">
                  <c:v>231.12128146453</c:v>
                </c:pt>
                <c:pt idx="511">
                  <c:v>251.94508009153299</c:v>
                </c:pt>
                <c:pt idx="512">
                  <c:v>265.56064073226503</c:v>
                </c:pt>
                <c:pt idx="513">
                  <c:v>279.74828375286</c:v>
                </c:pt>
                <c:pt idx="514">
                  <c:v>289.816933638443</c:v>
                </c:pt>
                <c:pt idx="515">
                  <c:v>312.81350114416398</c:v>
                </c:pt>
                <c:pt idx="516">
                  <c:v>332.37986270022799</c:v>
                </c:pt>
                <c:pt idx="517">
                  <c:v>331.80778032036602</c:v>
                </c:pt>
                <c:pt idx="518">
                  <c:v>329.51945080091502</c:v>
                </c:pt>
                <c:pt idx="519">
                  <c:v>354.691075514874</c:v>
                </c:pt>
                <c:pt idx="520">
                  <c:v>327.23112128146403</c:v>
                </c:pt>
                <c:pt idx="521">
                  <c:v>328.94736842105198</c:v>
                </c:pt>
                <c:pt idx="522">
                  <c:v>316.59038901601798</c:v>
                </c:pt>
                <c:pt idx="523">
                  <c:v>313.61556064073199</c:v>
                </c:pt>
                <c:pt idx="524">
                  <c:v>295.99427917620102</c:v>
                </c:pt>
                <c:pt idx="525">
                  <c:v>297.36842105263099</c:v>
                </c:pt>
                <c:pt idx="526">
                  <c:v>309.382151029748</c:v>
                </c:pt>
                <c:pt idx="527">
                  <c:v>310.29748283752798</c:v>
                </c:pt>
                <c:pt idx="528">
                  <c:v>323.79862700228801</c:v>
                </c:pt>
                <c:pt idx="529">
                  <c:v>306.97940503432397</c:v>
                </c:pt>
                <c:pt idx="530">
                  <c:v>309.26773455377497</c:v>
                </c:pt>
                <c:pt idx="531">
                  <c:v>304.691075514874</c:v>
                </c:pt>
                <c:pt idx="532">
                  <c:v>312.92906178489699</c:v>
                </c:pt>
                <c:pt idx="533">
                  <c:v>312.24256292906102</c:v>
                </c:pt>
                <c:pt idx="534">
                  <c:v>342.33409610983898</c:v>
                </c:pt>
                <c:pt idx="535">
                  <c:v>325.057208237986</c:v>
                </c:pt>
                <c:pt idx="536">
                  <c:v>332.26544622425598</c:v>
                </c:pt>
                <c:pt idx="537">
                  <c:v>343.70709382151</c:v>
                </c:pt>
                <c:pt idx="538">
                  <c:v>337.52860411899297</c:v>
                </c:pt>
                <c:pt idx="539">
                  <c:v>343.24942791761998</c:v>
                </c:pt>
                <c:pt idx="540">
                  <c:v>338.100686498855</c:v>
                </c:pt>
                <c:pt idx="541">
                  <c:v>337.75743707093801</c:v>
                </c:pt>
                <c:pt idx="542">
                  <c:v>340.96109839816899</c:v>
                </c:pt>
                <c:pt idx="543">
                  <c:v>340.38901601830599</c:v>
                </c:pt>
                <c:pt idx="544">
                  <c:v>339.816933638443</c:v>
                </c:pt>
                <c:pt idx="545">
                  <c:v>339.47368421052602</c:v>
                </c:pt>
                <c:pt idx="546">
                  <c:v>334.66819221967899</c:v>
                </c:pt>
                <c:pt idx="547">
                  <c:v>340.38901601830599</c:v>
                </c:pt>
                <c:pt idx="548">
                  <c:v>335.125858123569</c:v>
                </c:pt>
                <c:pt idx="549">
                  <c:v>333.63844393592598</c:v>
                </c:pt>
                <c:pt idx="550">
                  <c:v>337.52860411899297</c:v>
                </c:pt>
                <c:pt idx="551">
                  <c:v>357.55148741418702</c:v>
                </c:pt>
                <c:pt idx="552">
                  <c:v>341.53318077803198</c:v>
                </c:pt>
                <c:pt idx="553">
                  <c:v>352.402745995423</c:v>
                </c:pt>
                <c:pt idx="554">
                  <c:v>348.74141876430201</c:v>
                </c:pt>
                <c:pt idx="555">
                  <c:v>345.53775743707001</c:v>
                </c:pt>
                <c:pt idx="556">
                  <c:v>345.08009153318</c:v>
                </c:pt>
                <c:pt idx="557">
                  <c:v>348.51258581235601</c:v>
                </c:pt>
                <c:pt idx="558">
                  <c:v>348.51258581235601</c:v>
                </c:pt>
                <c:pt idx="559">
                  <c:v>341.18993135011402</c:v>
                </c:pt>
                <c:pt idx="560">
                  <c:v>341.99084668192199</c:v>
                </c:pt>
                <c:pt idx="561">
                  <c:v>280.320366132723</c:v>
                </c:pt>
                <c:pt idx="562">
                  <c:v>317.39130434782601</c:v>
                </c:pt>
                <c:pt idx="563">
                  <c:v>340.38901601830599</c:v>
                </c:pt>
                <c:pt idx="564">
                  <c:v>341.418764302059</c:v>
                </c:pt>
                <c:pt idx="565">
                  <c:v>341.07551487414099</c:v>
                </c:pt>
                <c:pt idx="566">
                  <c:v>342.90617848970197</c:v>
                </c:pt>
                <c:pt idx="567">
                  <c:v>340.96109839816899</c:v>
                </c:pt>
                <c:pt idx="568">
                  <c:v>337.75743707093801</c:v>
                </c:pt>
                <c:pt idx="569">
                  <c:v>333.98169336384399</c:v>
                </c:pt>
                <c:pt idx="570">
                  <c:v>341.53318077803198</c:v>
                </c:pt>
                <c:pt idx="571">
                  <c:v>342.33409610983898</c:v>
                </c:pt>
                <c:pt idx="572">
                  <c:v>344.27917620137202</c:v>
                </c:pt>
                <c:pt idx="573">
                  <c:v>345.53775743707001</c:v>
                </c:pt>
                <c:pt idx="574">
                  <c:v>333.06636155606401</c:v>
                </c:pt>
                <c:pt idx="575">
                  <c:v>333.18077803203602</c:v>
                </c:pt>
                <c:pt idx="576">
                  <c:v>331.92219679633803</c:v>
                </c:pt>
                <c:pt idx="577">
                  <c:v>333.18077803203602</c:v>
                </c:pt>
                <c:pt idx="578">
                  <c:v>331.80778032036602</c:v>
                </c:pt>
                <c:pt idx="579">
                  <c:v>339.35926773455299</c:v>
                </c:pt>
                <c:pt idx="580">
                  <c:v>328.032036613272</c:v>
                </c:pt>
                <c:pt idx="581">
                  <c:v>331.23569794050297</c:v>
                </c:pt>
                <c:pt idx="582">
                  <c:v>327.116704805491</c:v>
                </c:pt>
                <c:pt idx="583">
                  <c:v>349.084668192219</c:v>
                </c:pt>
                <c:pt idx="584">
                  <c:v>352.63157894736798</c:v>
                </c:pt>
                <c:pt idx="585">
                  <c:v>392.67734553775699</c:v>
                </c:pt>
                <c:pt idx="586">
                  <c:v>434.09610983981599</c:v>
                </c:pt>
                <c:pt idx="587">
                  <c:v>415.21739130434702</c:v>
                </c:pt>
                <c:pt idx="588">
                  <c:v>414.41647597254001</c:v>
                </c:pt>
                <c:pt idx="589">
                  <c:v>420.48054919908401</c:v>
                </c:pt>
                <c:pt idx="590">
                  <c:v>422.99771167047999</c:v>
                </c:pt>
                <c:pt idx="591">
                  <c:v>414.64530892448499</c:v>
                </c:pt>
                <c:pt idx="592">
                  <c:v>411.89931350114398</c:v>
                </c:pt>
                <c:pt idx="593">
                  <c:v>420.48054919908401</c:v>
                </c:pt>
                <c:pt idx="594">
                  <c:v>439.13043478260801</c:v>
                </c:pt>
                <c:pt idx="595">
                  <c:v>458.92448512585798</c:v>
                </c:pt>
                <c:pt idx="596">
                  <c:v>427.68878718535399</c:v>
                </c:pt>
                <c:pt idx="597">
                  <c:v>434.66819221967899</c:v>
                </c:pt>
                <c:pt idx="598">
                  <c:v>429.06178489702501</c:v>
                </c:pt>
                <c:pt idx="599">
                  <c:v>439.816933638443</c:v>
                </c:pt>
                <c:pt idx="600">
                  <c:v>450.45766590389002</c:v>
                </c:pt>
                <c:pt idx="601">
                  <c:v>457.55148741418702</c:v>
                </c:pt>
                <c:pt idx="602">
                  <c:v>450.11441647597201</c:v>
                </c:pt>
                <c:pt idx="603">
                  <c:v>453.089244851258</c:v>
                </c:pt>
                <c:pt idx="604">
                  <c:v>466.361556064073</c:v>
                </c:pt>
                <c:pt idx="605">
                  <c:v>468.42105263157799</c:v>
                </c:pt>
                <c:pt idx="606">
                  <c:v>436.61327231121197</c:v>
                </c:pt>
                <c:pt idx="607">
                  <c:v>416.81922196796302</c:v>
                </c:pt>
                <c:pt idx="608">
                  <c:v>400.45766590389002</c:v>
                </c:pt>
                <c:pt idx="609">
                  <c:v>413.27231121281397</c:v>
                </c:pt>
                <c:pt idx="610">
                  <c:v>404.691075514874</c:v>
                </c:pt>
                <c:pt idx="611">
                  <c:v>424.48512585812301</c:v>
                </c:pt>
                <c:pt idx="612">
                  <c:v>457.32265446224199</c:v>
                </c:pt>
                <c:pt idx="613">
                  <c:v>429.63386727688697</c:v>
                </c:pt>
                <c:pt idx="614">
                  <c:v>384.43935926773401</c:v>
                </c:pt>
                <c:pt idx="615">
                  <c:v>365.33295194508003</c:v>
                </c:pt>
                <c:pt idx="616">
                  <c:v>345.53775743707001</c:v>
                </c:pt>
                <c:pt idx="617">
                  <c:v>320.70938215102899</c:v>
                </c:pt>
                <c:pt idx="618">
                  <c:v>324.82837528604102</c:v>
                </c:pt>
                <c:pt idx="619">
                  <c:v>304.34782608695599</c:v>
                </c:pt>
                <c:pt idx="620">
                  <c:v>286.95652173912998</c:v>
                </c:pt>
                <c:pt idx="621">
                  <c:v>293.93592677345498</c:v>
                </c:pt>
                <c:pt idx="622">
                  <c:v>303.089244851258</c:v>
                </c:pt>
                <c:pt idx="623">
                  <c:v>302.402745995423</c:v>
                </c:pt>
                <c:pt idx="624">
                  <c:v>308.92448512585798</c:v>
                </c:pt>
                <c:pt idx="625">
                  <c:v>328.37528604118899</c:v>
                </c:pt>
                <c:pt idx="626">
                  <c:v>324.82837528604102</c:v>
                </c:pt>
                <c:pt idx="627">
                  <c:v>313.72997711670399</c:v>
                </c:pt>
                <c:pt idx="628">
                  <c:v>298.97025171624699</c:v>
                </c:pt>
                <c:pt idx="629">
                  <c:v>305.94965675057199</c:v>
                </c:pt>
                <c:pt idx="630">
                  <c:v>298.05491990846599</c:v>
                </c:pt>
                <c:pt idx="631">
                  <c:v>319.79405034324901</c:v>
                </c:pt>
                <c:pt idx="632">
                  <c:v>307.093821510297</c:v>
                </c:pt>
                <c:pt idx="633">
                  <c:v>294.62242562928998</c:v>
                </c:pt>
                <c:pt idx="634">
                  <c:v>302.51716247139501</c:v>
                </c:pt>
                <c:pt idx="635">
                  <c:v>300.57208237986202</c:v>
                </c:pt>
                <c:pt idx="636">
                  <c:v>293.020594965675</c:v>
                </c:pt>
                <c:pt idx="637">
                  <c:v>303.43249427917601</c:v>
                </c:pt>
                <c:pt idx="638">
                  <c:v>303.54691075514802</c:v>
                </c:pt>
                <c:pt idx="639">
                  <c:v>297.711670480549</c:v>
                </c:pt>
                <c:pt idx="640">
                  <c:v>283.06636155606401</c:v>
                </c:pt>
                <c:pt idx="641">
                  <c:v>256.40732265446201</c:v>
                </c:pt>
                <c:pt idx="642">
                  <c:v>262.24256292906102</c:v>
                </c:pt>
                <c:pt idx="643">
                  <c:v>259.83981693363802</c:v>
                </c:pt>
                <c:pt idx="644">
                  <c:v>262.81464530892401</c:v>
                </c:pt>
                <c:pt idx="645">
                  <c:v>298.74141876430201</c:v>
                </c:pt>
                <c:pt idx="646">
                  <c:v>386.61327231121197</c:v>
                </c:pt>
                <c:pt idx="647">
                  <c:v>389.13043478260801</c:v>
                </c:pt>
                <c:pt idx="648">
                  <c:v>363.95881006864897</c:v>
                </c:pt>
                <c:pt idx="649">
                  <c:v>350.45766590389002</c:v>
                </c:pt>
                <c:pt idx="650">
                  <c:v>349.771167048054</c:v>
                </c:pt>
                <c:pt idx="651">
                  <c:v>343.93592677345498</c:v>
                </c:pt>
                <c:pt idx="652">
                  <c:v>337.18535469107502</c:v>
                </c:pt>
                <c:pt idx="653">
                  <c:v>354.691075514874</c:v>
                </c:pt>
                <c:pt idx="654">
                  <c:v>388.55835240274502</c:v>
                </c:pt>
                <c:pt idx="655">
                  <c:v>382.26544622425598</c:v>
                </c:pt>
                <c:pt idx="656">
                  <c:v>344.96567505720799</c:v>
                </c:pt>
                <c:pt idx="657">
                  <c:v>307.43707093821502</c:v>
                </c:pt>
                <c:pt idx="658">
                  <c:v>341.07551487414099</c:v>
                </c:pt>
                <c:pt idx="659">
                  <c:v>309.49656750572001</c:v>
                </c:pt>
                <c:pt idx="660">
                  <c:v>305.60640732265398</c:v>
                </c:pt>
                <c:pt idx="661">
                  <c:v>301.37299771167</c:v>
                </c:pt>
                <c:pt idx="662">
                  <c:v>346.22425629290598</c:v>
                </c:pt>
                <c:pt idx="663">
                  <c:v>337.75743707093801</c:v>
                </c:pt>
                <c:pt idx="664">
                  <c:v>342.67734553775699</c:v>
                </c:pt>
                <c:pt idx="665">
                  <c:v>345.53775743707001</c:v>
                </c:pt>
                <c:pt idx="666">
                  <c:v>348.85583524027402</c:v>
                </c:pt>
                <c:pt idx="667">
                  <c:v>344.05034324942699</c:v>
                </c:pt>
                <c:pt idx="668">
                  <c:v>315.78947368421001</c:v>
                </c:pt>
                <c:pt idx="669">
                  <c:v>356.064073226544</c:v>
                </c:pt>
                <c:pt idx="670">
                  <c:v>337.07093821510199</c:v>
                </c:pt>
                <c:pt idx="671">
                  <c:v>354.91990846681898</c:v>
                </c:pt>
                <c:pt idx="672">
                  <c:v>371.85354691075497</c:v>
                </c:pt>
                <c:pt idx="673">
                  <c:v>370.82379862700202</c:v>
                </c:pt>
                <c:pt idx="674">
                  <c:v>366.01830663615499</c:v>
                </c:pt>
                <c:pt idx="675">
                  <c:v>360.068649885583</c:v>
                </c:pt>
                <c:pt idx="676">
                  <c:v>362.92906178489699</c:v>
                </c:pt>
                <c:pt idx="677">
                  <c:v>357.55148741418702</c:v>
                </c:pt>
                <c:pt idx="678">
                  <c:v>362.01372997711599</c:v>
                </c:pt>
                <c:pt idx="679">
                  <c:v>354.691075514874</c:v>
                </c:pt>
                <c:pt idx="680">
                  <c:v>365.33180778031999</c:v>
                </c:pt>
                <c:pt idx="681">
                  <c:v>370.25171624713897</c:v>
                </c:pt>
                <c:pt idx="682">
                  <c:v>360.068649885583</c:v>
                </c:pt>
                <c:pt idx="683">
                  <c:v>363.84439359267702</c:v>
                </c:pt>
                <c:pt idx="684">
                  <c:v>361.55606407322603</c:v>
                </c:pt>
                <c:pt idx="685">
                  <c:v>359.61098398169298</c:v>
                </c:pt>
                <c:pt idx="686">
                  <c:v>347.25400457665899</c:v>
                </c:pt>
                <c:pt idx="687">
                  <c:v>342.105263157894</c:v>
                </c:pt>
                <c:pt idx="688">
                  <c:v>345.88100686498802</c:v>
                </c:pt>
                <c:pt idx="689">
                  <c:v>366.13272311212802</c:v>
                </c:pt>
                <c:pt idx="690">
                  <c:v>376.430205949656</c:v>
                </c:pt>
                <c:pt idx="691">
                  <c:v>377.57437070938198</c:v>
                </c:pt>
                <c:pt idx="692">
                  <c:v>379.74828375286</c:v>
                </c:pt>
                <c:pt idx="693">
                  <c:v>367.27688787185298</c:v>
                </c:pt>
                <c:pt idx="694">
                  <c:v>384.55377574370698</c:v>
                </c:pt>
                <c:pt idx="695">
                  <c:v>382.036613272311</c:v>
                </c:pt>
                <c:pt idx="696">
                  <c:v>385.81235697940502</c:v>
                </c:pt>
                <c:pt idx="697">
                  <c:v>382.15102974828301</c:v>
                </c:pt>
                <c:pt idx="698">
                  <c:v>377.91762013729902</c:v>
                </c:pt>
                <c:pt idx="699">
                  <c:v>379.86270022883201</c:v>
                </c:pt>
                <c:pt idx="700">
                  <c:v>385.011441647597</c:v>
                </c:pt>
                <c:pt idx="701">
                  <c:v>377.80320366132702</c:v>
                </c:pt>
                <c:pt idx="702">
                  <c:v>377.80320366132702</c:v>
                </c:pt>
                <c:pt idx="703">
                  <c:v>378.48970251716202</c:v>
                </c:pt>
                <c:pt idx="704">
                  <c:v>377.57437070938198</c:v>
                </c:pt>
                <c:pt idx="705">
                  <c:v>376.31578947368399</c:v>
                </c:pt>
                <c:pt idx="706">
                  <c:v>371.16704805491901</c:v>
                </c:pt>
                <c:pt idx="707">
                  <c:v>382.15102974828301</c:v>
                </c:pt>
                <c:pt idx="708">
                  <c:v>378.14645308924401</c:v>
                </c:pt>
                <c:pt idx="709">
                  <c:v>380.20594965675002</c:v>
                </c:pt>
                <c:pt idx="710">
                  <c:v>377.57437070938198</c:v>
                </c:pt>
                <c:pt idx="711">
                  <c:v>368.19221967963301</c:v>
                </c:pt>
                <c:pt idx="712">
                  <c:v>362.58581235697898</c:v>
                </c:pt>
                <c:pt idx="713">
                  <c:v>358.466819221967</c:v>
                </c:pt>
                <c:pt idx="714">
                  <c:v>366.01830663615499</c:v>
                </c:pt>
                <c:pt idx="715">
                  <c:v>359.03890160182999</c:v>
                </c:pt>
                <c:pt idx="716">
                  <c:v>352.28832951944997</c:v>
                </c:pt>
                <c:pt idx="717">
                  <c:v>368.764302059496</c:v>
                </c:pt>
                <c:pt idx="718">
                  <c:v>374.37070938215101</c:v>
                </c:pt>
                <c:pt idx="719">
                  <c:v>377.45995423340901</c:v>
                </c:pt>
                <c:pt idx="720">
                  <c:v>375.40045766590299</c:v>
                </c:pt>
                <c:pt idx="721">
                  <c:v>347.82608695652101</c:v>
                </c:pt>
                <c:pt idx="722">
                  <c:v>341.87643020594902</c:v>
                </c:pt>
                <c:pt idx="723">
                  <c:v>361.78489702517101</c:v>
                </c:pt>
                <c:pt idx="724">
                  <c:v>368.87871853546898</c:v>
                </c:pt>
                <c:pt idx="725">
                  <c:v>359.382151029748</c:v>
                </c:pt>
                <c:pt idx="726">
                  <c:v>352.74599542333999</c:v>
                </c:pt>
                <c:pt idx="727">
                  <c:v>347.82608695652101</c:v>
                </c:pt>
                <c:pt idx="728">
                  <c:v>363.61556064073199</c:v>
                </c:pt>
                <c:pt idx="729">
                  <c:v>354.23340961098302</c:v>
                </c:pt>
                <c:pt idx="730">
                  <c:v>376.08695652173901</c:v>
                </c:pt>
                <c:pt idx="731">
                  <c:v>381.57894736842098</c:v>
                </c:pt>
                <c:pt idx="732">
                  <c:v>379.86270022883201</c:v>
                </c:pt>
                <c:pt idx="733">
                  <c:v>376.77345537757401</c:v>
                </c:pt>
                <c:pt idx="734">
                  <c:v>371.739130434782</c:v>
                </c:pt>
                <c:pt idx="735">
                  <c:v>365.56064073226503</c:v>
                </c:pt>
                <c:pt idx="736">
                  <c:v>361.78489702517101</c:v>
                </c:pt>
                <c:pt idx="737">
                  <c:v>345.08009153318</c:v>
                </c:pt>
                <c:pt idx="738">
                  <c:v>360.068649885583</c:v>
                </c:pt>
                <c:pt idx="739">
                  <c:v>345.42334096109801</c:v>
                </c:pt>
                <c:pt idx="740">
                  <c:v>365.446224256292</c:v>
                </c:pt>
                <c:pt idx="741">
                  <c:v>369.79405034324901</c:v>
                </c:pt>
                <c:pt idx="742">
                  <c:v>369.79405034324901</c:v>
                </c:pt>
                <c:pt idx="743">
                  <c:v>362.81464530892401</c:v>
                </c:pt>
                <c:pt idx="744">
                  <c:v>357.093821510297</c:v>
                </c:pt>
                <c:pt idx="745">
                  <c:v>346.56750572082302</c:v>
                </c:pt>
                <c:pt idx="746">
                  <c:v>366.47597254004501</c:v>
                </c:pt>
                <c:pt idx="747">
                  <c:v>343.24942791761998</c:v>
                </c:pt>
                <c:pt idx="748">
                  <c:v>325.85812356979397</c:v>
                </c:pt>
                <c:pt idx="749">
                  <c:v>334.89702517162402</c:v>
                </c:pt>
                <c:pt idx="750">
                  <c:v>314.64530892448499</c:v>
                </c:pt>
                <c:pt idx="751">
                  <c:v>327.91762013729902</c:v>
                </c:pt>
                <c:pt idx="752">
                  <c:v>336.38443935926699</c:v>
                </c:pt>
                <c:pt idx="753">
                  <c:v>345.53775743707001</c:v>
                </c:pt>
                <c:pt idx="754">
                  <c:v>354.80549199084601</c:v>
                </c:pt>
                <c:pt idx="755">
                  <c:v>349.771167048054</c:v>
                </c:pt>
                <c:pt idx="756">
                  <c:v>348.97025171624699</c:v>
                </c:pt>
                <c:pt idx="757">
                  <c:v>341.64759725400398</c:v>
                </c:pt>
                <c:pt idx="758">
                  <c:v>355.377574370709</c:v>
                </c:pt>
                <c:pt idx="759">
                  <c:v>360.52631578947302</c:v>
                </c:pt>
                <c:pt idx="760">
                  <c:v>366.13272311212802</c:v>
                </c:pt>
                <c:pt idx="761">
                  <c:v>390.27459954233399</c:v>
                </c:pt>
                <c:pt idx="762">
                  <c:v>421.16704805491901</c:v>
                </c:pt>
                <c:pt idx="763">
                  <c:v>416.81922196796302</c:v>
                </c:pt>
                <c:pt idx="764">
                  <c:v>406.17848970251703</c:v>
                </c:pt>
                <c:pt idx="765">
                  <c:v>398.74141876430201</c:v>
                </c:pt>
                <c:pt idx="766">
                  <c:v>403.775743707093</c:v>
                </c:pt>
                <c:pt idx="767">
                  <c:v>416.47597254004501</c:v>
                </c:pt>
                <c:pt idx="768">
                  <c:v>423.91304347826002</c:v>
                </c:pt>
                <c:pt idx="769">
                  <c:v>431.00686498855799</c:v>
                </c:pt>
                <c:pt idx="770">
                  <c:v>501.60183066361498</c:v>
                </c:pt>
                <c:pt idx="771">
                  <c:v>502.86041189931302</c:v>
                </c:pt>
                <c:pt idx="772">
                  <c:v>498.85583524027402</c:v>
                </c:pt>
                <c:pt idx="773">
                  <c:v>545.65217391304304</c:v>
                </c:pt>
                <c:pt idx="774">
                  <c:v>568.764302059496</c:v>
                </c:pt>
                <c:pt idx="775">
                  <c:v>547.94050343249398</c:v>
                </c:pt>
                <c:pt idx="776">
                  <c:v>509.382151029748</c:v>
                </c:pt>
                <c:pt idx="777">
                  <c:v>543.02059496567495</c:v>
                </c:pt>
                <c:pt idx="778">
                  <c:v>505.72082379862701</c:v>
                </c:pt>
                <c:pt idx="779">
                  <c:v>537.64302059496504</c:v>
                </c:pt>
                <c:pt idx="780">
                  <c:v>506.52173913043401</c:v>
                </c:pt>
                <c:pt idx="781">
                  <c:v>545.19450800915297</c:v>
                </c:pt>
                <c:pt idx="782">
                  <c:v>572.42562929061705</c:v>
                </c:pt>
                <c:pt idx="783">
                  <c:v>543.47826086956502</c:v>
                </c:pt>
                <c:pt idx="784">
                  <c:v>562.70022883295098</c:v>
                </c:pt>
                <c:pt idx="785">
                  <c:v>581.23569794050297</c:v>
                </c:pt>
                <c:pt idx="786">
                  <c:v>571.85354691075497</c:v>
                </c:pt>
                <c:pt idx="787">
                  <c:v>555.377574370709</c:v>
                </c:pt>
                <c:pt idx="788">
                  <c:v>555.94965675057199</c:v>
                </c:pt>
                <c:pt idx="789">
                  <c:v>571.85354691075497</c:v>
                </c:pt>
                <c:pt idx="790">
                  <c:v>527.23112128146397</c:v>
                </c:pt>
                <c:pt idx="791">
                  <c:v>537.29977116704799</c:v>
                </c:pt>
                <c:pt idx="792">
                  <c:v>537.64302059496504</c:v>
                </c:pt>
                <c:pt idx="793">
                  <c:v>530.54919908466798</c:v>
                </c:pt>
                <c:pt idx="794">
                  <c:v>384.55377574370698</c:v>
                </c:pt>
                <c:pt idx="795">
                  <c:v>174.942791762013</c:v>
                </c:pt>
                <c:pt idx="796">
                  <c:v>162.58581235697901</c:v>
                </c:pt>
                <c:pt idx="797">
                  <c:v>159.382151029748</c:v>
                </c:pt>
                <c:pt idx="798">
                  <c:v>183.06636155606401</c:v>
                </c:pt>
                <c:pt idx="799">
                  <c:v>233.524027459954</c:v>
                </c:pt>
                <c:pt idx="800">
                  <c:v>266.01830663615499</c:v>
                </c:pt>
                <c:pt idx="801">
                  <c:v>242.791762013729</c:v>
                </c:pt>
                <c:pt idx="802">
                  <c:v>231.12128146453</c:v>
                </c:pt>
                <c:pt idx="803">
                  <c:v>232.49427917620099</c:v>
                </c:pt>
                <c:pt idx="804">
                  <c:v>228.48970251716199</c:v>
                </c:pt>
                <c:pt idx="805">
                  <c:v>230.320366132723</c:v>
                </c:pt>
                <c:pt idx="806">
                  <c:v>240.16018306636099</c:v>
                </c:pt>
                <c:pt idx="807">
                  <c:v>251.14416475972499</c:v>
                </c:pt>
                <c:pt idx="808">
                  <c:v>252.74599542333999</c:v>
                </c:pt>
                <c:pt idx="809">
                  <c:v>250.800915331807</c:v>
                </c:pt>
                <c:pt idx="810">
                  <c:v>241.99084668192199</c:v>
                </c:pt>
                <c:pt idx="811">
                  <c:v>228.83295194508</c:v>
                </c:pt>
                <c:pt idx="812">
                  <c:v>214.53089244851199</c:v>
                </c:pt>
                <c:pt idx="813">
                  <c:v>170.938215102974</c:v>
                </c:pt>
                <c:pt idx="814">
                  <c:v>206.864988558352</c:v>
                </c:pt>
                <c:pt idx="815">
                  <c:v>205.72082379862701</c:v>
                </c:pt>
                <c:pt idx="816">
                  <c:v>175.629290617848</c:v>
                </c:pt>
                <c:pt idx="817">
                  <c:v>189.13043478260801</c:v>
                </c:pt>
                <c:pt idx="818">
                  <c:v>177.45995423340901</c:v>
                </c:pt>
                <c:pt idx="819">
                  <c:v>164.98855835240201</c:v>
                </c:pt>
                <c:pt idx="820">
                  <c:v>152.05949656750499</c:v>
                </c:pt>
                <c:pt idx="821">
                  <c:v>136.84210526315701</c:v>
                </c:pt>
                <c:pt idx="822">
                  <c:v>134.09610983981599</c:v>
                </c:pt>
                <c:pt idx="823">
                  <c:v>139.47368421052599</c:v>
                </c:pt>
                <c:pt idx="824">
                  <c:v>114.759725400457</c:v>
                </c:pt>
                <c:pt idx="825">
                  <c:v>172.76887871853501</c:v>
                </c:pt>
                <c:pt idx="826">
                  <c:v>146.68192219679599</c:v>
                </c:pt>
                <c:pt idx="827">
                  <c:v>148.97025171624699</c:v>
                </c:pt>
                <c:pt idx="828">
                  <c:v>160.183066361556</c:v>
                </c:pt>
                <c:pt idx="829">
                  <c:v>165.78947368421001</c:v>
                </c:pt>
                <c:pt idx="830">
                  <c:v>165.78947368421001</c:v>
                </c:pt>
                <c:pt idx="831">
                  <c:v>141.76201372997701</c:v>
                </c:pt>
                <c:pt idx="832">
                  <c:v>143.70709382151</c:v>
                </c:pt>
                <c:pt idx="833">
                  <c:v>136.38443935926699</c:v>
                </c:pt>
                <c:pt idx="834">
                  <c:v>130.09153318077799</c:v>
                </c:pt>
                <c:pt idx="835">
                  <c:v>120.82379862700201</c:v>
                </c:pt>
                <c:pt idx="836">
                  <c:v>110.869565217391</c:v>
                </c:pt>
                <c:pt idx="837">
                  <c:v>135.926773455377</c:v>
                </c:pt>
                <c:pt idx="838">
                  <c:v>123.684210526315</c:v>
                </c:pt>
                <c:pt idx="839">
                  <c:v>115.903890160183</c:v>
                </c:pt>
                <c:pt idx="840">
                  <c:v>111.441647597254</c:v>
                </c:pt>
                <c:pt idx="841">
                  <c:v>103.66132723112101</c:v>
                </c:pt>
                <c:pt idx="842">
                  <c:v>98.0549199084668</c:v>
                </c:pt>
                <c:pt idx="843">
                  <c:v>113.04347826086899</c:v>
                </c:pt>
                <c:pt idx="844">
                  <c:v>133.29519450800899</c:v>
                </c:pt>
                <c:pt idx="845">
                  <c:v>127.231121281464</c:v>
                </c:pt>
                <c:pt idx="846">
                  <c:v>134.210526315789</c:v>
                </c:pt>
                <c:pt idx="847">
                  <c:v>136.15560640732201</c:v>
                </c:pt>
                <c:pt idx="848">
                  <c:v>107.55148741418699</c:v>
                </c:pt>
                <c:pt idx="849">
                  <c:v>115.102974828375</c:v>
                </c:pt>
                <c:pt idx="850">
                  <c:v>114.41647597254</c:v>
                </c:pt>
                <c:pt idx="851">
                  <c:v>108.466819221967</c:v>
                </c:pt>
                <c:pt idx="852">
                  <c:v>117.27688787185301</c:v>
                </c:pt>
                <c:pt idx="853">
                  <c:v>129.40503432494199</c:v>
                </c:pt>
                <c:pt idx="854">
                  <c:v>134.66819221967901</c:v>
                </c:pt>
                <c:pt idx="855">
                  <c:v>137.18535469107499</c:v>
                </c:pt>
                <c:pt idx="856">
                  <c:v>120.594965675057</c:v>
                </c:pt>
                <c:pt idx="857">
                  <c:v>126.430205949656</c:v>
                </c:pt>
                <c:pt idx="858">
                  <c:v>120.480549199084</c:v>
                </c:pt>
                <c:pt idx="859">
                  <c:v>123.798627002288</c:v>
                </c:pt>
                <c:pt idx="860">
                  <c:v>129.17620137299701</c:v>
                </c:pt>
                <c:pt idx="861">
                  <c:v>122.654462242562</c:v>
                </c:pt>
                <c:pt idx="862">
                  <c:v>142.906178489702</c:v>
                </c:pt>
                <c:pt idx="863">
                  <c:v>139.016018306636</c:v>
                </c:pt>
                <c:pt idx="864">
                  <c:v>140.84668192219601</c:v>
                </c:pt>
                <c:pt idx="865">
                  <c:v>140.96109839816901</c:v>
                </c:pt>
                <c:pt idx="866">
                  <c:v>136.95652173913001</c:v>
                </c:pt>
                <c:pt idx="867">
                  <c:v>126.086956521739</c:v>
                </c:pt>
                <c:pt idx="868">
                  <c:v>130.09153318077799</c:v>
                </c:pt>
                <c:pt idx="869">
                  <c:v>126.086956521739</c:v>
                </c:pt>
                <c:pt idx="870">
                  <c:v>128.26086956521701</c:v>
                </c:pt>
                <c:pt idx="871">
                  <c:v>132.49427917620099</c:v>
                </c:pt>
                <c:pt idx="872">
                  <c:v>125.40045766590301</c:v>
                </c:pt>
                <c:pt idx="873">
                  <c:v>123.112128146453</c:v>
                </c:pt>
                <c:pt idx="874">
                  <c:v>121.28146453089199</c:v>
                </c:pt>
                <c:pt idx="875">
                  <c:v>113.615560640732</c:v>
                </c:pt>
                <c:pt idx="876">
                  <c:v>112.814645308924</c:v>
                </c:pt>
                <c:pt idx="877">
                  <c:v>110.640732265446</c:v>
                </c:pt>
                <c:pt idx="878">
                  <c:v>105.49199084668101</c:v>
                </c:pt>
                <c:pt idx="879">
                  <c:v>108.924485125858</c:v>
                </c:pt>
                <c:pt idx="880">
                  <c:v>109.03890160183001</c:v>
                </c:pt>
                <c:pt idx="881">
                  <c:v>106.979405034324</c:v>
                </c:pt>
                <c:pt idx="882">
                  <c:v>108.35240274599499</c:v>
                </c:pt>
                <c:pt idx="883">
                  <c:v>106.636155606407</c:v>
                </c:pt>
                <c:pt idx="884">
                  <c:v>104.80549199084599</c:v>
                </c:pt>
                <c:pt idx="885">
                  <c:v>102.97482837528599</c:v>
                </c:pt>
                <c:pt idx="886">
                  <c:v>104.00457665903799</c:v>
                </c:pt>
                <c:pt idx="887">
                  <c:v>107.66590389016</c:v>
                </c:pt>
                <c:pt idx="888">
                  <c:v>102.86041189931299</c:v>
                </c:pt>
                <c:pt idx="889">
                  <c:v>103.775743707093</c:v>
                </c:pt>
                <c:pt idx="890">
                  <c:v>102.97482837528599</c:v>
                </c:pt>
                <c:pt idx="891">
                  <c:v>105.835240274599</c:v>
                </c:pt>
                <c:pt idx="892">
                  <c:v>104.00457665903799</c:v>
                </c:pt>
                <c:pt idx="893">
                  <c:v>104.233409610983</c:v>
                </c:pt>
                <c:pt idx="894">
                  <c:v>105.835240274599</c:v>
                </c:pt>
                <c:pt idx="895">
                  <c:v>100.91533180778001</c:v>
                </c:pt>
                <c:pt idx="896">
                  <c:v>98.970251716247105</c:v>
                </c:pt>
                <c:pt idx="897">
                  <c:v>100</c:v>
                </c:pt>
                <c:pt idx="898">
                  <c:v>93.821510297482803</c:v>
                </c:pt>
                <c:pt idx="899">
                  <c:v>94.164759725400401</c:v>
                </c:pt>
                <c:pt idx="900">
                  <c:v>92.906178489702498</c:v>
                </c:pt>
                <c:pt idx="901">
                  <c:v>89.244851258581207</c:v>
                </c:pt>
                <c:pt idx="902">
                  <c:v>78.375286041189895</c:v>
                </c:pt>
                <c:pt idx="903">
                  <c:v>85.812356979404996</c:v>
                </c:pt>
                <c:pt idx="904">
                  <c:v>78.375286041189895</c:v>
                </c:pt>
                <c:pt idx="905">
                  <c:v>77.803203661327203</c:v>
                </c:pt>
                <c:pt idx="906">
                  <c:v>72.425629290617806</c:v>
                </c:pt>
                <c:pt idx="907">
                  <c:v>74.141876430205897</c:v>
                </c:pt>
                <c:pt idx="908">
                  <c:v>75.400457665903801</c:v>
                </c:pt>
                <c:pt idx="909">
                  <c:v>66.819221967963301</c:v>
                </c:pt>
                <c:pt idx="910">
                  <c:v>64.645308924485093</c:v>
                </c:pt>
                <c:pt idx="911">
                  <c:v>64.988558352402706</c:v>
                </c:pt>
                <c:pt idx="912">
                  <c:v>58.924485125858098</c:v>
                </c:pt>
                <c:pt idx="913">
                  <c:v>60.869565217391298</c:v>
                </c:pt>
                <c:pt idx="914">
                  <c:v>53.3180778032036</c:v>
                </c:pt>
                <c:pt idx="915">
                  <c:v>57.208237986269999</c:v>
                </c:pt>
                <c:pt idx="916">
                  <c:v>56.292906178489702</c:v>
                </c:pt>
                <c:pt idx="917">
                  <c:v>62.929061784897002</c:v>
                </c:pt>
                <c:pt idx="918">
                  <c:v>72.082379862700193</c:v>
                </c:pt>
                <c:pt idx="919">
                  <c:v>81.121281464530796</c:v>
                </c:pt>
                <c:pt idx="920">
                  <c:v>80.091533180778001</c:v>
                </c:pt>
                <c:pt idx="921">
                  <c:v>83.867276887871796</c:v>
                </c:pt>
                <c:pt idx="922">
                  <c:v>84.096109839816904</c:v>
                </c:pt>
                <c:pt idx="923">
                  <c:v>85.697940503432406</c:v>
                </c:pt>
                <c:pt idx="924">
                  <c:v>96.338672768878695</c:v>
                </c:pt>
                <c:pt idx="925">
                  <c:v>94.393592677345495</c:v>
                </c:pt>
                <c:pt idx="926">
                  <c:v>97.254004576659</c:v>
                </c:pt>
                <c:pt idx="927">
                  <c:v>97.254004576659</c:v>
                </c:pt>
                <c:pt idx="928">
                  <c:v>92.105263157894697</c:v>
                </c:pt>
                <c:pt idx="929">
                  <c:v>91.304347826086897</c:v>
                </c:pt>
                <c:pt idx="930">
                  <c:v>93.935926773455293</c:v>
                </c:pt>
                <c:pt idx="931">
                  <c:v>94.965675057208202</c:v>
                </c:pt>
                <c:pt idx="932">
                  <c:v>97.254004576659</c:v>
                </c:pt>
                <c:pt idx="933">
                  <c:v>94.393592677345495</c:v>
                </c:pt>
                <c:pt idx="934">
                  <c:v>90.732265446224204</c:v>
                </c:pt>
                <c:pt idx="935">
                  <c:v>83.9816933638443</c:v>
                </c:pt>
                <c:pt idx="936">
                  <c:v>80.205949656750505</c:v>
                </c:pt>
                <c:pt idx="937">
                  <c:v>94.508009153318</c:v>
                </c:pt>
                <c:pt idx="938">
                  <c:v>93.249427917620096</c:v>
                </c:pt>
                <c:pt idx="939">
                  <c:v>86.041189931350104</c:v>
                </c:pt>
                <c:pt idx="940">
                  <c:v>96.338672768878695</c:v>
                </c:pt>
                <c:pt idx="941">
                  <c:v>98.283752860411795</c:v>
                </c:pt>
                <c:pt idx="942">
                  <c:v>97.597254004576598</c:v>
                </c:pt>
                <c:pt idx="943">
                  <c:v>91.304347826086897</c:v>
                </c:pt>
                <c:pt idx="944">
                  <c:v>97.254004576659</c:v>
                </c:pt>
                <c:pt idx="945">
                  <c:v>96.681922196796293</c:v>
                </c:pt>
                <c:pt idx="946">
                  <c:v>92.5629290617848</c:v>
                </c:pt>
                <c:pt idx="947">
                  <c:v>97.139588100686396</c:v>
                </c:pt>
                <c:pt idx="948">
                  <c:v>91.876430205949603</c:v>
                </c:pt>
                <c:pt idx="949">
                  <c:v>96.567505720823704</c:v>
                </c:pt>
                <c:pt idx="950">
                  <c:v>97.826086956521706</c:v>
                </c:pt>
                <c:pt idx="951">
                  <c:v>96.567505720823704</c:v>
                </c:pt>
                <c:pt idx="952">
                  <c:v>98.627002288329507</c:v>
                </c:pt>
                <c:pt idx="953">
                  <c:v>112.24256292906099</c:v>
                </c:pt>
                <c:pt idx="954">
                  <c:v>100.91533180778001</c:v>
                </c:pt>
                <c:pt idx="955">
                  <c:v>92.791762013729894</c:v>
                </c:pt>
                <c:pt idx="956">
                  <c:v>94.508009153318</c:v>
                </c:pt>
                <c:pt idx="957">
                  <c:v>99.084668192219596</c:v>
                </c:pt>
                <c:pt idx="958">
                  <c:v>103.54691075514801</c:v>
                </c:pt>
                <c:pt idx="959">
                  <c:v>102.631578947368</c:v>
                </c:pt>
                <c:pt idx="960">
                  <c:v>97.826086956521706</c:v>
                </c:pt>
                <c:pt idx="961">
                  <c:v>102.05949656750499</c:v>
                </c:pt>
                <c:pt idx="962">
                  <c:v>115.102974828375</c:v>
                </c:pt>
                <c:pt idx="963">
                  <c:v>120.13729977116699</c:v>
                </c:pt>
                <c:pt idx="964">
                  <c:v>141.87643020594899</c:v>
                </c:pt>
                <c:pt idx="965">
                  <c:v>118.192219679633</c:v>
                </c:pt>
                <c:pt idx="966">
                  <c:v>115.78947368420999</c:v>
                </c:pt>
                <c:pt idx="967">
                  <c:v>114.53089244851201</c:v>
                </c:pt>
                <c:pt idx="968">
                  <c:v>118.764302059496</c:v>
                </c:pt>
                <c:pt idx="969">
                  <c:v>118.993135011441</c:v>
                </c:pt>
                <c:pt idx="970">
                  <c:v>112.58581235697901</c:v>
                </c:pt>
                <c:pt idx="971">
                  <c:v>116.933638443935</c:v>
                </c:pt>
                <c:pt idx="972">
                  <c:v>115.33180778032001</c:v>
                </c:pt>
                <c:pt idx="973">
                  <c:v>115.903890160183</c:v>
                </c:pt>
                <c:pt idx="974">
                  <c:v>114.53089244851201</c:v>
                </c:pt>
                <c:pt idx="975">
                  <c:v>114.41647597254</c:v>
                </c:pt>
                <c:pt idx="976">
                  <c:v>113.958810068649</c:v>
                </c:pt>
                <c:pt idx="977">
                  <c:v>113.84439359267699</c:v>
                </c:pt>
                <c:pt idx="978">
                  <c:v>112.700228832951</c:v>
                </c:pt>
                <c:pt idx="979">
                  <c:v>114.53089244851201</c:v>
                </c:pt>
                <c:pt idx="980">
                  <c:v>129.86270022883201</c:v>
                </c:pt>
                <c:pt idx="981">
                  <c:v>129.97711670480501</c:v>
                </c:pt>
                <c:pt idx="982">
                  <c:v>123.226544622425</c:v>
                </c:pt>
                <c:pt idx="983">
                  <c:v>95.080091533180706</c:v>
                </c:pt>
                <c:pt idx="984">
                  <c:v>99.771167048054906</c:v>
                </c:pt>
                <c:pt idx="985">
                  <c:v>99.542334096109798</c:v>
                </c:pt>
                <c:pt idx="986">
                  <c:v>100.572082379862</c:v>
                </c:pt>
                <c:pt idx="987">
                  <c:v>95.766590389016002</c:v>
                </c:pt>
                <c:pt idx="988">
                  <c:v>93.821510297482803</c:v>
                </c:pt>
                <c:pt idx="989">
                  <c:v>94.851258581235598</c:v>
                </c:pt>
                <c:pt idx="990">
                  <c:v>98.398169336384399</c:v>
                </c:pt>
                <c:pt idx="991">
                  <c:v>136.84210526315701</c:v>
                </c:pt>
                <c:pt idx="992">
                  <c:v>127.002288329519</c:v>
                </c:pt>
                <c:pt idx="993">
                  <c:v>125.858123569794</c:v>
                </c:pt>
                <c:pt idx="994">
                  <c:v>125.51487414187601</c:v>
                </c:pt>
                <c:pt idx="995">
                  <c:v>120.709382151029</c:v>
                </c:pt>
                <c:pt idx="996">
                  <c:v>122.76887871853501</c:v>
                </c:pt>
                <c:pt idx="997">
                  <c:v>119.107551487414</c:v>
                </c:pt>
                <c:pt idx="998">
                  <c:v>119.450800915331</c:v>
                </c:pt>
                <c:pt idx="999">
                  <c:v>118.306636155606</c:v>
                </c:pt>
                <c:pt idx="1000">
                  <c:v>118.192219679633</c:v>
                </c:pt>
                <c:pt idx="1001">
                  <c:v>123.91304347825999</c:v>
                </c:pt>
                <c:pt idx="1002">
                  <c:v>121.739130434782</c:v>
                </c:pt>
                <c:pt idx="1003">
                  <c:v>129.29061784896999</c:v>
                </c:pt>
                <c:pt idx="1004">
                  <c:v>136.27002288329501</c:v>
                </c:pt>
                <c:pt idx="1005">
                  <c:v>141.533180778032</c:v>
                </c:pt>
                <c:pt idx="1006">
                  <c:v>142.906178489702</c:v>
                </c:pt>
                <c:pt idx="1007">
                  <c:v>138.55835240274499</c:v>
                </c:pt>
                <c:pt idx="1008">
                  <c:v>143.020594965675</c:v>
                </c:pt>
                <c:pt idx="1009">
                  <c:v>148.97025171624699</c:v>
                </c:pt>
                <c:pt idx="1010">
                  <c:v>154.00457665903801</c:v>
                </c:pt>
                <c:pt idx="1011">
                  <c:v>147.82608695652101</c:v>
                </c:pt>
                <c:pt idx="1012">
                  <c:v>149.42791762013701</c:v>
                </c:pt>
                <c:pt idx="1013">
                  <c:v>147.13958810068601</c:v>
                </c:pt>
                <c:pt idx="1014">
                  <c:v>149.885583524027</c:v>
                </c:pt>
                <c:pt idx="1015">
                  <c:v>151.14416475972499</c:v>
                </c:pt>
                <c:pt idx="1016">
                  <c:v>153.890160183066</c:v>
                </c:pt>
                <c:pt idx="1017">
                  <c:v>154.46224256292899</c:v>
                </c:pt>
                <c:pt idx="1018">
                  <c:v>147.48283752860399</c:v>
                </c:pt>
                <c:pt idx="1019">
                  <c:v>138.215102974828</c:v>
                </c:pt>
                <c:pt idx="1020">
                  <c:v>141.07551487414099</c:v>
                </c:pt>
                <c:pt idx="1021">
                  <c:v>137.98627002288299</c:v>
                </c:pt>
                <c:pt idx="1022">
                  <c:v>132.723112128146</c:v>
                </c:pt>
                <c:pt idx="1023">
                  <c:v>148.51258581235601</c:v>
                </c:pt>
                <c:pt idx="1024">
                  <c:v>152.173913043478</c:v>
                </c:pt>
                <c:pt idx="1025">
                  <c:v>144.279176201372</c:v>
                </c:pt>
                <c:pt idx="1026">
                  <c:v>146.45308924485099</c:v>
                </c:pt>
                <c:pt idx="1027">
                  <c:v>147.36842105263099</c:v>
                </c:pt>
                <c:pt idx="1028">
                  <c:v>154.46224256292899</c:v>
                </c:pt>
                <c:pt idx="1029">
                  <c:v>154.11899313501101</c:v>
                </c:pt>
                <c:pt idx="1030">
                  <c:v>158.23798627002199</c:v>
                </c:pt>
                <c:pt idx="1031">
                  <c:v>169.67963386727601</c:v>
                </c:pt>
                <c:pt idx="1032">
                  <c:v>186.49885583523999</c:v>
                </c:pt>
                <c:pt idx="1033">
                  <c:v>185.926773455377</c:v>
                </c:pt>
                <c:pt idx="1034">
                  <c:v>184.66819221967901</c:v>
                </c:pt>
                <c:pt idx="1035">
                  <c:v>180.549199084668</c:v>
                </c:pt>
                <c:pt idx="1036">
                  <c:v>177.00228832951899</c:v>
                </c:pt>
                <c:pt idx="1037">
                  <c:v>158.92448512585801</c:v>
                </c:pt>
                <c:pt idx="1038">
                  <c:v>160.64073226544599</c:v>
                </c:pt>
                <c:pt idx="1039">
                  <c:v>166.13272311212799</c:v>
                </c:pt>
                <c:pt idx="1040">
                  <c:v>163.958810068649</c:v>
                </c:pt>
                <c:pt idx="1041">
                  <c:v>160.755148741418</c:v>
                </c:pt>
                <c:pt idx="1042">
                  <c:v>164.87414187643</c:v>
                </c:pt>
                <c:pt idx="1043">
                  <c:v>176.88787185354599</c:v>
                </c:pt>
                <c:pt idx="1044">
                  <c:v>171.052631578947</c:v>
                </c:pt>
                <c:pt idx="1045">
                  <c:v>173.91304347825999</c:v>
                </c:pt>
                <c:pt idx="1046">
                  <c:v>171.62471395880999</c:v>
                </c:pt>
                <c:pt idx="1047">
                  <c:v>169.22196796338599</c:v>
                </c:pt>
                <c:pt idx="1048">
                  <c:v>171.052631578947</c:v>
                </c:pt>
                <c:pt idx="1049">
                  <c:v>171.739130434782</c:v>
                </c:pt>
                <c:pt idx="1050">
                  <c:v>167.39130434782601</c:v>
                </c:pt>
                <c:pt idx="1051">
                  <c:v>166.361556064073</c:v>
                </c:pt>
                <c:pt idx="1052">
                  <c:v>166.13272311212799</c:v>
                </c:pt>
                <c:pt idx="1053">
                  <c:v>165.78947368421001</c:v>
                </c:pt>
                <c:pt idx="1054">
                  <c:v>165.78947368421001</c:v>
                </c:pt>
                <c:pt idx="1055">
                  <c:v>164.30205949656701</c:v>
                </c:pt>
                <c:pt idx="1056">
                  <c:v>163.04347826086899</c:v>
                </c:pt>
                <c:pt idx="1057">
                  <c:v>156.864988558352</c:v>
                </c:pt>
                <c:pt idx="1058">
                  <c:v>149.885583524027</c:v>
                </c:pt>
                <c:pt idx="1059">
                  <c:v>151.14416475972499</c:v>
                </c:pt>
                <c:pt idx="1060">
                  <c:v>153.54691075514799</c:v>
                </c:pt>
                <c:pt idx="1061">
                  <c:v>153.43249427917601</c:v>
                </c:pt>
                <c:pt idx="1062">
                  <c:v>154.34782608695599</c:v>
                </c:pt>
                <c:pt idx="1063">
                  <c:v>153.890160183066</c:v>
                </c:pt>
                <c:pt idx="1064">
                  <c:v>155.60640732265401</c:v>
                </c:pt>
                <c:pt idx="1065">
                  <c:v>154.691075514874</c:v>
                </c:pt>
                <c:pt idx="1066">
                  <c:v>150.34324942791699</c:v>
                </c:pt>
                <c:pt idx="1067">
                  <c:v>153.31807780320301</c:v>
                </c:pt>
                <c:pt idx="1068">
                  <c:v>145.881006864988</c:v>
                </c:pt>
                <c:pt idx="1069">
                  <c:v>144.62242562929001</c:v>
                </c:pt>
                <c:pt idx="1070">
                  <c:v>152.05949656750499</c:v>
                </c:pt>
                <c:pt idx="1071">
                  <c:v>148.74141876430201</c:v>
                </c:pt>
                <c:pt idx="1072">
                  <c:v>148.398169336384</c:v>
                </c:pt>
                <c:pt idx="1073">
                  <c:v>150.686498855835</c:v>
                </c:pt>
                <c:pt idx="1074">
                  <c:v>146.33867276887801</c:v>
                </c:pt>
                <c:pt idx="1075">
                  <c:v>143.47826086956499</c:v>
                </c:pt>
                <c:pt idx="1076">
                  <c:v>144.05034324942699</c:v>
                </c:pt>
                <c:pt idx="1077">
                  <c:v>140.16018306636099</c:v>
                </c:pt>
                <c:pt idx="1078">
                  <c:v>152.28832951945</c:v>
                </c:pt>
                <c:pt idx="1079">
                  <c:v>138.44393592677301</c:v>
                </c:pt>
                <c:pt idx="1080">
                  <c:v>140.27459954233399</c:v>
                </c:pt>
                <c:pt idx="1081">
                  <c:v>131.235697940503</c:v>
                </c:pt>
                <c:pt idx="1082">
                  <c:v>133.75286041189901</c:v>
                </c:pt>
                <c:pt idx="1083">
                  <c:v>129.29061784896999</c:v>
                </c:pt>
                <c:pt idx="1084">
                  <c:v>129.40503432494199</c:v>
                </c:pt>
                <c:pt idx="1085">
                  <c:v>136.613272311212</c:v>
                </c:pt>
                <c:pt idx="1086">
                  <c:v>145.308924485125</c:v>
                </c:pt>
                <c:pt idx="1087">
                  <c:v>137.87185354690999</c:v>
                </c:pt>
                <c:pt idx="1088">
                  <c:v>137.29977116704799</c:v>
                </c:pt>
                <c:pt idx="1089">
                  <c:v>138.100686498855</c:v>
                </c:pt>
                <c:pt idx="1090">
                  <c:v>154.46224256292899</c:v>
                </c:pt>
                <c:pt idx="1091">
                  <c:v>154.46224256292899</c:v>
                </c:pt>
                <c:pt idx="1092">
                  <c:v>153.43249427917601</c:v>
                </c:pt>
                <c:pt idx="1093">
                  <c:v>152.173913043478</c:v>
                </c:pt>
                <c:pt idx="1094">
                  <c:v>150.34324942791699</c:v>
                </c:pt>
                <c:pt idx="1095">
                  <c:v>163.958810068649</c:v>
                </c:pt>
                <c:pt idx="1096">
                  <c:v>161.21281464530799</c:v>
                </c:pt>
                <c:pt idx="1097">
                  <c:v>154.34782608695599</c:v>
                </c:pt>
                <c:pt idx="1098">
                  <c:v>143.020594965675</c:v>
                </c:pt>
                <c:pt idx="1099">
                  <c:v>139.588100686498</c:v>
                </c:pt>
                <c:pt idx="1100">
                  <c:v>143.24942791762001</c:v>
                </c:pt>
                <c:pt idx="1101">
                  <c:v>143.70709382151</c:v>
                </c:pt>
                <c:pt idx="1102">
                  <c:v>144.16475972539999</c:v>
                </c:pt>
                <c:pt idx="1103">
                  <c:v>154.91990846681901</c:v>
                </c:pt>
                <c:pt idx="1104">
                  <c:v>165.90389016018301</c:v>
                </c:pt>
                <c:pt idx="1105">
                  <c:v>162.81464530892401</c:v>
                </c:pt>
                <c:pt idx="1106">
                  <c:v>158.23798627002199</c:v>
                </c:pt>
                <c:pt idx="1107">
                  <c:v>164.64530892448499</c:v>
                </c:pt>
                <c:pt idx="1108">
                  <c:v>163.72997711670399</c:v>
                </c:pt>
                <c:pt idx="1109">
                  <c:v>157.093821510297</c:v>
                </c:pt>
                <c:pt idx="1110">
                  <c:v>155.60640732265401</c:v>
                </c:pt>
                <c:pt idx="1111">
                  <c:v>158.81006864988501</c:v>
                </c:pt>
                <c:pt idx="1112">
                  <c:v>156.63615560640699</c:v>
                </c:pt>
                <c:pt idx="1113">
                  <c:v>155.60640732265401</c:v>
                </c:pt>
                <c:pt idx="1114">
                  <c:v>157.55148741418699</c:v>
                </c:pt>
                <c:pt idx="1115">
                  <c:v>157.20823798627001</c:v>
                </c:pt>
                <c:pt idx="1116">
                  <c:v>159.267734553775</c:v>
                </c:pt>
                <c:pt idx="1117">
                  <c:v>161.32723112128099</c:v>
                </c:pt>
                <c:pt idx="1118">
                  <c:v>160.98398169336301</c:v>
                </c:pt>
                <c:pt idx="1119">
                  <c:v>160.52631578947299</c:v>
                </c:pt>
                <c:pt idx="1120">
                  <c:v>162.356979405034</c:v>
                </c:pt>
                <c:pt idx="1121">
                  <c:v>154.576659038901</c:v>
                </c:pt>
                <c:pt idx="1122">
                  <c:v>164.759725400457</c:v>
                </c:pt>
                <c:pt idx="1123">
                  <c:v>165.10297482837501</c:v>
                </c:pt>
                <c:pt idx="1124">
                  <c:v>162.01372997711599</c:v>
                </c:pt>
                <c:pt idx="1125">
                  <c:v>164.759725400457</c:v>
                </c:pt>
                <c:pt idx="1126">
                  <c:v>161.09839816933601</c:v>
                </c:pt>
                <c:pt idx="1127">
                  <c:v>161.44164759725399</c:v>
                </c:pt>
                <c:pt idx="1128">
                  <c:v>159.83981693363799</c:v>
                </c:pt>
                <c:pt idx="1129">
                  <c:v>166.2471395881</c:v>
                </c:pt>
                <c:pt idx="1130">
                  <c:v>165.560640732265</c:v>
                </c:pt>
                <c:pt idx="1131">
                  <c:v>160.183066361556</c:v>
                </c:pt>
                <c:pt idx="1132">
                  <c:v>167.50572082379799</c:v>
                </c:pt>
                <c:pt idx="1133">
                  <c:v>162.70022883295101</c:v>
                </c:pt>
                <c:pt idx="1134">
                  <c:v>154.576659038901</c:v>
                </c:pt>
                <c:pt idx="1135">
                  <c:v>154.576659038901</c:v>
                </c:pt>
                <c:pt idx="1136">
                  <c:v>154.46224256292899</c:v>
                </c:pt>
                <c:pt idx="1137">
                  <c:v>154.11899313501101</c:v>
                </c:pt>
                <c:pt idx="1138">
                  <c:v>157.66590389016</c:v>
                </c:pt>
                <c:pt idx="1139">
                  <c:v>154.691075514874</c:v>
                </c:pt>
                <c:pt idx="1140">
                  <c:v>153.775743707093</c:v>
                </c:pt>
                <c:pt idx="1141">
                  <c:v>155.94965675057199</c:v>
                </c:pt>
                <c:pt idx="1142">
                  <c:v>154.11899313501101</c:v>
                </c:pt>
                <c:pt idx="1143">
                  <c:v>153.890160183066</c:v>
                </c:pt>
                <c:pt idx="1144">
                  <c:v>151.02974828375201</c:v>
                </c:pt>
                <c:pt idx="1145">
                  <c:v>151.02974828375201</c:v>
                </c:pt>
                <c:pt idx="1146">
                  <c:v>148.97025171624699</c:v>
                </c:pt>
                <c:pt idx="1147">
                  <c:v>155.72082379862701</c:v>
                </c:pt>
                <c:pt idx="1148">
                  <c:v>162.70022883295101</c:v>
                </c:pt>
                <c:pt idx="1149">
                  <c:v>162.24256292906099</c:v>
                </c:pt>
                <c:pt idx="1150">
                  <c:v>157.32265446224201</c:v>
                </c:pt>
                <c:pt idx="1151">
                  <c:v>164.073226544622</c:v>
                </c:pt>
                <c:pt idx="1152">
                  <c:v>165.21739130434699</c:v>
                </c:pt>
                <c:pt idx="1153">
                  <c:v>167.734553775743</c:v>
                </c:pt>
                <c:pt idx="1154">
                  <c:v>177.45995423340901</c:v>
                </c:pt>
                <c:pt idx="1155">
                  <c:v>172.88329519450801</c:v>
                </c:pt>
                <c:pt idx="1156">
                  <c:v>184.78260869565199</c:v>
                </c:pt>
                <c:pt idx="1157">
                  <c:v>195.53775743707001</c:v>
                </c:pt>
                <c:pt idx="1158">
                  <c:v>190.84668192219601</c:v>
                </c:pt>
                <c:pt idx="1159">
                  <c:v>187.07093821510199</c:v>
                </c:pt>
                <c:pt idx="1160">
                  <c:v>194.279176201372</c:v>
                </c:pt>
                <c:pt idx="1161">
                  <c:v>201.94508009153299</c:v>
                </c:pt>
                <c:pt idx="1162">
                  <c:v>215.10297482837501</c:v>
                </c:pt>
                <c:pt idx="1163">
                  <c:v>221.052631578947</c:v>
                </c:pt>
                <c:pt idx="1164">
                  <c:v>236.38443935926699</c:v>
                </c:pt>
                <c:pt idx="1165">
                  <c:v>236.727688787185</c:v>
                </c:pt>
                <c:pt idx="1166">
                  <c:v>229.29061784896999</c:v>
                </c:pt>
                <c:pt idx="1167">
                  <c:v>234.66819221967901</c:v>
                </c:pt>
                <c:pt idx="1168">
                  <c:v>233.06636155606401</c:v>
                </c:pt>
                <c:pt idx="1169">
                  <c:v>226.88787185354599</c:v>
                </c:pt>
                <c:pt idx="1170">
                  <c:v>224.48512585812301</c:v>
                </c:pt>
                <c:pt idx="1171">
                  <c:v>230.66361556064001</c:v>
                </c:pt>
                <c:pt idx="1172">
                  <c:v>236.613272311212</c:v>
                </c:pt>
                <c:pt idx="1173">
                  <c:v>234.55377574370701</c:v>
                </c:pt>
                <c:pt idx="1174">
                  <c:v>228.48970251716199</c:v>
                </c:pt>
                <c:pt idx="1175">
                  <c:v>233.63844393592601</c:v>
                </c:pt>
                <c:pt idx="1176">
                  <c:v>239.702517162471</c:v>
                </c:pt>
                <c:pt idx="1177">
                  <c:v>234.89702517162399</c:v>
                </c:pt>
                <c:pt idx="1178">
                  <c:v>229.97711670480501</c:v>
                </c:pt>
                <c:pt idx="1179">
                  <c:v>228.83295194508</c:v>
                </c:pt>
                <c:pt idx="1180">
                  <c:v>257.780320366132</c:v>
                </c:pt>
                <c:pt idx="1181">
                  <c:v>265.446224256292</c:v>
                </c:pt>
                <c:pt idx="1182">
                  <c:v>258.695652173913</c:v>
                </c:pt>
                <c:pt idx="1183">
                  <c:v>255.263157894736</c:v>
                </c:pt>
                <c:pt idx="1184">
                  <c:v>268.30663615560599</c:v>
                </c:pt>
                <c:pt idx="1185">
                  <c:v>265.21739130434702</c:v>
                </c:pt>
                <c:pt idx="1186">
                  <c:v>254.91990846681901</c:v>
                </c:pt>
                <c:pt idx="1187">
                  <c:v>260.068649885583</c:v>
                </c:pt>
                <c:pt idx="1188">
                  <c:v>255.263157894736</c:v>
                </c:pt>
                <c:pt idx="1189">
                  <c:v>252.74599542333999</c:v>
                </c:pt>
                <c:pt idx="1190">
                  <c:v>254.576659038901</c:v>
                </c:pt>
                <c:pt idx="1191">
                  <c:v>259.72540045766499</c:v>
                </c:pt>
                <c:pt idx="1192">
                  <c:v>266.01830663615499</c:v>
                </c:pt>
                <c:pt idx="1193">
                  <c:v>265.78947368421001</c:v>
                </c:pt>
                <c:pt idx="1194">
                  <c:v>255.03432494279099</c:v>
                </c:pt>
                <c:pt idx="1195">
                  <c:v>259.26773455377503</c:v>
                </c:pt>
                <c:pt idx="1196">
                  <c:v>259.95423340961003</c:v>
                </c:pt>
                <c:pt idx="1197">
                  <c:v>261.21281464530801</c:v>
                </c:pt>
                <c:pt idx="1198">
                  <c:v>256.86498855835202</c:v>
                </c:pt>
                <c:pt idx="1199">
                  <c:v>259.95423340961003</c:v>
                </c:pt>
                <c:pt idx="1200">
                  <c:v>257.20823798626998</c:v>
                </c:pt>
                <c:pt idx="1201">
                  <c:v>263.15789473684202</c:v>
                </c:pt>
                <c:pt idx="1202">
                  <c:v>277.45995423340901</c:v>
                </c:pt>
                <c:pt idx="1203">
                  <c:v>268.19221967963301</c:v>
                </c:pt>
                <c:pt idx="1204">
                  <c:v>272.31121281464499</c:v>
                </c:pt>
                <c:pt idx="1205">
                  <c:v>268.99313501144098</c:v>
                </c:pt>
                <c:pt idx="1206">
                  <c:v>277.80320366132702</c:v>
                </c:pt>
                <c:pt idx="1207">
                  <c:v>275.40045766590299</c:v>
                </c:pt>
                <c:pt idx="1208">
                  <c:v>242.44851258581201</c:v>
                </c:pt>
                <c:pt idx="1209">
                  <c:v>273.45537757437</c:v>
                </c:pt>
                <c:pt idx="1210">
                  <c:v>279.40503432494199</c:v>
                </c:pt>
                <c:pt idx="1211">
                  <c:v>259.03890160182999</c:v>
                </c:pt>
                <c:pt idx="1212">
                  <c:v>251.71624713958801</c:v>
                </c:pt>
                <c:pt idx="1213">
                  <c:v>251.83066361556001</c:v>
                </c:pt>
                <c:pt idx="1214">
                  <c:v>251.71624713958801</c:v>
                </c:pt>
                <c:pt idx="1215">
                  <c:v>253.203661327231</c:v>
                </c:pt>
                <c:pt idx="1216">
                  <c:v>253.775743707093</c:v>
                </c:pt>
                <c:pt idx="1217">
                  <c:v>235.69794050343199</c:v>
                </c:pt>
                <c:pt idx="1218">
                  <c:v>236.84210526315701</c:v>
                </c:pt>
                <c:pt idx="1219">
                  <c:v>235.69794050343199</c:v>
                </c:pt>
                <c:pt idx="1220">
                  <c:v>231.35011441647501</c:v>
                </c:pt>
                <c:pt idx="1221">
                  <c:v>231.00686498855799</c:v>
                </c:pt>
                <c:pt idx="1222">
                  <c:v>227.345537757437</c:v>
                </c:pt>
                <c:pt idx="1223">
                  <c:v>226.08695652173901</c:v>
                </c:pt>
                <c:pt idx="1224">
                  <c:v>220.938215102974</c:v>
                </c:pt>
                <c:pt idx="1225">
                  <c:v>229.17620137299701</c:v>
                </c:pt>
                <c:pt idx="1226">
                  <c:v>235.69794050343199</c:v>
                </c:pt>
                <c:pt idx="1227">
                  <c:v>212.356979405034</c:v>
                </c:pt>
                <c:pt idx="1228">
                  <c:v>197.48283752860399</c:v>
                </c:pt>
                <c:pt idx="1229">
                  <c:v>199.31350114416401</c:v>
                </c:pt>
                <c:pt idx="1230">
                  <c:v>209.15331807780299</c:v>
                </c:pt>
                <c:pt idx="1231">
                  <c:v>278.14645308924401</c:v>
                </c:pt>
                <c:pt idx="1232">
                  <c:v>274.25629290617798</c:v>
                </c:pt>
                <c:pt idx="1233">
                  <c:v>274.25629290617798</c:v>
                </c:pt>
                <c:pt idx="1234">
                  <c:v>271.052631578947</c:v>
                </c:pt>
                <c:pt idx="1235">
                  <c:v>245.995423340961</c:v>
                </c:pt>
                <c:pt idx="1236">
                  <c:v>240.96109839816901</c:v>
                </c:pt>
                <c:pt idx="1237">
                  <c:v>253.31807780320301</c:v>
                </c:pt>
                <c:pt idx="1238">
                  <c:v>252.97482837528599</c:v>
                </c:pt>
                <c:pt idx="1239">
                  <c:v>243.70709382151</c:v>
                </c:pt>
                <c:pt idx="1240">
                  <c:v>243.020594965675</c:v>
                </c:pt>
                <c:pt idx="1241">
                  <c:v>238.55835240274499</c:v>
                </c:pt>
                <c:pt idx="1242">
                  <c:v>208.23798627002199</c:v>
                </c:pt>
                <c:pt idx="1243">
                  <c:v>208.466819221967</c:v>
                </c:pt>
                <c:pt idx="1244">
                  <c:v>186.38443935926699</c:v>
                </c:pt>
                <c:pt idx="1245">
                  <c:v>185.011441647597</c:v>
                </c:pt>
                <c:pt idx="1246">
                  <c:v>195.76659038901599</c:v>
                </c:pt>
                <c:pt idx="1247">
                  <c:v>190.16018306636099</c:v>
                </c:pt>
                <c:pt idx="1248">
                  <c:v>183.63844393592601</c:v>
                </c:pt>
                <c:pt idx="1249">
                  <c:v>193.592677345537</c:v>
                </c:pt>
                <c:pt idx="1250">
                  <c:v>191.418764302059</c:v>
                </c:pt>
                <c:pt idx="1251">
                  <c:v>187.64302059496501</c:v>
                </c:pt>
                <c:pt idx="1252">
                  <c:v>181.69336384439299</c:v>
                </c:pt>
                <c:pt idx="1253">
                  <c:v>199.42791762013701</c:v>
                </c:pt>
                <c:pt idx="1254">
                  <c:v>198.16933638443899</c:v>
                </c:pt>
                <c:pt idx="1255">
                  <c:v>190.96109839816901</c:v>
                </c:pt>
                <c:pt idx="1256">
                  <c:v>183.06636155606401</c:v>
                </c:pt>
                <c:pt idx="1257">
                  <c:v>183.86727688787099</c:v>
                </c:pt>
                <c:pt idx="1258">
                  <c:v>188.44393592677301</c:v>
                </c:pt>
                <c:pt idx="1259">
                  <c:v>179.06178489702501</c:v>
                </c:pt>
                <c:pt idx="1260">
                  <c:v>187.29977116704799</c:v>
                </c:pt>
                <c:pt idx="1261">
                  <c:v>192.67734553775699</c:v>
                </c:pt>
                <c:pt idx="1262">
                  <c:v>205.49199084668101</c:v>
                </c:pt>
                <c:pt idx="1263">
                  <c:v>198.398169336384</c:v>
                </c:pt>
                <c:pt idx="1264">
                  <c:v>198.74141876430201</c:v>
                </c:pt>
                <c:pt idx="1265">
                  <c:v>200.34324942791699</c:v>
                </c:pt>
                <c:pt idx="1266">
                  <c:v>192.906178489702</c:v>
                </c:pt>
                <c:pt idx="1267">
                  <c:v>200.800915331807</c:v>
                </c:pt>
                <c:pt idx="1268">
                  <c:v>197.94050343249401</c:v>
                </c:pt>
                <c:pt idx="1269">
                  <c:v>203.66132723112099</c:v>
                </c:pt>
                <c:pt idx="1270">
                  <c:v>200</c:v>
                </c:pt>
                <c:pt idx="1271">
                  <c:v>199.199084668192</c:v>
                </c:pt>
                <c:pt idx="1272">
                  <c:v>145.53775743707001</c:v>
                </c:pt>
                <c:pt idx="1273">
                  <c:v>148.74141876430201</c:v>
                </c:pt>
                <c:pt idx="1274">
                  <c:v>148.97025171624699</c:v>
                </c:pt>
                <c:pt idx="1275">
                  <c:v>143.020594965675</c:v>
                </c:pt>
                <c:pt idx="1276">
                  <c:v>140.503432494279</c:v>
                </c:pt>
                <c:pt idx="1277">
                  <c:v>163.04347826086899</c:v>
                </c:pt>
                <c:pt idx="1278">
                  <c:v>151.601830663615</c:v>
                </c:pt>
                <c:pt idx="1279">
                  <c:v>148.62700228832901</c:v>
                </c:pt>
                <c:pt idx="1280">
                  <c:v>145.995423340961</c:v>
                </c:pt>
                <c:pt idx="1281">
                  <c:v>141.07551487414099</c:v>
                </c:pt>
                <c:pt idx="1282">
                  <c:v>133.524027459954</c:v>
                </c:pt>
                <c:pt idx="1283">
                  <c:v>130.434782608695</c:v>
                </c:pt>
                <c:pt idx="1284">
                  <c:v>124.599542334096</c:v>
                </c:pt>
                <c:pt idx="1285">
                  <c:v>120.366132723112</c:v>
                </c:pt>
                <c:pt idx="1286">
                  <c:v>128.718535469107</c:v>
                </c:pt>
                <c:pt idx="1287">
                  <c:v>122.08237986269999</c:v>
                </c:pt>
                <c:pt idx="1288">
                  <c:v>116.2471395881</c:v>
                </c:pt>
                <c:pt idx="1289">
                  <c:v>124.71395881006799</c:v>
                </c:pt>
                <c:pt idx="1290">
                  <c:v>119.679633867276</c:v>
                </c:pt>
                <c:pt idx="1291">
                  <c:v>117.048054919908</c:v>
                </c:pt>
                <c:pt idx="1292">
                  <c:v>107.55148741418699</c:v>
                </c:pt>
                <c:pt idx="1293">
                  <c:v>104.233409610983</c:v>
                </c:pt>
                <c:pt idx="1294">
                  <c:v>106.521739130434</c:v>
                </c:pt>
                <c:pt idx="1295">
                  <c:v>104.691075514874</c:v>
                </c:pt>
                <c:pt idx="1296">
                  <c:v>109.03890160183001</c:v>
                </c:pt>
                <c:pt idx="1297">
                  <c:v>110.755148741418</c:v>
                </c:pt>
                <c:pt idx="1298">
                  <c:v>114.187643020594</c:v>
                </c:pt>
                <c:pt idx="1299">
                  <c:v>111.441647597254</c:v>
                </c:pt>
                <c:pt idx="1300">
                  <c:v>113.272311212814</c:v>
                </c:pt>
                <c:pt idx="1301">
                  <c:v>121.16704805491899</c:v>
                </c:pt>
                <c:pt idx="1302">
                  <c:v>123.340961098398</c:v>
                </c:pt>
                <c:pt idx="1303">
                  <c:v>118.07780320366101</c:v>
                </c:pt>
                <c:pt idx="1304">
                  <c:v>116.70480549199</c:v>
                </c:pt>
                <c:pt idx="1305">
                  <c:v>123.226544622425</c:v>
                </c:pt>
                <c:pt idx="1306">
                  <c:v>125.858123569794</c:v>
                </c:pt>
                <c:pt idx="1307">
                  <c:v>125.40045766590301</c:v>
                </c:pt>
                <c:pt idx="1308">
                  <c:v>132.608695652173</c:v>
                </c:pt>
                <c:pt idx="1309">
                  <c:v>132.15102974828301</c:v>
                </c:pt>
                <c:pt idx="1310">
                  <c:v>130.549199084668</c:v>
                </c:pt>
                <c:pt idx="1311">
                  <c:v>124.942791762013</c:v>
                </c:pt>
                <c:pt idx="1312">
                  <c:v>128.60411899313499</c:v>
                </c:pt>
                <c:pt idx="1313">
                  <c:v>131.57894736842101</c:v>
                </c:pt>
                <c:pt idx="1314">
                  <c:v>128.947368421052</c:v>
                </c:pt>
                <c:pt idx="1315">
                  <c:v>128.947368421052</c:v>
                </c:pt>
                <c:pt idx="1316">
                  <c:v>129.519450800915</c:v>
                </c:pt>
                <c:pt idx="1317">
                  <c:v>129.40503432494199</c:v>
                </c:pt>
                <c:pt idx="1318">
                  <c:v>130.09153318077799</c:v>
                </c:pt>
                <c:pt idx="1319">
                  <c:v>129.17620137299701</c:v>
                </c:pt>
                <c:pt idx="1320">
                  <c:v>126.31578947368401</c:v>
                </c:pt>
                <c:pt idx="1321">
                  <c:v>128.48970251716199</c:v>
                </c:pt>
                <c:pt idx="1322">
                  <c:v>121.510297482837</c:v>
                </c:pt>
                <c:pt idx="1323">
                  <c:v>121.28146453089199</c:v>
                </c:pt>
                <c:pt idx="1324">
                  <c:v>118.192219679633</c:v>
                </c:pt>
                <c:pt idx="1325">
                  <c:v>119.794050343249</c:v>
                </c:pt>
                <c:pt idx="1326">
                  <c:v>123.226544622425</c:v>
                </c:pt>
                <c:pt idx="1327">
                  <c:v>125.858123569794</c:v>
                </c:pt>
                <c:pt idx="1328">
                  <c:v>123.684210526315</c:v>
                </c:pt>
                <c:pt idx="1329">
                  <c:v>124.82837528604099</c:v>
                </c:pt>
                <c:pt idx="1330">
                  <c:v>126.773455377574</c:v>
                </c:pt>
                <c:pt idx="1331">
                  <c:v>128.947368421052</c:v>
                </c:pt>
                <c:pt idx="1332">
                  <c:v>133.75286041189901</c:v>
                </c:pt>
                <c:pt idx="1333">
                  <c:v>135.812356979405</c:v>
                </c:pt>
                <c:pt idx="1334">
                  <c:v>138.55835240274499</c:v>
                </c:pt>
                <c:pt idx="1335">
                  <c:v>131.922196796338</c:v>
                </c:pt>
                <c:pt idx="1336">
                  <c:v>136.04118993135</c:v>
                </c:pt>
                <c:pt idx="1337">
                  <c:v>139.816933638443</c:v>
                </c:pt>
                <c:pt idx="1338">
                  <c:v>140.96109839816901</c:v>
                </c:pt>
                <c:pt idx="1339">
                  <c:v>139.13043478260801</c:v>
                </c:pt>
                <c:pt idx="1340">
                  <c:v>135.35469107551401</c:v>
                </c:pt>
                <c:pt idx="1341">
                  <c:v>135.812356979405</c:v>
                </c:pt>
                <c:pt idx="1342">
                  <c:v>136.49885583523999</c:v>
                </c:pt>
                <c:pt idx="1343">
                  <c:v>136.95652173913001</c:v>
                </c:pt>
                <c:pt idx="1344">
                  <c:v>138.32951945080001</c:v>
                </c:pt>
                <c:pt idx="1345">
                  <c:v>133.29519450800899</c:v>
                </c:pt>
                <c:pt idx="1346">
                  <c:v>134.210526315789</c:v>
                </c:pt>
                <c:pt idx="1347">
                  <c:v>132.608695652173</c:v>
                </c:pt>
                <c:pt idx="1348">
                  <c:v>142.67734553775699</c:v>
                </c:pt>
                <c:pt idx="1349">
                  <c:v>167.048054919908</c:v>
                </c:pt>
                <c:pt idx="1350">
                  <c:v>157.32265446224201</c:v>
                </c:pt>
                <c:pt idx="1351">
                  <c:v>146.109839816933</c:v>
                </c:pt>
                <c:pt idx="1352">
                  <c:v>152.51716247139501</c:v>
                </c:pt>
                <c:pt idx="1353">
                  <c:v>150.572082379862</c:v>
                </c:pt>
                <c:pt idx="1354">
                  <c:v>149.199084668192</c:v>
                </c:pt>
                <c:pt idx="1355">
                  <c:v>152.05949656750499</c:v>
                </c:pt>
                <c:pt idx="1356">
                  <c:v>156.064073226544</c:v>
                </c:pt>
                <c:pt idx="1357">
                  <c:v>150.91533180778001</c:v>
                </c:pt>
                <c:pt idx="1358">
                  <c:v>155.263157894736</c:v>
                </c:pt>
                <c:pt idx="1359">
                  <c:v>160.183066361556</c:v>
                </c:pt>
                <c:pt idx="1360">
                  <c:v>158.81006864988501</c:v>
                </c:pt>
                <c:pt idx="1361">
                  <c:v>164.53089244851199</c:v>
                </c:pt>
                <c:pt idx="1362">
                  <c:v>165.67505720823701</c:v>
                </c:pt>
                <c:pt idx="1363">
                  <c:v>165.90389016018301</c:v>
                </c:pt>
                <c:pt idx="1364">
                  <c:v>165.560640732265</c:v>
                </c:pt>
                <c:pt idx="1365">
                  <c:v>165.446224256292</c:v>
                </c:pt>
                <c:pt idx="1366">
                  <c:v>164.53089244851199</c:v>
                </c:pt>
                <c:pt idx="1367">
                  <c:v>160.29748283752801</c:v>
                </c:pt>
                <c:pt idx="1368">
                  <c:v>161.44164759725399</c:v>
                </c:pt>
                <c:pt idx="1369">
                  <c:v>163.157894736842</c:v>
                </c:pt>
                <c:pt idx="1370">
                  <c:v>156.064073226544</c:v>
                </c:pt>
                <c:pt idx="1371">
                  <c:v>155.60640732265401</c:v>
                </c:pt>
                <c:pt idx="1372">
                  <c:v>153.089244851258</c:v>
                </c:pt>
                <c:pt idx="1373">
                  <c:v>153.890160183066</c:v>
                </c:pt>
                <c:pt idx="1374">
                  <c:v>164.30205949656701</c:v>
                </c:pt>
                <c:pt idx="1375">
                  <c:v>154.80549199084601</c:v>
                </c:pt>
                <c:pt idx="1376">
                  <c:v>156.29290617848901</c:v>
                </c:pt>
                <c:pt idx="1377">
                  <c:v>149.31350114416401</c:v>
                </c:pt>
                <c:pt idx="1378">
                  <c:v>152.63157894736801</c:v>
                </c:pt>
                <c:pt idx="1379">
                  <c:v>148.16933638443899</c:v>
                </c:pt>
                <c:pt idx="1380">
                  <c:v>149.084668192219</c:v>
                </c:pt>
                <c:pt idx="1381">
                  <c:v>149.199084668192</c:v>
                </c:pt>
                <c:pt idx="1382">
                  <c:v>148.283752860411</c:v>
                </c:pt>
                <c:pt idx="1383">
                  <c:v>149.885583524027</c:v>
                </c:pt>
                <c:pt idx="1384">
                  <c:v>147.597254004576</c:v>
                </c:pt>
                <c:pt idx="1385">
                  <c:v>139.016018306636</c:v>
                </c:pt>
                <c:pt idx="1386">
                  <c:v>137.98627002288299</c:v>
                </c:pt>
                <c:pt idx="1387">
                  <c:v>135.011441647597</c:v>
                </c:pt>
                <c:pt idx="1388">
                  <c:v>140.27459954233399</c:v>
                </c:pt>
                <c:pt idx="1389">
                  <c:v>139.93135011441601</c:v>
                </c:pt>
                <c:pt idx="1390">
                  <c:v>143.020594965675</c:v>
                </c:pt>
                <c:pt idx="1391">
                  <c:v>143.020594965675</c:v>
                </c:pt>
                <c:pt idx="1392">
                  <c:v>132.723112128146</c:v>
                </c:pt>
                <c:pt idx="1393">
                  <c:v>135.240274599542</c:v>
                </c:pt>
                <c:pt idx="1394">
                  <c:v>142.56292906178399</c:v>
                </c:pt>
                <c:pt idx="1395">
                  <c:v>139.759725400457</c:v>
                </c:pt>
                <c:pt idx="1396">
                  <c:v>141.418764302059</c:v>
                </c:pt>
                <c:pt idx="1397">
                  <c:v>131.922196796338</c:v>
                </c:pt>
                <c:pt idx="1398">
                  <c:v>131.80778032036599</c:v>
                </c:pt>
                <c:pt idx="1399">
                  <c:v>131.12128146453</c:v>
                </c:pt>
                <c:pt idx="1400">
                  <c:v>132.036613272311</c:v>
                </c:pt>
                <c:pt idx="1401">
                  <c:v>126.773455377574</c:v>
                </c:pt>
                <c:pt idx="1402">
                  <c:v>125.51487414187601</c:v>
                </c:pt>
                <c:pt idx="1403">
                  <c:v>126.773455377574</c:v>
                </c:pt>
                <c:pt idx="1404">
                  <c:v>127.002288329519</c:v>
                </c:pt>
                <c:pt idx="1405">
                  <c:v>131.235697940503</c:v>
                </c:pt>
                <c:pt idx="1406">
                  <c:v>131.69336384439299</c:v>
                </c:pt>
                <c:pt idx="1407">
                  <c:v>131.922196796338</c:v>
                </c:pt>
                <c:pt idx="1408">
                  <c:v>126.086956521739</c:v>
                </c:pt>
                <c:pt idx="1409">
                  <c:v>125.858123569794</c:v>
                </c:pt>
                <c:pt idx="1410">
                  <c:v>131.46453089244801</c:v>
                </c:pt>
                <c:pt idx="1411">
                  <c:v>133.06636155606401</c:v>
                </c:pt>
                <c:pt idx="1412">
                  <c:v>140.27459954233399</c:v>
                </c:pt>
                <c:pt idx="1413">
                  <c:v>131.69336384439299</c:v>
                </c:pt>
                <c:pt idx="1414">
                  <c:v>131.80778032036599</c:v>
                </c:pt>
                <c:pt idx="1415">
                  <c:v>132.49427917620099</c:v>
                </c:pt>
                <c:pt idx="1416">
                  <c:v>132.95194508009101</c:v>
                </c:pt>
                <c:pt idx="1417">
                  <c:v>127.57437070938199</c:v>
                </c:pt>
                <c:pt idx="1418">
                  <c:v>127.917620137299</c:v>
                </c:pt>
                <c:pt idx="1419">
                  <c:v>125.858123569794</c:v>
                </c:pt>
                <c:pt idx="1420">
                  <c:v>121.052631578947</c:v>
                </c:pt>
                <c:pt idx="1421">
                  <c:v>127.688787185354</c:v>
                </c:pt>
                <c:pt idx="1422">
                  <c:v>125.171624713958</c:v>
                </c:pt>
                <c:pt idx="1423">
                  <c:v>121.853546910755</c:v>
                </c:pt>
                <c:pt idx="1424">
                  <c:v>125.858123569794</c:v>
                </c:pt>
                <c:pt idx="1425">
                  <c:v>125.858123569794</c:v>
                </c:pt>
                <c:pt idx="1426">
                  <c:v>128.14645308924401</c:v>
                </c:pt>
                <c:pt idx="1427">
                  <c:v>132.95194508009101</c:v>
                </c:pt>
                <c:pt idx="1428">
                  <c:v>131.35011441647501</c:v>
                </c:pt>
                <c:pt idx="1429">
                  <c:v>131.57894736842101</c:v>
                </c:pt>
                <c:pt idx="1430">
                  <c:v>129.29061784896999</c:v>
                </c:pt>
                <c:pt idx="1431">
                  <c:v>131.57894736842101</c:v>
                </c:pt>
                <c:pt idx="1432">
                  <c:v>131.235697940503</c:v>
                </c:pt>
                <c:pt idx="1433">
                  <c:v>131.69336384439299</c:v>
                </c:pt>
                <c:pt idx="1434">
                  <c:v>132.83752860411801</c:v>
                </c:pt>
                <c:pt idx="1435">
                  <c:v>131.57894736842101</c:v>
                </c:pt>
                <c:pt idx="1436">
                  <c:v>131.80778032036599</c:v>
                </c:pt>
                <c:pt idx="1437">
                  <c:v>123.798627002288</c:v>
                </c:pt>
                <c:pt idx="1438">
                  <c:v>128.37528604118901</c:v>
                </c:pt>
                <c:pt idx="1439">
                  <c:v>125.51487414187601</c:v>
                </c:pt>
                <c:pt idx="1440">
                  <c:v>125.858123569794</c:v>
                </c:pt>
                <c:pt idx="1441">
                  <c:v>127.803203661327</c:v>
                </c:pt>
                <c:pt idx="1442">
                  <c:v>125.629290617848</c:v>
                </c:pt>
                <c:pt idx="1443">
                  <c:v>127.116704805491</c:v>
                </c:pt>
                <c:pt idx="1444">
                  <c:v>124.027459954233</c:v>
                </c:pt>
                <c:pt idx="1445">
                  <c:v>124.71395881006799</c:v>
                </c:pt>
                <c:pt idx="1446">
                  <c:v>125.743707093821</c:v>
                </c:pt>
                <c:pt idx="1447">
                  <c:v>134.09610983981599</c:v>
                </c:pt>
                <c:pt idx="1448">
                  <c:v>134.210526315789</c:v>
                </c:pt>
                <c:pt idx="1449">
                  <c:v>125.858123569794</c:v>
                </c:pt>
                <c:pt idx="1450">
                  <c:v>120.13729977116699</c:v>
                </c:pt>
                <c:pt idx="1451">
                  <c:v>120.02288329519401</c:v>
                </c:pt>
                <c:pt idx="1452">
                  <c:v>120.02288329519401</c:v>
                </c:pt>
                <c:pt idx="1453">
                  <c:v>119.908466819221</c:v>
                </c:pt>
                <c:pt idx="1454">
                  <c:v>120.13729977116699</c:v>
                </c:pt>
                <c:pt idx="1455">
                  <c:v>118.993135011441</c:v>
                </c:pt>
                <c:pt idx="1456">
                  <c:v>115.560640732265</c:v>
                </c:pt>
                <c:pt idx="1457">
                  <c:v>116.59038901601799</c:v>
                </c:pt>
                <c:pt idx="1458">
                  <c:v>116.70480549199</c:v>
                </c:pt>
                <c:pt idx="1459">
                  <c:v>117.048054919908</c:v>
                </c:pt>
                <c:pt idx="1460">
                  <c:v>117.39130434782599</c:v>
                </c:pt>
                <c:pt idx="1461">
                  <c:v>118.993135011441</c:v>
                </c:pt>
                <c:pt idx="1462">
                  <c:v>125.286041189931</c:v>
                </c:pt>
                <c:pt idx="1463">
                  <c:v>123.56979405034301</c:v>
                </c:pt>
                <c:pt idx="1464">
                  <c:v>129.17620137299701</c:v>
                </c:pt>
                <c:pt idx="1465">
                  <c:v>121.395881006864</c:v>
                </c:pt>
                <c:pt idx="1466">
                  <c:v>118.87871853546901</c:v>
                </c:pt>
                <c:pt idx="1467">
                  <c:v>115.217391304347</c:v>
                </c:pt>
                <c:pt idx="1468">
                  <c:v>121.052631578947</c:v>
                </c:pt>
                <c:pt idx="1469">
                  <c:v>121.853546910755</c:v>
                </c:pt>
                <c:pt idx="1470">
                  <c:v>123.798627002288</c:v>
                </c:pt>
                <c:pt idx="1471">
                  <c:v>125.40045766590301</c:v>
                </c:pt>
                <c:pt idx="1472">
                  <c:v>124.485125858123</c:v>
                </c:pt>
                <c:pt idx="1473">
                  <c:v>126.086956521739</c:v>
                </c:pt>
                <c:pt idx="1474">
                  <c:v>127.803203661327</c:v>
                </c:pt>
                <c:pt idx="1475">
                  <c:v>127.002288329519</c:v>
                </c:pt>
                <c:pt idx="1476">
                  <c:v>125.51487414187601</c:v>
                </c:pt>
                <c:pt idx="1477">
                  <c:v>125.057208237986</c:v>
                </c:pt>
                <c:pt idx="1478">
                  <c:v>124.599542334096</c:v>
                </c:pt>
                <c:pt idx="1479">
                  <c:v>122.425629290617</c:v>
                </c:pt>
                <c:pt idx="1480">
                  <c:v>117.848970251716</c:v>
                </c:pt>
                <c:pt idx="1481">
                  <c:v>111.327231121281</c:v>
                </c:pt>
                <c:pt idx="1482">
                  <c:v>104.576659038901</c:v>
                </c:pt>
                <c:pt idx="1483">
                  <c:v>120.366132723112</c:v>
                </c:pt>
                <c:pt idx="1484">
                  <c:v>110.29748283752799</c:v>
                </c:pt>
                <c:pt idx="1485">
                  <c:v>109.382151029748</c:v>
                </c:pt>
                <c:pt idx="1486">
                  <c:v>109.725400457665</c:v>
                </c:pt>
                <c:pt idx="1487">
                  <c:v>118.306636155606</c:v>
                </c:pt>
                <c:pt idx="1488">
                  <c:v>116.819221967963</c:v>
                </c:pt>
                <c:pt idx="1489">
                  <c:v>111.212814645308</c:v>
                </c:pt>
                <c:pt idx="1490">
                  <c:v>108.695652173913</c:v>
                </c:pt>
                <c:pt idx="1491">
                  <c:v>113.157894736842</c:v>
                </c:pt>
                <c:pt idx="1492">
                  <c:v>108.35240274599499</c:v>
                </c:pt>
                <c:pt idx="1493">
                  <c:v>110.068649885583</c:v>
                </c:pt>
                <c:pt idx="1494">
                  <c:v>112.700228832951</c:v>
                </c:pt>
                <c:pt idx="1495">
                  <c:v>121.510297482837</c:v>
                </c:pt>
                <c:pt idx="1496">
                  <c:v>118.07780320366101</c:v>
                </c:pt>
                <c:pt idx="1497">
                  <c:v>113.157894736842</c:v>
                </c:pt>
                <c:pt idx="1498">
                  <c:v>112.356979405034</c:v>
                </c:pt>
                <c:pt idx="1499">
                  <c:v>113.386727688787</c:v>
                </c:pt>
                <c:pt idx="1500">
                  <c:v>114.41647597254</c:v>
                </c:pt>
                <c:pt idx="1501">
                  <c:v>114.64530892448499</c:v>
                </c:pt>
                <c:pt idx="1502">
                  <c:v>113.272311212814</c:v>
                </c:pt>
                <c:pt idx="1503">
                  <c:v>112.58581235697901</c:v>
                </c:pt>
                <c:pt idx="1504">
                  <c:v>110.526315789473</c:v>
                </c:pt>
                <c:pt idx="1505">
                  <c:v>106.40732265446201</c:v>
                </c:pt>
                <c:pt idx="1506">
                  <c:v>104.80549199084599</c:v>
                </c:pt>
                <c:pt idx="1507">
                  <c:v>101.945080091533</c:v>
                </c:pt>
                <c:pt idx="1508">
                  <c:v>102.86041189931299</c:v>
                </c:pt>
                <c:pt idx="1509">
                  <c:v>99.313501144164704</c:v>
                </c:pt>
                <c:pt idx="1510">
                  <c:v>103.203661327231</c:v>
                </c:pt>
                <c:pt idx="1511">
                  <c:v>102.05949656750499</c:v>
                </c:pt>
                <c:pt idx="1512">
                  <c:v>102.86041189931299</c:v>
                </c:pt>
                <c:pt idx="1513">
                  <c:v>102.97482837528599</c:v>
                </c:pt>
                <c:pt idx="1514">
                  <c:v>90.503432494279096</c:v>
                </c:pt>
                <c:pt idx="1515">
                  <c:v>91.418764302059401</c:v>
                </c:pt>
                <c:pt idx="1516">
                  <c:v>91.304347826086897</c:v>
                </c:pt>
                <c:pt idx="1517">
                  <c:v>92.791762013729894</c:v>
                </c:pt>
                <c:pt idx="1518">
                  <c:v>91.533180778032005</c:v>
                </c:pt>
                <c:pt idx="1519">
                  <c:v>91.990846681922093</c:v>
                </c:pt>
                <c:pt idx="1520">
                  <c:v>92.219679633867202</c:v>
                </c:pt>
                <c:pt idx="1521">
                  <c:v>95.194508009153296</c:v>
                </c:pt>
                <c:pt idx="1522">
                  <c:v>90.961098398169298</c:v>
                </c:pt>
                <c:pt idx="1523">
                  <c:v>96.681922196796293</c:v>
                </c:pt>
                <c:pt idx="1524">
                  <c:v>93.821510297482803</c:v>
                </c:pt>
                <c:pt idx="1525">
                  <c:v>105.949656750572</c:v>
                </c:pt>
                <c:pt idx="1526">
                  <c:v>90.732265446224204</c:v>
                </c:pt>
                <c:pt idx="1527">
                  <c:v>93.707093821510199</c:v>
                </c:pt>
                <c:pt idx="1528">
                  <c:v>91.075514874141803</c:v>
                </c:pt>
                <c:pt idx="1529">
                  <c:v>91.075514874141803</c:v>
                </c:pt>
                <c:pt idx="1530">
                  <c:v>87.070938215102899</c:v>
                </c:pt>
                <c:pt idx="1531">
                  <c:v>86.727688787185301</c:v>
                </c:pt>
                <c:pt idx="1532">
                  <c:v>83.066361556063995</c:v>
                </c:pt>
                <c:pt idx="1533">
                  <c:v>79.519450800915294</c:v>
                </c:pt>
                <c:pt idx="1534">
                  <c:v>77.459954233409604</c:v>
                </c:pt>
                <c:pt idx="1535">
                  <c:v>77.803203661327203</c:v>
                </c:pt>
                <c:pt idx="1536">
                  <c:v>77.574370709382094</c:v>
                </c:pt>
                <c:pt idx="1537">
                  <c:v>71.167048054919903</c:v>
                </c:pt>
                <c:pt idx="1538">
                  <c:v>69.9084668192219</c:v>
                </c:pt>
                <c:pt idx="1539">
                  <c:v>72.196796338672698</c:v>
                </c:pt>
                <c:pt idx="1540">
                  <c:v>69.450800915331797</c:v>
                </c:pt>
                <c:pt idx="1541">
                  <c:v>70.022883295194504</c:v>
                </c:pt>
                <c:pt idx="1542">
                  <c:v>67.9633867276887</c:v>
                </c:pt>
                <c:pt idx="1543">
                  <c:v>58.466819221967903</c:v>
                </c:pt>
                <c:pt idx="1544">
                  <c:v>55.377574370709297</c:v>
                </c:pt>
                <c:pt idx="1545">
                  <c:v>54.576659038901603</c:v>
                </c:pt>
                <c:pt idx="1546">
                  <c:v>55.606407322654398</c:v>
                </c:pt>
                <c:pt idx="1547">
                  <c:v>53.203661327231103</c:v>
                </c:pt>
                <c:pt idx="1548">
                  <c:v>53.432494279176197</c:v>
                </c:pt>
                <c:pt idx="1549">
                  <c:v>56.750572082379797</c:v>
                </c:pt>
                <c:pt idx="1550">
                  <c:v>56.6361556064073</c:v>
                </c:pt>
                <c:pt idx="1551">
                  <c:v>54.919908466819201</c:v>
                </c:pt>
                <c:pt idx="1552">
                  <c:v>55.2631578947368</c:v>
                </c:pt>
                <c:pt idx="1553">
                  <c:v>54.347826086956502</c:v>
                </c:pt>
                <c:pt idx="1554">
                  <c:v>54.805491990846598</c:v>
                </c:pt>
                <c:pt idx="1555">
                  <c:v>53.3180778032036</c:v>
                </c:pt>
                <c:pt idx="1556">
                  <c:v>51.9450800915331</c:v>
                </c:pt>
                <c:pt idx="1557">
                  <c:v>57.551487414187598</c:v>
                </c:pt>
                <c:pt idx="1558">
                  <c:v>58.0091533180778</c:v>
                </c:pt>
                <c:pt idx="1559">
                  <c:v>59.153318077803199</c:v>
                </c:pt>
                <c:pt idx="1560">
                  <c:v>54.233409610983898</c:v>
                </c:pt>
                <c:pt idx="1561">
                  <c:v>59.038901601830602</c:v>
                </c:pt>
                <c:pt idx="1562">
                  <c:v>60.869565217391298</c:v>
                </c:pt>
                <c:pt idx="1563">
                  <c:v>54.347826086956502</c:v>
                </c:pt>
                <c:pt idx="1564">
                  <c:v>59.153318077803199</c:v>
                </c:pt>
                <c:pt idx="1565">
                  <c:v>60.5263157894736</c:v>
                </c:pt>
                <c:pt idx="1566">
                  <c:v>62.242562929061698</c:v>
                </c:pt>
                <c:pt idx="1567">
                  <c:v>58.237986270022802</c:v>
                </c:pt>
                <c:pt idx="1568">
                  <c:v>62.929061784897002</c:v>
                </c:pt>
                <c:pt idx="1569">
                  <c:v>62.7002288329519</c:v>
                </c:pt>
                <c:pt idx="1570">
                  <c:v>62.013729977116697</c:v>
                </c:pt>
                <c:pt idx="1571">
                  <c:v>61.556064073226501</c:v>
                </c:pt>
                <c:pt idx="1572">
                  <c:v>59.267734553775703</c:v>
                </c:pt>
                <c:pt idx="1573">
                  <c:v>56.521739130434703</c:v>
                </c:pt>
                <c:pt idx="1574">
                  <c:v>62.013729977116697</c:v>
                </c:pt>
                <c:pt idx="1575">
                  <c:v>58.924485125858098</c:v>
                </c:pt>
                <c:pt idx="1576">
                  <c:v>56.864988558352401</c:v>
                </c:pt>
                <c:pt idx="1577">
                  <c:v>57.437070938215101</c:v>
                </c:pt>
                <c:pt idx="1578">
                  <c:v>64.073226544622401</c:v>
                </c:pt>
                <c:pt idx="1579">
                  <c:v>67.048054919908395</c:v>
                </c:pt>
                <c:pt idx="1580">
                  <c:v>69.221967963386703</c:v>
                </c:pt>
                <c:pt idx="1581">
                  <c:v>85.697940503432406</c:v>
                </c:pt>
                <c:pt idx="1582">
                  <c:v>79.977116704805397</c:v>
                </c:pt>
                <c:pt idx="1583">
                  <c:v>76.086956521739097</c:v>
                </c:pt>
                <c:pt idx="1584">
                  <c:v>74.485125858123496</c:v>
                </c:pt>
                <c:pt idx="1585">
                  <c:v>76.773455377574294</c:v>
                </c:pt>
                <c:pt idx="1586">
                  <c:v>79.176201372997696</c:v>
                </c:pt>
                <c:pt idx="1587">
                  <c:v>80.320366132723095</c:v>
                </c:pt>
                <c:pt idx="1588">
                  <c:v>77.917620137299707</c:v>
                </c:pt>
                <c:pt idx="1589">
                  <c:v>82.723112128146397</c:v>
                </c:pt>
                <c:pt idx="1590">
                  <c:v>78.604118993135003</c:v>
                </c:pt>
                <c:pt idx="1591">
                  <c:v>77.459954233409604</c:v>
                </c:pt>
                <c:pt idx="1592">
                  <c:v>76.430205949656695</c:v>
                </c:pt>
                <c:pt idx="1593">
                  <c:v>72.6544622425629</c:v>
                </c:pt>
                <c:pt idx="1594">
                  <c:v>69.679633867276806</c:v>
                </c:pt>
                <c:pt idx="1595">
                  <c:v>66.704805491990797</c:v>
                </c:pt>
                <c:pt idx="1596">
                  <c:v>68.878718535469105</c:v>
                </c:pt>
                <c:pt idx="1597">
                  <c:v>68.535469107551407</c:v>
                </c:pt>
                <c:pt idx="1598">
                  <c:v>67.162471395880999</c:v>
                </c:pt>
                <c:pt idx="1599">
                  <c:v>67.620137299771102</c:v>
                </c:pt>
                <c:pt idx="1600">
                  <c:v>60.640732265446204</c:v>
                </c:pt>
                <c:pt idx="1601">
                  <c:v>59.9542334096109</c:v>
                </c:pt>
                <c:pt idx="1602">
                  <c:v>59.496567505720797</c:v>
                </c:pt>
                <c:pt idx="1603">
                  <c:v>60.068649885583497</c:v>
                </c:pt>
                <c:pt idx="1604">
                  <c:v>64.874141876430201</c:v>
                </c:pt>
                <c:pt idx="1605">
                  <c:v>59.9542334096109</c:v>
                </c:pt>
                <c:pt idx="1606">
                  <c:v>58.352402745995398</c:v>
                </c:pt>
                <c:pt idx="1607">
                  <c:v>57.437070938215101</c:v>
                </c:pt>
                <c:pt idx="1608">
                  <c:v>57.551487414187598</c:v>
                </c:pt>
                <c:pt idx="1609">
                  <c:v>55.606407322654398</c:v>
                </c:pt>
                <c:pt idx="1610">
                  <c:v>54.6910755148741</c:v>
                </c:pt>
                <c:pt idx="1611">
                  <c:v>54.805491990846598</c:v>
                </c:pt>
                <c:pt idx="1612">
                  <c:v>53.8901601830663</c:v>
                </c:pt>
                <c:pt idx="1613">
                  <c:v>52.745995423340901</c:v>
                </c:pt>
                <c:pt idx="1614">
                  <c:v>52.745995423340901</c:v>
                </c:pt>
                <c:pt idx="1615">
                  <c:v>52.745995423340901</c:v>
                </c:pt>
                <c:pt idx="1616">
                  <c:v>48.6270022883295</c:v>
                </c:pt>
                <c:pt idx="1617">
                  <c:v>46.338672768878702</c:v>
                </c:pt>
                <c:pt idx="1618">
                  <c:v>47.826086956521699</c:v>
                </c:pt>
                <c:pt idx="1619">
                  <c:v>47.940503432494197</c:v>
                </c:pt>
                <c:pt idx="1620">
                  <c:v>51.372997711670401</c:v>
                </c:pt>
                <c:pt idx="1621">
                  <c:v>57.551487414187598</c:v>
                </c:pt>
                <c:pt idx="1622">
                  <c:v>54.919908466819201</c:v>
                </c:pt>
                <c:pt idx="1623">
                  <c:v>53.8901601830663</c:v>
                </c:pt>
                <c:pt idx="1624">
                  <c:v>58.237986270022802</c:v>
                </c:pt>
                <c:pt idx="1625">
                  <c:v>57.894736842105203</c:v>
                </c:pt>
                <c:pt idx="1626">
                  <c:v>56.979405034324898</c:v>
                </c:pt>
                <c:pt idx="1627">
                  <c:v>56.6361556064073</c:v>
                </c:pt>
                <c:pt idx="1628">
                  <c:v>56.407322654462199</c:v>
                </c:pt>
                <c:pt idx="1629">
                  <c:v>55.491990846681901</c:v>
                </c:pt>
                <c:pt idx="1630">
                  <c:v>55.2631578947368</c:v>
                </c:pt>
                <c:pt idx="1631">
                  <c:v>59.382151029748201</c:v>
                </c:pt>
                <c:pt idx="1632">
                  <c:v>54.118993135011401</c:v>
                </c:pt>
                <c:pt idx="1633">
                  <c:v>48.512585812356903</c:v>
                </c:pt>
                <c:pt idx="1634">
                  <c:v>50</c:v>
                </c:pt>
                <c:pt idx="1635">
                  <c:v>51.601830663615502</c:v>
                </c:pt>
                <c:pt idx="1636">
                  <c:v>53.089244851258499</c:v>
                </c:pt>
                <c:pt idx="1637">
                  <c:v>54.919908466819201</c:v>
                </c:pt>
                <c:pt idx="1638">
                  <c:v>57.093821510297403</c:v>
                </c:pt>
                <c:pt idx="1639">
                  <c:v>58.466819221967903</c:v>
                </c:pt>
                <c:pt idx="1640">
                  <c:v>59.725400457665899</c:v>
                </c:pt>
                <c:pt idx="1641">
                  <c:v>65.446224256292894</c:v>
                </c:pt>
                <c:pt idx="1642">
                  <c:v>66.704805491990797</c:v>
                </c:pt>
                <c:pt idx="1643">
                  <c:v>67.505720823798598</c:v>
                </c:pt>
                <c:pt idx="1644">
                  <c:v>65.2173913043478</c:v>
                </c:pt>
                <c:pt idx="1645">
                  <c:v>63.901601830663601</c:v>
                </c:pt>
                <c:pt idx="1646">
                  <c:v>64.530892448512503</c:v>
                </c:pt>
                <c:pt idx="1647">
                  <c:v>68.878718535469105</c:v>
                </c:pt>
                <c:pt idx="1648">
                  <c:v>71.853546910755099</c:v>
                </c:pt>
                <c:pt idx="1649">
                  <c:v>71.967963386727604</c:v>
                </c:pt>
                <c:pt idx="1650">
                  <c:v>71.052631578947299</c:v>
                </c:pt>
                <c:pt idx="1651">
                  <c:v>72.768878718535404</c:v>
                </c:pt>
                <c:pt idx="1652">
                  <c:v>75.686498855835197</c:v>
                </c:pt>
                <c:pt idx="1653">
                  <c:v>68.192219679633794</c:v>
                </c:pt>
                <c:pt idx="1654">
                  <c:v>71.739130434782595</c:v>
                </c:pt>
                <c:pt idx="1655">
                  <c:v>73.798627002288299</c:v>
                </c:pt>
                <c:pt idx="1656">
                  <c:v>71.853546910755099</c:v>
                </c:pt>
                <c:pt idx="1657">
                  <c:v>73.913043478260803</c:v>
                </c:pt>
                <c:pt idx="1658">
                  <c:v>72.311212814645302</c:v>
                </c:pt>
                <c:pt idx="1659">
                  <c:v>71.853546910755099</c:v>
                </c:pt>
                <c:pt idx="1660">
                  <c:v>70.480549199084606</c:v>
                </c:pt>
                <c:pt idx="1661">
                  <c:v>75.514874141876405</c:v>
                </c:pt>
                <c:pt idx="1662">
                  <c:v>74.027459954233393</c:v>
                </c:pt>
                <c:pt idx="1663">
                  <c:v>74.256292906178402</c:v>
                </c:pt>
                <c:pt idx="1664">
                  <c:v>71.853546910755099</c:v>
                </c:pt>
                <c:pt idx="1665">
                  <c:v>69.450800915331797</c:v>
                </c:pt>
                <c:pt idx="1666">
                  <c:v>68.421052631578902</c:v>
                </c:pt>
                <c:pt idx="1667">
                  <c:v>64.645308924485093</c:v>
                </c:pt>
                <c:pt idx="1668">
                  <c:v>68.421052631578902</c:v>
                </c:pt>
                <c:pt idx="1669">
                  <c:v>67.276887871853503</c:v>
                </c:pt>
                <c:pt idx="1670">
                  <c:v>68.077803203661304</c:v>
                </c:pt>
                <c:pt idx="1671">
                  <c:v>66.0183066361556</c:v>
                </c:pt>
                <c:pt idx="1672">
                  <c:v>67.734553775743706</c:v>
                </c:pt>
                <c:pt idx="1673">
                  <c:v>67.734553775743706</c:v>
                </c:pt>
                <c:pt idx="1674">
                  <c:v>71.739130434782595</c:v>
                </c:pt>
                <c:pt idx="1675">
                  <c:v>69.9084668192219</c:v>
                </c:pt>
                <c:pt idx="1676">
                  <c:v>69.450800915331797</c:v>
                </c:pt>
                <c:pt idx="1677">
                  <c:v>67.048054919908395</c:v>
                </c:pt>
                <c:pt idx="1678">
                  <c:v>70.366132723112102</c:v>
                </c:pt>
                <c:pt idx="1679">
                  <c:v>68.878718535469105</c:v>
                </c:pt>
                <c:pt idx="1680">
                  <c:v>68.192219679633794</c:v>
                </c:pt>
                <c:pt idx="1681">
                  <c:v>67.620137299771102</c:v>
                </c:pt>
                <c:pt idx="1682">
                  <c:v>69.221967963386703</c:v>
                </c:pt>
                <c:pt idx="1683">
                  <c:v>71.395881006864897</c:v>
                </c:pt>
                <c:pt idx="1684">
                  <c:v>70.7093821510297</c:v>
                </c:pt>
                <c:pt idx="1685">
                  <c:v>69.336384439359193</c:v>
                </c:pt>
                <c:pt idx="1686">
                  <c:v>67.734553775743706</c:v>
                </c:pt>
                <c:pt idx="1687">
                  <c:v>67.276887871853503</c:v>
                </c:pt>
                <c:pt idx="1688">
                  <c:v>70.938215102974794</c:v>
                </c:pt>
                <c:pt idx="1689">
                  <c:v>68.535469107551407</c:v>
                </c:pt>
                <c:pt idx="1690">
                  <c:v>67.391304347825994</c:v>
                </c:pt>
                <c:pt idx="1691">
                  <c:v>67.505720823798598</c:v>
                </c:pt>
                <c:pt idx="1692">
                  <c:v>64.073226544622401</c:v>
                </c:pt>
                <c:pt idx="1693">
                  <c:v>58.695652173912997</c:v>
                </c:pt>
                <c:pt idx="1694">
                  <c:v>59.496567505720797</c:v>
                </c:pt>
                <c:pt idx="1695">
                  <c:v>65.903890160182996</c:v>
                </c:pt>
                <c:pt idx="1696">
                  <c:v>64.759725400457597</c:v>
                </c:pt>
                <c:pt idx="1697">
                  <c:v>63.043478260869499</c:v>
                </c:pt>
                <c:pt idx="1698">
                  <c:v>65.2173913043478</c:v>
                </c:pt>
                <c:pt idx="1699">
                  <c:v>65.331807780320304</c:v>
                </c:pt>
                <c:pt idx="1700">
                  <c:v>63.043478260869499</c:v>
                </c:pt>
                <c:pt idx="1701">
                  <c:v>64.759725400457597</c:v>
                </c:pt>
                <c:pt idx="1702">
                  <c:v>61.8993135011441</c:v>
                </c:pt>
                <c:pt idx="1703">
                  <c:v>63.958810068649797</c:v>
                </c:pt>
                <c:pt idx="1704">
                  <c:v>65.560640732265398</c:v>
                </c:pt>
                <c:pt idx="1705">
                  <c:v>67.048054919908395</c:v>
                </c:pt>
                <c:pt idx="1706">
                  <c:v>67.276887871853503</c:v>
                </c:pt>
                <c:pt idx="1707">
                  <c:v>65.789473684210506</c:v>
                </c:pt>
                <c:pt idx="1708">
                  <c:v>65.2173913043478</c:v>
                </c:pt>
                <c:pt idx="1709">
                  <c:v>65.903890160182996</c:v>
                </c:pt>
                <c:pt idx="1710">
                  <c:v>62.356979405034302</c:v>
                </c:pt>
                <c:pt idx="1711">
                  <c:v>60.755148741418701</c:v>
                </c:pt>
                <c:pt idx="1712">
                  <c:v>59.725400457665899</c:v>
                </c:pt>
                <c:pt idx="1713">
                  <c:v>62.356979405034302</c:v>
                </c:pt>
                <c:pt idx="1714">
                  <c:v>66.132723112128105</c:v>
                </c:pt>
                <c:pt idx="1715">
                  <c:v>67.391304347825994</c:v>
                </c:pt>
                <c:pt idx="1716">
                  <c:v>62.814645308924398</c:v>
                </c:pt>
                <c:pt idx="1717">
                  <c:v>62.471395881006799</c:v>
                </c:pt>
                <c:pt idx="1718">
                  <c:v>64.874141876430201</c:v>
                </c:pt>
                <c:pt idx="1719">
                  <c:v>60.5263157894736</c:v>
                </c:pt>
                <c:pt idx="1720">
                  <c:v>58.352402745995398</c:v>
                </c:pt>
                <c:pt idx="1721">
                  <c:v>60.068649885583497</c:v>
                </c:pt>
                <c:pt idx="1722">
                  <c:v>61.8993135011441</c:v>
                </c:pt>
                <c:pt idx="1723">
                  <c:v>58.924485125858098</c:v>
                </c:pt>
                <c:pt idx="1724">
                  <c:v>57.551487414187598</c:v>
                </c:pt>
                <c:pt idx="1725">
                  <c:v>58.695652173912997</c:v>
                </c:pt>
                <c:pt idx="1726">
                  <c:v>62.013729977116697</c:v>
                </c:pt>
                <c:pt idx="1727">
                  <c:v>62.242562929061698</c:v>
                </c:pt>
                <c:pt idx="1728">
                  <c:v>58.5812356979405</c:v>
                </c:pt>
                <c:pt idx="1729">
                  <c:v>56.521739130434703</c:v>
                </c:pt>
                <c:pt idx="1730">
                  <c:v>51.9450800915331</c:v>
                </c:pt>
                <c:pt idx="1731">
                  <c:v>53.8901601830663</c:v>
                </c:pt>
                <c:pt idx="1732">
                  <c:v>58.695652173912997</c:v>
                </c:pt>
                <c:pt idx="1733">
                  <c:v>64.416475972539999</c:v>
                </c:pt>
                <c:pt idx="1734">
                  <c:v>63.157894736842103</c:v>
                </c:pt>
                <c:pt idx="1735">
                  <c:v>61.670480549198999</c:v>
                </c:pt>
                <c:pt idx="1736">
                  <c:v>61.098398169336299</c:v>
                </c:pt>
                <c:pt idx="1737">
                  <c:v>63.729977116704802</c:v>
                </c:pt>
                <c:pt idx="1738">
                  <c:v>61.441647597253997</c:v>
                </c:pt>
                <c:pt idx="1739">
                  <c:v>64.302059496567495</c:v>
                </c:pt>
                <c:pt idx="1740">
                  <c:v>51.487414187642997</c:v>
                </c:pt>
                <c:pt idx="1741">
                  <c:v>55.034324942791699</c:v>
                </c:pt>
                <c:pt idx="1742">
                  <c:v>57.437070938215101</c:v>
                </c:pt>
                <c:pt idx="1743">
                  <c:v>56.6361556064073</c:v>
                </c:pt>
                <c:pt idx="1744">
                  <c:v>55.2631578947368</c:v>
                </c:pt>
                <c:pt idx="1745">
                  <c:v>57.894736842105203</c:v>
                </c:pt>
                <c:pt idx="1746">
                  <c:v>60.640732265446204</c:v>
                </c:pt>
                <c:pt idx="1747">
                  <c:v>61.212814645308903</c:v>
                </c:pt>
                <c:pt idx="1748">
                  <c:v>61.3272311212814</c:v>
                </c:pt>
                <c:pt idx="1749">
                  <c:v>59.839816933638403</c:v>
                </c:pt>
                <c:pt idx="1750">
                  <c:v>61.784897025171603</c:v>
                </c:pt>
                <c:pt idx="1751">
                  <c:v>64.073226544622401</c:v>
                </c:pt>
                <c:pt idx="1752">
                  <c:v>64.988558352402706</c:v>
                </c:pt>
                <c:pt idx="1753">
                  <c:v>64.302059496567495</c:v>
                </c:pt>
                <c:pt idx="1754">
                  <c:v>63.386727688787097</c:v>
                </c:pt>
                <c:pt idx="1755">
                  <c:v>64.073226544622401</c:v>
                </c:pt>
                <c:pt idx="1756">
                  <c:v>63.501144164759701</c:v>
                </c:pt>
                <c:pt idx="1757">
                  <c:v>66.933638443935905</c:v>
                </c:pt>
                <c:pt idx="1758">
                  <c:v>67.505720823798598</c:v>
                </c:pt>
                <c:pt idx="1759">
                  <c:v>71.395881006864897</c:v>
                </c:pt>
                <c:pt idx="1760">
                  <c:v>69.9084668192219</c:v>
                </c:pt>
                <c:pt idx="1761">
                  <c:v>71.739130434782595</c:v>
                </c:pt>
                <c:pt idx="1762">
                  <c:v>70.251716247139498</c:v>
                </c:pt>
                <c:pt idx="1763">
                  <c:v>69.794050343249395</c:v>
                </c:pt>
                <c:pt idx="1764">
                  <c:v>66.704805491990797</c:v>
                </c:pt>
                <c:pt idx="1765">
                  <c:v>64.073226544622401</c:v>
                </c:pt>
                <c:pt idx="1766">
                  <c:v>65.331807780320304</c:v>
                </c:pt>
                <c:pt idx="1767">
                  <c:v>66.819221967963301</c:v>
                </c:pt>
                <c:pt idx="1768">
                  <c:v>66.247139588100595</c:v>
                </c:pt>
                <c:pt idx="1769">
                  <c:v>65.903890160182996</c:v>
                </c:pt>
                <c:pt idx="1770">
                  <c:v>65.789473684210506</c:v>
                </c:pt>
                <c:pt idx="1771">
                  <c:v>64.988558352402706</c:v>
                </c:pt>
                <c:pt idx="1772">
                  <c:v>65.331807780320304</c:v>
                </c:pt>
                <c:pt idx="1773">
                  <c:v>64.187643020594905</c:v>
                </c:pt>
                <c:pt idx="1774">
                  <c:v>64.530892448512503</c:v>
                </c:pt>
                <c:pt idx="1775">
                  <c:v>65.560640732265398</c:v>
                </c:pt>
                <c:pt idx="1776">
                  <c:v>66.590389016018307</c:v>
                </c:pt>
                <c:pt idx="1777">
                  <c:v>65.675057208237902</c:v>
                </c:pt>
                <c:pt idx="1778">
                  <c:v>64.874141876430201</c:v>
                </c:pt>
                <c:pt idx="1779">
                  <c:v>61.212814645308903</c:v>
                </c:pt>
                <c:pt idx="1780">
                  <c:v>59.9542334096109</c:v>
                </c:pt>
                <c:pt idx="1781">
                  <c:v>57.780320366132699</c:v>
                </c:pt>
                <c:pt idx="1782">
                  <c:v>58.352402745995398</c:v>
                </c:pt>
                <c:pt idx="1783">
                  <c:v>59.725400457665899</c:v>
                </c:pt>
                <c:pt idx="1784">
                  <c:v>60.640732265446204</c:v>
                </c:pt>
                <c:pt idx="1785">
                  <c:v>60.640732265446204</c:v>
                </c:pt>
                <c:pt idx="1786">
                  <c:v>59.9542334096109</c:v>
                </c:pt>
                <c:pt idx="1787">
                  <c:v>59.496567505720797</c:v>
                </c:pt>
                <c:pt idx="1788">
                  <c:v>59.038901601830602</c:v>
                </c:pt>
                <c:pt idx="1789">
                  <c:v>61.556064073226501</c:v>
                </c:pt>
                <c:pt idx="1790">
                  <c:v>62.013729977116697</c:v>
                </c:pt>
                <c:pt idx="1791">
                  <c:v>62.471395881006799</c:v>
                </c:pt>
                <c:pt idx="1792">
                  <c:v>63.043478260869499</c:v>
                </c:pt>
                <c:pt idx="1793">
                  <c:v>62.7002288329519</c:v>
                </c:pt>
                <c:pt idx="1794">
                  <c:v>63.2723112128146</c:v>
                </c:pt>
                <c:pt idx="1795">
                  <c:v>63.729977116704802</c:v>
                </c:pt>
                <c:pt idx="1796">
                  <c:v>61.8993135011441</c:v>
                </c:pt>
                <c:pt idx="1797">
                  <c:v>62.013729977116697</c:v>
                </c:pt>
                <c:pt idx="1798">
                  <c:v>63.043478260869499</c:v>
                </c:pt>
                <c:pt idx="1799">
                  <c:v>61.441647597253997</c:v>
                </c:pt>
                <c:pt idx="1800">
                  <c:v>61.441647597253997</c:v>
                </c:pt>
                <c:pt idx="1801">
                  <c:v>59.610983981693302</c:v>
                </c:pt>
                <c:pt idx="1802">
                  <c:v>61.441647597253997</c:v>
                </c:pt>
                <c:pt idx="1803">
                  <c:v>61.556064073226501</c:v>
                </c:pt>
                <c:pt idx="1804">
                  <c:v>61.3272311212814</c:v>
                </c:pt>
                <c:pt idx="1805">
                  <c:v>60.183066361556001</c:v>
                </c:pt>
                <c:pt idx="1806">
                  <c:v>58.5812356979405</c:v>
                </c:pt>
                <c:pt idx="1807">
                  <c:v>58.237986270022802</c:v>
                </c:pt>
                <c:pt idx="1808">
                  <c:v>59.382151029748201</c:v>
                </c:pt>
                <c:pt idx="1809">
                  <c:v>60.5263157894736</c:v>
                </c:pt>
                <c:pt idx="1810">
                  <c:v>58.5812356979405</c:v>
                </c:pt>
                <c:pt idx="1811">
                  <c:v>59.153318077803199</c:v>
                </c:pt>
                <c:pt idx="1812">
                  <c:v>52.745995423340901</c:v>
                </c:pt>
                <c:pt idx="1813">
                  <c:v>52.860411899313497</c:v>
                </c:pt>
                <c:pt idx="1814">
                  <c:v>53.775743707093802</c:v>
                </c:pt>
                <c:pt idx="1815">
                  <c:v>54.118993135011401</c:v>
                </c:pt>
                <c:pt idx="1816">
                  <c:v>54.576659038901603</c:v>
                </c:pt>
                <c:pt idx="1817">
                  <c:v>58.924485125858098</c:v>
                </c:pt>
                <c:pt idx="1818">
                  <c:v>58.695652173912997</c:v>
                </c:pt>
                <c:pt idx="1819">
                  <c:v>56.750572082379797</c:v>
                </c:pt>
                <c:pt idx="1820">
                  <c:v>55.949656750571997</c:v>
                </c:pt>
                <c:pt idx="1821">
                  <c:v>55.491990846681901</c:v>
                </c:pt>
                <c:pt idx="1822">
                  <c:v>54.805491990846598</c:v>
                </c:pt>
                <c:pt idx="1823">
                  <c:v>54.6910755148741</c:v>
                </c:pt>
                <c:pt idx="1824">
                  <c:v>52.745995423340901</c:v>
                </c:pt>
                <c:pt idx="1825">
                  <c:v>53.3180778032036</c:v>
                </c:pt>
                <c:pt idx="1826">
                  <c:v>52.288329519450798</c:v>
                </c:pt>
                <c:pt idx="1827">
                  <c:v>52.288329519450798</c:v>
                </c:pt>
                <c:pt idx="1828">
                  <c:v>49.771167048054899</c:v>
                </c:pt>
                <c:pt idx="1829">
                  <c:v>48.0549199084668</c:v>
                </c:pt>
                <c:pt idx="1830">
                  <c:v>48.0549199084668</c:v>
                </c:pt>
                <c:pt idx="1831">
                  <c:v>47.826086956521699</c:v>
                </c:pt>
                <c:pt idx="1832">
                  <c:v>48.283752860411802</c:v>
                </c:pt>
                <c:pt idx="1833">
                  <c:v>47.711670480549103</c:v>
                </c:pt>
                <c:pt idx="1834">
                  <c:v>47.940503432494197</c:v>
                </c:pt>
                <c:pt idx="1835">
                  <c:v>51.029748283752802</c:v>
                </c:pt>
                <c:pt idx="1836">
                  <c:v>51.372997711670401</c:v>
                </c:pt>
                <c:pt idx="1837">
                  <c:v>50.114416475972497</c:v>
                </c:pt>
                <c:pt idx="1838">
                  <c:v>52.745995423340901</c:v>
                </c:pt>
                <c:pt idx="1839">
                  <c:v>49.313501144164697</c:v>
                </c:pt>
                <c:pt idx="1840">
                  <c:v>45.652173913043399</c:v>
                </c:pt>
                <c:pt idx="1841">
                  <c:v>45.766590389016002</c:v>
                </c:pt>
                <c:pt idx="1842">
                  <c:v>50.114416475972497</c:v>
                </c:pt>
                <c:pt idx="1843">
                  <c:v>46.910755148741401</c:v>
                </c:pt>
                <c:pt idx="1844">
                  <c:v>46.338672768878702</c:v>
                </c:pt>
                <c:pt idx="1845">
                  <c:v>50.114416475972497</c:v>
                </c:pt>
                <c:pt idx="1846">
                  <c:v>47.482837528604101</c:v>
                </c:pt>
                <c:pt idx="1847">
                  <c:v>49.542334096109798</c:v>
                </c:pt>
                <c:pt idx="1848">
                  <c:v>49.542334096109798</c:v>
                </c:pt>
                <c:pt idx="1849">
                  <c:v>52.059496567505697</c:v>
                </c:pt>
                <c:pt idx="1850">
                  <c:v>52.860411899313497</c:v>
                </c:pt>
                <c:pt idx="1851">
                  <c:v>54.576659038901603</c:v>
                </c:pt>
                <c:pt idx="1852">
                  <c:v>48.398169336384399</c:v>
                </c:pt>
                <c:pt idx="1853">
                  <c:v>47.940503432494197</c:v>
                </c:pt>
                <c:pt idx="1854">
                  <c:v>51.372997711670401</c:v>
                </c:pt>
                <c:pt idx="1855">
                  <c:v>51.258581235697903</c:v>
                </c:pt>
                <c:pt idx="1856">
                  <c:v>52.745995423340901</c:v>
                </c:pt>
                <c:pt idx="1857">
                  <c:v>54.118993135011401</c:v>
                </c:pt>
                <c:pt idx="1858">
                  <c:v>51.487414187642997</c:v>
                </c:pt>
                <c:pt idx="1859">
                  <c:v>49.885583524027403</c:v>
                </c:pt>
                <c:pt idx="1860">
                  <c:v>49.885583524027403</c:v>
                </c:pt>
                <c:pt idx="1861">
                  <c:v>51.601830663615502</c:v>
                </c:pt>
                <c:pt idx="1862">
                  <c:v>52.974828375286002</c:v>
                </c:pt>
                <c:pt idx="1863">
                  <c:v>51.9450800915331</c:v>
                </c:pt>
                <c:pt idx="1864">
                  <c:v>51.487414187642997</c:v>
                </c:pt>
                <c:pt idx="1865">
                  <c:v>52.173913043478201</c:v>
                </c:pt>
                <c:pt idx="1866">
                  <c:v>54.576659038901603</c:v>
                </c:pt>
                <c:pt idx="1867">
                  <c:v>54.6910755148741</c:v>
                </c:pt>
                <c:pt idx="1868">
                  <c:v>50.915331807780298</c:v>
                </c:pt>
                <c:pt idx="1869">
                  <c:v>52.059496567505697</c:v>
                </c:pt>
                <c:pt idx="1870">
                  <c:v>49.885583524027403</c:v>
                </c:pt>
                <c:pt idx="1871">
                  <c:v>49.084668192219603</c:v>
                </c:pt>
                <c:pt idx="1872">
                  <c:v>50.572082379862699</c:v>
                </c:pt>
                <c:pt idx="1873">
                  <c:v>51.372997711670401</c:v>
                </c:pt>
                <c:pt idx="1874">
                  <c:v>49.313501144164697</c:v>
                </c:pt>
                <c:pt idx="1875">
                  <c:v>52.974828375286002</c:v>
                </c:pt>
                <c:pt idx="1876">
                  <c:v>54.347826086956502</c:v>
                </c:pt>
                <c:pt idx="1877">
                  <c:v>52.974828375286002</c:v>
                </c:pt>
                <c:pt idx="1878">
                  <c:v>54.233409610983898</c:v>
                </c:pt>
                <c:pt idx="1879">
                  <c:v>51.716247139588098</c:v>
                </c:pt>
                <c:pt idx="1880">
                  <c:v>52.5171624713958</c:v>
                </c:pt>
                <c:pt idx="1881">
                  <c:v>54.118993135011401</c:v>
                </c:pt>
                <c:pt idx="1882">
                  <c:v>54.6910755148741</c:v>
                </c:pt>
                <c:pt idx="1883">
                  <c:v>53.775743707093802</c:v>
                </c:pt>
                <c:pt idx="1884">
                  <c:v>53.661327231121199</c:v>
                </c:pt>
                <c:pt idx="1885">
                  <c:v>51.487414187642997</c:v>
                </c:pt>
                <c:pt idx="1886">
                  <c:v>50</c:v>
                </c:pt>
                <c:pt idx="1887">
                  <c:v>53.775743707093802</c:v>
                </c:pt>
                <c:pt idx="1888">
                  <c:v>53.775743707093802</c:v>
                </c:pt>
                <c:pt idx="1889">
                  <c:v>53.775743707093802</c:v>
                </c:pt>
                <c:pt idx="1890">
                  <c:v>53.432494279176197</c:v>
                </c:pt>
                <c:pt idx="1891">
                  <c:v>53.3180778032036</c:v>
                </c:pt>
                <c:pt idx="1892">
                  <c:v>51.144164759725399</c:v>
                </c:pt>
                <c:pt idx="1893">
                  <c:v>51.487414187642997</c:v>
                </c:pt>
                <c:pt idx="1894">
                  <c:v>53.3180778032036</c:v>
                </c:pt>
                <c:pt idx="1895">
                  <c:v>52.974828375286002</c:v>
                </c:pt>
                <c:pt idx="1896">
                  <c:v>50.800915331807701</c:v>
                </c:pt>
                <c:pt idx="1897">
                  <c:v>52.402745995423302</c:v>
                </c:pt>
                <c:pt idx="1898">
                  <c:v>52.059496567505697</c:v>
                </c:pt>
                <c:pt idx="1899">
                  <c:v>53.775743707093802</c:v>
                </c:pt>
                <c:pt idx="1900">
                  <c:v>54.233409610983898</c:v>
                </c:pt>
                <c:pt idx="1901">
                  <c:v>53.432494279176197</c:v>
                </c:pt>
                <c:pt idx="1902">
                  <c:v>53.3180778032036</c:v>
                </c:pt>
                <c:pt idx="1903">
                  <c:v>53.775743707093802</c:v>
                </c:pt>
                <c:pt idx="1904">
                  <c:v>54.347826086956502</c:v>
                </c:pt>
                <c:pt idx="1905">
                  <c:v>54.004576659038896</c:v>
                </c:pt>
                <c:pt idx="1906">
                  <c:v>53.203661327231103</c:v>
                </c:pt>
                <c:pt idx="1907">
                  <c:v>53.8901601830663</c:v>
                </c:pt>
                <c:pt idx="1908">
                  <c:v>54.118993135011401</c:v>
                </c:pt>
                <c:pt idx="1909">
                  <c:v>52.974828375286002</c:v>
                </c:pt>
                <c:pt idx="1910">
                  <c:v>51.601830663615502</c:v>
                </c:pt>
                <c:pt idx="1911">
                  <c:v>52.631578947368403</c:v>
                </c:pt>
                <c:pt idx="1912">
                  <c:v>51.601830663615502</c:v>
                </c:pt>
                <c:pt idx="1913">
                  <c:v>52.288329519450798</c:v>
                </c:pt>
                <c:pt idx="1914">
                  <c:v>51.830663615560603</c:v>
                </c:pt>
                <c:pt idx="1915">
                  <c:v>49.885583524027403</c:v>
                </c:pt>
                <c:pt idx="1916">
                  <c:v>51.716247139588098</c:v>
                </c:pt>
                <c:pt idx="1917">
                  <c:v>51.716247139588098</c:v>
                </c:pt>
                <c:pt idx="1918">
                  <c:v>52.631578947368403</c:v>
                </c:pt>
                <c:pt idx="1919">
                  <c:v>52.402745995423302</c:v>
                </c:pt>
                <c:pt idx="1920">
                  <c:v>52.402745995423302</c:v>
                </c:pt>
                <c:pt idx="1921">
                  <c:v>53.089244851258499</c:v>
                </c:pt>
                <c:pt idx="1922">
                  <c:v>53.661327231121199</c:v>
                </c:pt>
                <c:pt idx="1923">
                  <c:v>54.6910755148741</c:v>
                </c:pt>
                <c:pt idx="1924">
                  <c:v>55.148741418764303</c:v>
                </c:pt>
                <c:pt idx="1925">
                  <c:v>54.6910755148741</c:v>
                </c:pt>
                <c:pt idx="1926">
                  <c:v>55.148741418764303</c:v>
                </c:pt>
                <c:pt idx="1927">
                  <c:v>54.118993135011401</c:v>
                </c:pt>
                <c:pt idx="1928">
                  <c:v>54.462242562928999</c:v>
                </c:pt>
                <c:pt idx="1929">
                  <c:v>54.6910755148741</c:v>
                </c:pt>
                <c:pt idx="1930">
                  <c:v>52.974828375286002</c:v>
                </c:pt>
                <c:pt idx="1931">
                  <c:v>53.203661327231103</c:v>
                </c:pt>
                <c:pt idx="1932">
                  <c:v>56.521739130434703</c:v>
                </c:pt>
                <c:pt idx="1933">
                  <c:v>53.775743707093802</c:v>
                </c:pt>
                <c:pt idx="1934">
                  <c:v>52.860411899313497</c:v>
                </c:pt>
                <c:pt idx="1935">
                  <c:v>53.775743707093802</c:v>
                </c:pt>
                <c:pt idx="1936">
                  <c:v>53.3180778032036</c:v>
                </c:pt>
                <c:pt idx="1937">
                  <c:v>52.059496567505697</c:v>
                </c:pt>
                <c:pt idx="1938">
                  <c:v>52.288329519450798</c:v>
                </c:pt>
                <c:pt idx="1939">
                  <c:v>52.288329519450798</c:v>
                </c:pt>
                <c:pt idx="1940">
                  <c:v>52.974828375286002</c:v>
                </c:pt>
                <c:pt idx="1941">
                  <c:v>54.347826086956502</c:v>
                </c:pt>
                <c:pt idx="1942">
                  <c:v>54.118993135011401</c:v>
                </c:pt>
                <c:pt idx="1943">
                  <c:v>55.034324942791699</c:v>
                </c:pt>
                <c:pt idx="1944">
                  <c:v>53.775743707093802</c:v>
                </c:pt>
                <c:pt idx="1945">
                  <c:v>53.546910755148701</c:v>
                </c:pt>
                <c:pt idx="1946">
                  <c:v>52.059496567505697</c:v>
                </c:pt>
                <c:pt idx="1947">
                  <c:v>53.203661327231103</c:v>
                </c:pt>
                <c:pt idx="1948">
                  <c:v>52.059496567505697</c:v>
                </c:pt>
                <c:pt idx="1949">
                  <c:v>53.089244851258499</c:v>
                </c:pt>
                <c:pt idx="1950">
                  <c:v>53.432494279176197</c:v>
                </c:pt>
                <c:pt idx="1951">
                  <c:v>53.775743707093802</c:v>
                </c:pt>
                <c:pt idx="1952">
                  <c:v>54.805491990846598</c:v>
                </c:pt>
                <c:pt idx="1953">
                  <c:v>54.805491990846598</c:v>
                </c:pt>
                <c:pt idx="1954">
                  <c:v>54.462242562928999</c:v>
                </c:pt>
                <c:pt idx="1955">
                  <c:v>54.576659038901603</c:v>
                </c:pt>
                <c:pt idx="1956">
                  <c:v>54.919908466819201</c:v>
                </c:pt>
                <c:pt idx="1957">
                  <c:v>55.2631578947368</c:v>
                </c:pt>
                <c:pt idx="1958">
                  <c:v>50.228832951945002</c:v>
                </c:pt>
                <c:pt idx="1959">
                  <c:v>51.372997711670401</c:v>
                </c:pt>
                <c:pt idx="1960">
                  <c:v>53.3180778032036</c:v>
                </c:pt>
                <c:pt idx="1961">
                  <c:v>53.775743707093802</c:v>
                </c:pt>
                <c:pt idx="1962">
                  <c:v>54.233409610983898</c:v>
                </c:pt>
                <c:pt idx="1963">
                  <c:v>53.432494279176197</c:v>
                </c:pt>
                <c:pt idx="1964">
                  <c:v>52.860411899313497</c:v>
                </c:pt>
                <c:pt idx="1965">
                  <c:v>53.775743707093802</c:v>
                </c:pt>
                <c:pt idx="1966">
                  <c:v>52.860411899313497</c:v>
                </c:pt>
                <c:pt idx="1967">
                  <c:v>53.089244851258499</c:v>
                </c:pt>
                <c:pt idx="1968">
                  <c:v>54.118993135011401</c:v>
                </c:pt>
                <c:pt idx="1969">
                  <c:v>54.118993135011401</c:v>
                </c:pt>
                <c:pt idx="1970">
                  <c:v>53.432494279176197</c:v>
                </c:pt>
                <c:pt idx="1971">
                  <c:v>52.402745995423302</c:v>
                </c:pt>
                <c:pt idx="1972">
                  <c:v>53.203661327231103</c:v>
                </c:pt>
                <c:pt idx="1973">
                  <c:v>53.089244851258499</c:v>
                </c:pt>
                <c:pt idx="1974">
                  <c:v>53.089244851258499</c:v>
                </c:pt>
                <c:pt idx="1975">
                  <c:v>52.860411899313497</c:v>
                </c:pt>
                <c:pt idx="1976">
                  <c:v>53.089244851258499</c:v>
                </c:pt>
                <c:pt idx="1977">
                  <c:v>52.288329519450798</c:v>
                </c:pt>
                <c:pt idx="1978">
                  <c:v>52.974828375286002</c:v>
                </c:pt>
                <c:pt idx="1979">
                  <c:v>53.775743707093802</c:v>
                </c:pt>
                <c:pt idx="1980">
                  <c:v>54.6910755148741</c:v>
                </c:pt>
                <c:pt idx="1981">
                  <c:v>57.665903890160102</c:v>
                </c:pt>
                <c:pt idx="1982">
                  <c:v>60.5263157894736</c:v>
                </c:pt>
                <c:pt idx="1983">
                  <c:v>60.297482837528598</c:v>
                </c:pt>
                <c:pt idx="1984">
                  <c:v>60.5263157894736</c:v>
                </c:pt>
                <c:pt idx="1985">
                  <c:v>61.098398169336299</c:v>
                </c:pt>
                <c:pt idx="1986">
                  <c:v>60.411899313501102</c:v>
                </c:pt>
                <c:pt idx="1987">
                  <c:v>60.983981693363802</c:v>
                </c:pt>
                <c:pt idx="1988">
                  <c:v>61.3272311212814</c:v>
                </c:pt>
                <c:pt idx="1989">
                  <c:v>57.208237986269999</c:v>
                </c:pt>
                <c:pt idx="1990">
                  <c:v>57.208237986269999</c:v>
                </c:pt>
                <c:pt idx="1991">
                  <c:v>61.098398169336299</c:v>
                </c:pt>
                <c:pt idx="1992">
                  <c:v>61.441647597253997</c:v>
                </c:pt>
                <c:pt idx="1993">
                  <c:v>60.411899313501102</c:v>
                </c:pt>
                <c:pt idx="1994">
                  <c:v>57.894736842105203</c:v>
                </c:pt>
                <c:pt idx="1995">
                  <c:v>58.352402745995398</c:v>
                </c:pt>
                <c:pt idx="1996">
                  <c:v>58.466819221967903</c:v>
                </c:pt>
                <c:pt idx="1997">
                  <c:v>57.437070938215101</c:v>
                </c:pt>
                <c:pt idx="1998">
                  <c:v>57.551487414187598</c:v>
                </c:pt>
                <c:pt idx="1999">
                  <c:v>58.237986270022802</c:v>
                </c:pt>
                <c:pt idx="2000">
                  <c:v>59.496567505720797</c:v>
                </c:pt>
                <c:pt idx="2001">
                  <c:v>56.750572082379797</c:v>
                </c:pt>
                <c:pt idx="2002">
                  <c:v>53.203661327231103</c:v>
                </c:pt>
                <c:pt idx="2003">
                  <c:v>53.203661327231103</c:v>
                </c:pt>
                <c:pt idx="2004">
                  <c:v>54.233409610983898</c:v>
                </c:pt>
                <c:pt idx="2005">
                  <c:v>51.258581235697903</c:v>
                </c:pt>
                <c:pt idx="2006">
                  <c:v>51.6819221967963</c:v>
                </c:pt>
                <c:pt idx="2007">
                  <c:v>52.288329519450798</c:v>
                </c:pt>
                <c:pt idx="2008">
                  <c:v>53.203661327231103</c:v>
                </c:pt>
                <c:pt idx="2009">
                  <c:v>52.631578947368403</c:v>
                </c:pt>
                <c:pt idx="2010">
                  <c:v>54.233409610983898</c:v>
                </c:pt>
                <c:pt idx="2011">
                  <c:v>56.864988558352401</c:v>
                </c:pt>
                <c:pt idx="2012">
                  <c:v>57.208237986269999</c:v>
                </c:pt>
                <c:pt idx="2013">
                  <c:v>55.949656750571997</c:v>
                </c:pt>
                <c:pt idx="2014">
                  <c:v>57.208237986269999</c:v>
                </c:pt>
                <c:pt idx="2015">
                  <c:v>57.322654462242497</c:v>
                </c:pt>
                <c:pt idx="2016">
                  <c:v>57.437070938215101</c:v>
                </c:pt>
                <c:pt idx="2017">
                  <c:v>58.123569794050297</c:v>
                </c:pt>
                <c:pt idx="2018">
                  <c:v>60.5263157894736</c:v>
                </c:pt>
                <c:pt idx="2019">
                  <c:v>59.839816933638403</c:v>
                </c:pt>
                <c:pt idx="2020">
                  <c:v>59.382151029748201</c:v>
                </c:pt>
                <c:pt idx="2021">
                  <c:v>58.352402745995398</c:v>
                </c:pt>
                <c:pt idx="2022">
                  <c:v>56.407322654462199</c:v>
                </c:pt>
                <c:pt idx="2023">
                  <c:v>59.839816933638403</c:v>
                </c:pt>
                <c:pt idx="2024">
                  <c:v>58.123569794050297</c:v>
                </c:pt>
                <c:pt idx="2025">
                  <c:v>60.068649885583497</c:v>
                </c:pt>
                <c:pt idx="2026">
                  <c:v>57.780320366132699</c:v>
                </c:pt>
                <c:pt idx="2027">
                  <c:v>59.839816933638403</c:v>
                </c:pt>
                <c:pt idx="2028">
                  <c:v>60.068649885583497</c:v>
                </c:pt>
                <c:pt idx="2029">
                  <c:v>58.924485125858098</c:v>
                </c:pt>
                <c:pt idx="2030">
                  <c:v>56.178489702517098</c:v>
                </c:pt>
                <c:pt idx="2031">
                  <c:v>54.233409610983898</c:v>
                </c:pt>
                <c:pt idx="2032">
                  <c:v>54.462242562928999</c:v>
                </c:pt>
                <c:pt idx="2033">
                  <c:v>54.347826086956502</c:v>
                </c:pt>
                <c:pt idx="2034">
                  <c:v>55.949656750571997</c:v>
                </c:pt>
                <c:pt idx="2035">
                  <c:v>56.0640732265446</c:v>
                </c:pt>
                <c:pt idx="2036">
                  <c:v>56.864988558352401</c:v>
                </c:pt>
                <c:pt idx="2037">
                  <c:v>55.720823798627002</c:v>
                </c:pt>
                <c:pt idx="2038">
                  <c:v>58.0091533180778</c:v>
                </c:pt>
                <c:pt idx="2039">
                  <c:v>57.894736842105203</c:v>
                </c:pt>
                <c:pt idx="2040">
                  <c:v>57.322654462242497</c:v>
                </c:pt>
                <c:pt idx="2041">
                  <c:v>56.0640732265446</c:v>
                </c:pt>
                <c:pt idx="2042">
                  <c:v>56.292906178489702</c:v>
                </c:pt>
                <c:pt idx="2043">
                  <c:v>56.979405034324898</c:v>
                </c:pt>
                <c:pt idx="2044">
                  <c:v>54.919908466819201</c:v>
                </c:pt>
                <c:pt idx="2045">
                  <c:v>56.864988558352401</c:v>
                </c:pt>
                <c:pt idx="2046">
                  <c:v>57.093821510297403</c:v>
                </c:pt>
                <c:pt idx="2047">
                  <c:v>55.720823798627002</c:v>
                </c:pt>
                <c:pt idx="2048">
                  <c:v>55.377574370709297</c:v>
                </c:pt>
                <c:pt idx="2049">
                  <c:v>56.178489702517098</c:v>
                </c:pt>
                <c:pt idx="2050">
                  <c:v>55.606407322654398</c:v>
                </c:pt>
                <c:pt idx="2051">
                  <c:v>56.178489702517098</c:v>
                </c:pt>
                <c:pt idx="2052">
                  <c:v>55.457665903890103</c:v>
                </c:pt>
                <c:pt idx="2053">
                  <c:v>55.2631578947368</c:v>
                </c:pt>
                <c:pt idx="2054">
                  <c:v>55.949656750571997</c:v>
                </c:pt>
                <c:pt idx="2055">
                  <c:v>56.0640732265446</c:v>
                </c:pt>
                <c:pt idx="2056">
                  <c:v>55.835240274599499</c:v>
                </c:pt>
                <c:pt idx="2057">
                  <c:v>55.377574370709297</c:v>
                </c:pt>
                <c:pt idx="2058">
                  <c:v>59.496567505720797</c:v>
                </c:pt>
                <c:pt idx="2059">
                  <c:v>58.352402745995398</c:v>
                </c:pt>
                <c:pt idx="2060">
                  <c:v>59.839816933638403</c:v>
                </c:pt>
                <c:pt idx="2061">
                  <c:v>59.382151029748201</c:v>
                </c:pt>
                <c:pt idx="2062">
                  <c:v>60.183066361556001</c:v>
                </c:pt>
                <c:pt idx="2063">
                  <c:v>60.869565217391298</c:v>
                </c:pt>
                <c:pt idx="2064">
                  <c:v>60.640732265446204</c:v>
                </c:pt>
                <c:pt idx="2065">
                  <c:v>61.556064073226501</c:v>
                </c:pt>
                <c:pt idx="2066">
                  <c:v>61.8993135011441</c:v>
                </c:pt>
                <c:pt idx="2067">
                  <c:v>60.183066361556001</c:v>
                </c:pt>
                <c:pt idx="2068">
                  <c:v>60.983981693363802</c:v>
                </c:pt>
                <c:pt idx="2069">
                  <c:v>64.645308924485093</c:v>
                </c:pt>
                <c:pt idx="2070">
                  <c:v>64.874141876430201</c:v>
                </c:pt>
                <c:pt idx="2071">
                  <c:v>65.903890160182996</c:v>
                </c:pt>
                <c:pt idx="2072">
                  <c:v>68.649885583523997</c:v>
                </c:pt>
                <c:pt idx="2073">
                  <c:v>81.2356979405034</c:v>
                </c:pt>
                <c:pt idx="2074">
                  <c:v>83.9816933638443</c:v>
                </c:pt>
                <c:pt idx="2075">
                  <c:v>82.379862700228799</c:v>
                </c:pt>
                <c:pt idx="2076">
                  <c:v>82.723112128146397</c:v>
                </c:pt>
                <c:pt idx="2077">
                  <c:v>85.583524027459902</c:v>
                </c:pt>
                <c:pt idx="2078">
                  <c:v>88.443935926773406</c:v>
                </c:pt>
                <c:pt idx="2079">
                  <c:v>88.6727688787185</c:v>
                </c:pt>
                <c:pt idx="2080">
                  <c:v>86.384439359267702</c:v>
                </c:pt>
                <c:pt idx="2081">
                  <c:v>85.240274599542303</c:v>
                </c:pt>
                <c:pt idx="2082">
                  <c:v>85.125858123569699</c:v>
                </c:pt>
                <c:pt idx="2083">
                  <c:v>85.240274599542303</c:v>
                </c:pt>
                <c:pt idx="2084">
                  <c:v>85.812356979404996</c:v>
                </c:pt>
                <c:pt idx="2085">
                  <c:v>84.897025171624705</c:v>
                </c:pt>
                <c:pt idx="2086">
                  <c:v>80.205949656750505</c:v>
                </c:pt>
                <c:pt idx="2087">
                  <c:v>78.146453089244801</c:v>
                </c:pt>
                <c:pt idx="2088">
                  <c:v>78.146453089244801</c:v>
                </c:pt>
                <c:pt idx="2089">
                  <c:v>76.315789473684205</c:v>
                </c:pt>
                <c:pt idx="2090">
                  <c:v>83.638443935926702</c:v>
                </c:pt>
                <c:pt idx="2091">
                  <c:v>82.379862700228799</c:v>
                </c:pt>
                <c:pt idx="2092">
                  <c:v>83.066361556063995</c:v>
                </c:pt>
                <c:pt idx="2093">
                  <c:v>85.011441647597195</c:v>
                </c:pt>
                <c:pt idx="2094">
                  <c:v>78.604118993135003</c:v>
                </c:pt>
                <c:pt idx="2095">
                  <c:v>82.0366132723112</c:v>
                </c:pt>
                <c:pt idx="2096">
                  <c:v>80.434782608695599</c:v>
                </c:pt>
                <c:pt idx="2097">
                  <c:v>82.0366132723112</c:v>
                </c:pt>
                <c:pt idx="2098">
                  <c:v>112.013729977116</c:v>
                </c:pt>
                <c:pt idx="2099">
                  <c:v>86.613272311212796</c:v>
                </c:pt>
                <c:pt idx="2100">
                  <c:v>94.164759725400401</c:v>
                </c:pt>
                <c:pt idx="2101">
                  <c:v>93.363844393592601</c:v>
                </c:pt>
                <c:pt idx="2102">
                  <c:v>100.343249427917</c:v>
                </c:pt>
                <c:pt idx="2103">
                  <c:v>95.080091533180706</c:v>
                </c:pt>
                <c:pt idx="2104">
                  <c:v>96.453089244851199</c:v>
                </c:pt>
                <c:pt idx="2105">
                  <c:v>100</c:v>
                </c:pt>
                <c:pt idx="2106">
                  <c:v>103.089244851258</c:v>
                </c:pt>
                <c:pt idx="2107">
                  <c:v>102.517162471395</c:v>
                </c:pt>
                <c:pt idx="2108">
                  <c:v>110.183066361556</c:v>
                </c:pt>
                <c:pt idx="2109">
                  <c:v>98.283752860411795</c:v>
                </c:pt>
                <c:pt idx="2110">
                  <c:v>102.86041189931299</c:v>
                </c:pt>
                <c:pt idx="2111">
                  <c:v>102.97482837528599</c:v>
                </c:pt>
                <c:pt idx="2112">
                  <c:v>98.627002288329507</c:v>
                </c:pt>
                <c:pt idx="2113">
                  <c:v>94.622425629290603</c:v>
                </c:pt>
                <c:pt idx="2114">
                  <c:v>97.826086956521706</c:v>
                </c:pt>
                <c:pt idx="2115">
                  <c:v>97.482837528604094</c:v>
                </c:pt>
                <c:pt idx="2116">
                  <c:v>103.203661327231</c:v>
                </c:pt>
                <c:pt idx="2117">
                  <c:v>98.398169336384399</c:v>
                </c:pt>
                <c:pt idx="2118">
                  <c:v>99.199084668192199</c:v>
                </c:pt>
                <c:pt idx="2119">
                  <c:v>97.482837528604094</c:v>
                </c:pt>
                <c:pt idx="2120">
                  <c:v>95.652173913043399</c:v>
                </c:pt>
                <c:pt idx="2121">
                  <c:v>92.906178489702498</c:v>
                </c:pt>
                <c:pt idx="2122">
                  <c:v>99.313501144164704</c:v>
                </c:pt>
                <c:pt idx="2123">
                  <c:v>96.224256292906105</c:v>
                </c:pt>
                <c:pt idx="2124">
                  <c:v>98.0549199084668</c:v>
                </c:pt>
                <c:pt idx="2125">
                  <c:v>96.109839816933601</c:v>
                </c:pt>
                <c:pt idx="2126">
                  <c:v>94.736842105263094</c:v>
                </c:pt>
                <c:pt idx="2127">
                  <c:v>96.109839816933601</c:v>
                </c:pt>
                <c:pt idx="2128">
                  <c:v>101.601830663615</c:v>
                </c:pt>
                <c:pt idx="2129">
                  <c:v>97.482837528604094</c:v>
                </c:pt>
                <c:pt idx="2130">
                  <c:v>96.796338672768798</c:v>
                </c:pt>
                <c:pt idx="2131">
                  <c:v>93.821510297482803</c:v>
                </c:pt>
                <c:pt idx="2132">
                  <c:v>96.796338672768798</c:v>
                </c:pt>
                <c:pt idx="2133">
                  <c:v>97.940503432494197</c:v>
                </c:pt>
                <c:pt idx="2134">
                  <c:v>95.537757437070894</c:v>
                </c:pt>
                <c:pt idx="2135">
                  <c:v>96.453089244851199</c:v>
                </c:pt>
                <c:pt idx="2136">
                  <c:v>93.592677345537695</c:v>
                </c:pt>
                <c:pt idx="2137">
                  <c:v>96.338672768878695</c:v>
                </c:pt>
                <c:pt idx="2138">
                  <c:v>98.283752860411795</c:v>
                </c:pt>
                <c:pt idx="2139">
                  <c:v>97.940503432494197</c:v>
                </c:pt>
                <c:pt idx="2140">
                  <c:v>100</c:v>
                </c:pt>
                <c:pt idx="2141">
                  <c:v>100</c:v>
                </c:pt>
                <c:pt idx="2142">
                  <c:v>107.322654462242</c:v>
                </c:pt>
                <c:pt idx="2143">
                  <c:v>101.25858123569699</c:v>
                </c:pt>
                <c:pt idx="2144">
                  <c:v>97.940503432494197</c:v>
                </c:pt>
                <c:pt idx="2145">
                  <c:v>93.821510297482803</c:v>
                </c:pt>
                <c:pt idx="2146">
                  <c:v>93.707093821510199</c:v>
                </c:pt>
                <c:pt idx="2147">
                  <c:v>87.8718535469107</c:v>
                </c:pt>
                <c:pt idx="2148">
                  <c:v>88.443935926773406</c:v>
                </c:pt>
                <c:pt idx="2149">
                  <c:v>83.066361556063995</c:v>
                </c:pt>
                <c:pt idx="2150">
                  <c:v>79.176201372997696</c:v>
                </c:pt>
                <c:pt idx="2151">
                  <c:v>79.633867276887798</c:v>
                </c:pt>
                <c:pt idx="2152">
                  <c:v>78.832951945079998</c:v>
                </c:pt>
                <c:pt idx="2153">
                  <c:v>82.494279176201303</c:v>
                </c:pt>
                <c:pt idx="2154">
                  <c:v>90.6178489702517</c:v>
                </c:pt>
                <c:pt idx="2155">
                  <c:v>93.592677345537695</c:v>
                </c:pt>
                <c:pt idx="2156">
                  <c:v>89.016018306636099</c:v>
                </c:pt>
                <c:pt idx="2157">
                  <c:v>86.727688787185301</c:v>
                </c:pt>
                <c:pt idx="2158">
                  <c:v>91.075514874141803</c:v>
                </c:pt>
                <c:pt idx="2159">
                  <c:v>91.304347826086897</c:v>
                </c:pt>
                <c:pt idx="2160">
                  <c:v>91.304347826086897</c:v>
                </c:pt>
                <c:pt idx="2161">
                  <c:v>88.6727688787185</c:v>
                </c:pt>
                <c:pt idx="2162">
                  <c:v>91.189931350114406</c:v>
                </c:pt>
                <c:pt idx="2163">
                  <c:v>90.389016018306606</c:v>
                </c:pt>
                <c:pt idx="2164">
                  <c:v>86.384439359267702</c:v>
                </c:pt>
                <c:pt idx="2165">
                  <c:v>83.9816933638443</c:v>
                </c:pt>
                <c:pt idx="2166">
                  <c:v>85.697940503432406</c:v>
                </c:pt>
                <c:pt idx="2167">
                  <c:v>85.354691075514793</c:v>
                </c:pt>
                <c:pt idx="2168">
                  <c:v>83.752860411899306</c:v>
                </c:pt>
                <c:pt idx="2169">
                  <c:v>83.295194508009104</c:v>
                </c:pt>
                <c:pt idx="2170">
                  <c:v>86.384439359267702</c:v>
                </c:pt>
                <c:pt idx="2171">
                  <c:v>82.494279176201303</c:v>
                </c:pt>
                <c:pt idx="2172">
                  <c:v>82.0366132723112</c:v>
                </c:pt>
                <c:pt idx="2173">
                  <c:v>83.867276887871796</c:v>
                </c:pt>
                <c:pt idx="2174">
                  <c:v>84.439359267734503</c:v>
                </c:pt>
                <c:pt idx="2175">
                  <c:v>80.205949656750505</c:v>
                </c:pt>
                <c:pt idx="2176">
                  <c:v>80.549199084668103</c:v>
                </c:pt>
                <c:pt idx="2177">
                  <c:v>79.633867276887798</c:v>
                </c:pt>
                <c:pt idx="2178">
                  <c:v>80.778032036613197</c:v>
                </c:pt>
                <c:pt idx="2179">
                  <c:v>80.205949656750505</c:v>
                </c:pt>
                <c:pt idx="2180">
                  <c:v>81.006864988558306</c:v>
                </c:pt>
                <c:pt idx="2181">
                  <c:v>79.862700228832907</c:v>
                </c:pt>
                <c:pt idx="2182">
                  <c:v>80.892448512585801</c:v>
                </c:pt>
                <c:pt idx="2183">
                  <c:v>81.006864988558306</c:v>
                </c:pt>
                <c:pt idx="2184">
                  <c:v>79.977116704805397</c:v>
                </c:pt>
                <c:pt idx="2185">
                  <c:v>79.977116704805397</c:v>
                </c:pt>
                <c:pt idx="2186">
                  <c:v>75.858123569794003</c:v>
                </c:pt>
                <c:pt idx="2187">
                  <c:v>77.345537757437</c:v>
                </c:pt>
                <c:pt idx="2188">
                  <c:v>75.057208237986202</c:v>
                </c:pt>
                <c:pt idx="2189">
                  <c:v>76.5446224256292</c:v>
                </c:pt>
                <c:pt idx="2190">
                  <c:v>78.604118993135003</c:v>
                </c:pt>
                <c:pt idx="2191">
                  <c:v>79.405034324942704</c:v>
                </c:pt>
                <c:pt idx="2192">
                  <c:v>74.5995423340961</c:v>
                </c:pt>
                <c:pt idx="2193">
                  <c:v>70.137299771166994</c:v>
                </c:pt>
                <c:pt idx="2194">
                  <c:v>70.823798627002205</c:v>
                </c:pt>
                <c:pt idx="2195">
                  <c:v>69.336384439359193</c:v>
                </c:pt>
                <c:pt idx="2196">
                  <c:v>69.336384439359193</c:v>
                </c:pt>
                <c:pt idx="2197">
                  <c:v>66.0183066361556</c:v>
                </c:pt>
                <c:pt idx="2198">
                  <c:v>64.645308924485093</c:v>
                </c:pt>
                <c:pt idx="2199">
                  <c:v>64.530892448512503</c:v>
                </c:pt>
                <c:pt idx="2200">
                  <c:v>64.645308924485093</c:v>
                </c:pt>
                <c:pt idx="2201">
                  <c:v>65.560640732265398</c:v>
                </c:pt>
                <c:pt idx="2202">
                  <c:v>68.306636155606398</c:v>
                </c:pt>
                <c:pt idx="2203">
                  <c:v>70.022883295194504</c:v>
                </c:pt>
                <c:pt idx="2204">
                  <c:v>70.251716247139498</c:v>
                </c:pt>
                <c:pt idx="2205">
                  <c:v>68.878718535469105</c:v>
                </c:pt>
                <c:pt idx="2206">
                  <c:v>66.704805491990797</c:v>
                </c:pt>
                <c:pt idx="2207">
                  <c:v>64.073226544622401</c:v>
                </c:pt>
                <c:pt idx="2208">
                  <c:v>63.2723112128146</c:v>
                </c:pt>
                <c:pt idx="2209">
                  <c:v>63.844393592677299</c:v>
                </c:pt>
                <c:pt idx="2210">
                  <c:v>63.844393592677299</c:v>
                </c:pt>
                <c:pt idx="2211">
                  <c:v>64.073226544622401</c:v>
                </c:pt>
                <c:pt idx="2212">
                  <c:v>66.132723112128105</c:v>
                </c:pt>
                <c:pt idx="2213">
                  <c:v>64.302059496567495</c:v>
                </c:pt>
                <c:pt idx="2214">
                  <c:v>63.2723112128146</c:v>
                </c:pt>
                <c:pt idx="2215">
                  <c:v>60.983981693363802</c:v>
                </c:pt>
                <c:pt idx="2216">
                  <c:v>57.208237986269999</c:v>
                </c:pt>
                <c:pt idx="2217">
                  <c:v>60.411899313501102</c:v>
                </c:pt>
                <c:pt idx="2218">
                  <c:v>64.645308924485093</c:v>
                </c:pt>
                <c:pt idx="2219">
                  <c:v>64.302059496567495</c:v>
                </c:pt>
                <c:pt idx="2220">
                  <c:v>60.411899313501102</c:v>
                </c:pt>
                <c:pt idx="2221">
                  <c:v>58.0091533180778</c:v>
                </c:pt>
                <c:pt idx="2222">
                  <c:v>59.038901601830602</c:v>
                </c:pt>
                <c:pt idx="2223">
                  <c:v>62.013729977116697</c:v>
                </c:pt>
                <c:pt idx="2224">
                  <c:v>58.466819221967903</c:v>
                </c:pt>
                <c:pt idx="2225">
                  <c:v>60.983981693363802</c:v>
                </c:pt>
                <c:pt idx="2226">
                  <c:v>61.556064073226501</c:v>
                </c:pt>
                <c:pt idx="2227">
                  <c:v>65.102974828375196</c:v>
                </c:pt>
                <c:pt idx="2228">
                  <c:v>64.988558352402706</c:v>
                </c:pt>
                <c:pt idx="2229">
                  <c:v>65.2173913043478</c:v>
                </c:pt>
                <c:pt idx="2230">
                  <c:v>64.302059496567495</c:v>
                </c:pt>
                <c:pt idx="2231">
                  <c:v>64.187643020594905</c:v>
                </c:pt>
                <c:pt idx="2232">
                  <c:v>60.411899313501102</c:v>
                </c:pt>
                <c:pt idx="2233">
                  <c:v>61.670480549198999</c:v>
                </c:pt>
                <c:pt idx="2234">
                  <c:v>61.212814645308903</c:v>
                </c:pt>
                <c:pt idx="2235">
                  <c:v>64.874141876430201</c:v>
                </c:pt>
                <c:pt idx="2236">
                  <c:v>67.848970251716196</c:v>
                </c:pt>
                <c:pt idx="2237">
                  <c:v>67.505720823798598</c:v>
                </c:pt>
                <c:pt idx="2238">
                  <c:v>66.0183066361556</c:v>
                </c:pt>
                <c:pt idx="2239">
                  <c:v>67.505720823798598</c:v>
                </c:pt>
                <c:pt idx="2240">
                  <c:v>68.306636155606398</c:v>
                </c:pt>
                <c:pt idx="2241">
                  <c:v>70.594965675057196</c:v>
                </c:pt>
                <c:pt idx="2242">
                  <c:v>72.768878718535404</c:v>
                </c:pt>
                <c:pt idx="2243">
                  <c:v>78.260869565217305</c:v>
                </c:pt>
                <c:pt idx="2244">
                  <c:v>78.032036613272297</c:v>
                </c:pt>
                <c:pt idx="2245">
                  <c:v>76.201372997711601</c:v>
                </c:pt>
                <c:pt idx="2246">
                  <c:v>78.947368421052602</c:v>
                </c:pt>
                <c:pt idx="2247">
                  <c:v>80.892448512585801</c:v>
                </c:pt>
                <c:pt idx="2248">
                  <c:v>80.892448512585801</c:v>
                </c:pt>
                <c:pt idx="2249">
                  <c:v>79.862700228832907</c:v>
                </c:pt>
                <c:pt idx="2250">
                  <c:v>76.887871853546898</c:v>
                </c:pt>
                <c:pt idx="2251">
                  <c:v>76.5446224256292</c:v>
                </c:pt>
                <c:pt idx="2252">
                  <c:v>76.773455377574294</c:v>
                </c:pt>
                <c:pt idx="2253">
                  <c:v>79.633867276887798</c:v>
                </c:pt>
                <c:pt idx="2254">
                  <c:v>78.947368421052602</c:v>
                </c:pt>
                <c:pt idx="2255">
                  <c:v>82.151029748283705</c:v>
                </c:pt>
                <c:pt idx="2256">
                  <c:v>79.862700228832907</c:v>
                </c:pt>
                <c:pt idx="2257">
                  <c:v>78.032036613272297</c:v>
                </c:pt>
                <c:pt idx="2258">
                  <c:v>79.2906178489702</c:v>
                </c:pt>
                <c:pt idx="2259">
                  <c:v>77.459954233409604</c:v>
                </c:pt>
                <c:pt idx="2260">
                  <c:v>77.917620137299707</c:v>
                </c:pt>
                <c:pt idx="2261">
                  <c:v>78.489702517162399</c:v>
                </c:pt>
                <c:pt idx="2262">
                  <c:v>76.659038901601804</c:v>
                </c:pt>
                <c:pt idx="2263">
                  <c:v>76.887871853546898</c:v>
                </c:pt>
                <c:pt idx="2264">
                  <c:v>73.112128146453003</c:v>
                </c:pt>
                <c:pt idx="2265">
                  <c:v>72.425629290617806</c:v>
                </c:pt>
                <c:pt idx="2266">
                  <c:v>74.370709382151006</c:v>
                </c:pt>
                <c:pt idx="2267">
                  <c:v>76.773455377574294</c:v>
                </c:pt>
                <c:pt idx="2268">
                  <c:v>76.086956521739097</c:v>
                </c:pt>
                <c:pt idx="2269">
                  <c:v>74.256292906178402</c:v>
                </c:pt>
                <c:pt idx="2270">
                  <c:v>73.340961098398097</c:v>
                </c:pt>
                <c:pt idx="2271">
                  <c:v>73.112128146453003</c:v>
                </c:pt>
                <c:pt idx="2272">
                  <c:v>71.510297482837501</c:v>
                </c:pt>
                <c:pt idx="2273">
                  <c:v>71.739130434782595</c:v>
                </c:pt>
                <c:pt idx="2274">
                  <c:v>69.679633867276806</c:v>
                </c:pt>
                <c:pt idx="2275">
                  <c:v>68.535469107551407</c:v>
                </c:pt>
                <c:pt idx="2276">
                  <c:v>68.535469107551407</c:v>
                </c:pt>
                <c:pt idx="2277">
                  <c:v>68.306636155606398</c:v>
                </c:pt>
                <c:pt idx="2278">
                  <c:v>68.535469107551407</c:v>
                </c:pt>
                <c:pt idx="2279">
                  <c:v>68.192219679633794</c:v>
                </c:pt>
                <c:pt idx="2280">
                  <c:v>68.535469107551407</c:v>
                </c:pt>
                <c:pt idx="2281">
                  <c:v>66.247139588100595</c:v>
                </c:pt>
                <c:pt idx="2282">
                  <c:v>64.073226544622401</c:v>
                </c:pt>
                <c:pt idx="2283">
                  <c:v>66.0183066361556</c:v>
                </c:pt>
                <c:pt idx="2284">
                  <c:v>66.247139588100595</c:v>
                </c:pt>
                <c:pt idx="2285">
                  <c:v>70.938215102974794</c:v>
                </c:pt>
                <c:pt idx="2286">
                  <c:v>68.878718535469105</c:v>
                </c:pt>
                <c:pt idx="2287">
                  <c:v>68.649885583523997</c:v>
                </c:pt>
                <c:pt idx="2288">
                  <c:v>67.734553775743706</c:v>
                </c:pt>
                <c:pt idx="2289">
                  <c:v>66.704805491990797</c:v>
                </c:pt>
                <c:pt idx="2290">
                  <c:v>66.704805491990797</c:v>
                </c:pt>
                <c:pt idx="2291">
                  <c:v>67.048054919908395</c:v>
                </c:pt>
                <c:pt idx="2292">
                  <c:v>66.475972540045703</c:v>
                </c:pt>
                <c:pt idx="2293">
                  <c:v>65.560640732265398</c:v>
                </c:pt>
                <c:pt idx="2294">
                  <c:v>64.073226544622401</c:v>
                </c:pt>
                <c:pt idx="2295">
                  <c:v>64.874141876430201</c:v>
                </c:pt>
                <c:pt idx="2296">
                  <c:v>63.043478260869499</c:v>
                </c:pt>
                <c:pt idx="2297">
                  <c:v>60.411899313501102</c:v>
                </c:pt>
                <c:pt idx="2298">
                  <c:v>60.755148741418701</c:v>
                </c:pt>
                <c:pt idx="2299">
                  <c:v>62.471395881006799</c:v>
                </c:pt>
                <c:pt idx="2300">
                  <c:v>65.560640732265398</c:v>
                </c:pt>
                <c:pt idx="2301">
                  <c:v>63.729977116704802</c:v>
                </c:pt>
                <c:pt idx="2302">
                  <c:v>66.933638443935905</c:v>
                </c:pt>
                <c:pt idx="2303">
                  <c:v>65.903890160182996</c:v>
                </c:pt>
                <c:pt idx="2304">
                  <c:v>63.2723112128146</c:v>
                </c:pt>
                <c:pt idx="2305">
                  <c:v>63.501144164759701</c:v>
                </c:pt>
                <c:pt idx="2306">
                  <c:v>62.356979405034302</c:v>
                </c:pt>
                <c:pt idx="2307">
                  <c:v>61.441647597253997</c:v>
                </c:pt>
                <c:pt idx="2308">
                  <c:v>61.670480549198999</c:v>
                </c:pt>
                <c:pt idx="2309">
                  <c:v>57.322654462242497</c:v>
                </c:pt>
                <c:pt idx="2310">
                  <c:v>56.864988558352401</c:v>
                </c:pt>
                <c:pt idx="2311">
                  <c:v>56.0640732265446</c:v>
                </c:pt>
                <c:pt idx="2312">
                  <c:v>58.0091533180778</c:v>
                </c:pt>
                <c:pt idx="2313">
                  <c:v>55.148741418764303</c:v>
                </c:pt>
                <c:pt idx="2314">
                  <c:v>57.093821510297403</c:v>
                </c:pt>
                <c:pt idx="2315">
                  <c:v>54.6910755148741</c:v>
                </c:pt>
                <c:pt idx="2316">
                  <c:v>51.830663615560603</c:v>
                </c:pt>
                <c:pt idx="2317">
                  <c:v>49.771167048054899</c:v>
                </c:pt>
                <c:pt idx="2318">
                  <c:v>51.830663615560603</c:v>
                </c:pt>
                <c:pt idx="2319">
                  <c:v>53.3180778032036</c:v>
                </c:pt>
                <c:pt idx="2320">
                  <c:v>53.661327231121199</c:v>
                </c:pt>
                <c:pt idx="2321">
                  <c:v>51.830663615560603</c:v>
                </c:pt>
                <c:pt idx="2322">
                  <c:v>52.860411899313497</c:v>
                </c:pt>
                <c:pt idx="2323">
                  <c:v>50.457665903890103</c:v>
                </c:pt>
                <c:pt idx="2324">
                  <c:v>53.432494279176197</c:v>
                </c:pt>
                <c:pt idx="2325">
                  <c:v>54.004576659038896</c:v>
                </c:pt>
                <c:pt idx="2326">
                  <c:v>55.377574370709297</c:v>
                </c:pt>
                <c:pt idx="2327">
                  <c:v>57.322654462242497</c:v>
                </c:pt>
                <c:pt idx="2328">
                  <c:v>59.610983981693302</c:v>
                </c:pt>
                <c:pt idx="2329">
                  <c:v>60.640732265446204</c:v>
                </c:pt>
                <c:pt idx="2330">
                  <c:v>67.276887871853503</c:v>
                </c:pt>
                <c:pt idx="2331">
                  <c:v>64.988558352402706</c:v>
                </c:pt>
                <c:pt idx="2332">
                  <c:v>62.242562929061698</c:v>
                </c:pt>
                <c:pt idx="2333">
                  <c:v>62.471395881006799</c:v>
                </c:pt>
                <c:pt idx="2334">
                  <c:v>65.675057208237902</c:v>
                </c:pt>
                <c:pt idx="2335">
                  <c:v>66.247139588100595</c:v>
                </c:pt>
                <c:pt idx="2336">
                  <c:v>69.336384439359193</c:v>
                </c:pt>
                <c:pt idx="2337">
                  <c:v>68.649885583523997</c:v>
                </c:pt>
                <c:pt idx="2338">
                  <c:v>70.823798627002205</c:v>
                </c:pt>
                <c:pt idx="2339">
                  <c:v>72.425629290617806</c:v>
                </c:pt>
                <c:pt idx="2340">
                  <c:v>71.967963386727604</c:v>
                </c:pt>
                <c:pt idx="2341">
                  <c:v>72.997711670480498</c:v>
                </c:pt>
                <c:pt idx="2342">
                  <c:v>74.485125858123496</c:v>
                </c:pt>
                <c:pt idx="2343">
                  <c:v>74.027459954233393</c:v>
                </c:pt>
                <c:pt idx="2344">
                  <c:v>74.141876430205897</c:v>
                </c:pt>
                <c:pt idx="2345">
                  <c:v>79.061784897025106</c:v>
                </c:pt>
                <c:pt idx="2346">
                  <c:v>74.027459954233393</c:v>
                </c:pt>
                <c:pt idx="2347">
                  <c:v>73.913043478260803</c:v>
                </c:pt>
                <c:pt idx="2348">
                  <c:v>69.221967963386703</c:v>
                </c:pt>
                <c:pt idx="2349">
                  <c:v>68.764302059496501</c:v>
                </c:pt>
                <c:pt idx="2350">
                  <c:v>65.2173913043478</c:v>
                </c:pt>
                <c:pt idx="2351">
                  <c:v>66.0183066361556</c:v>
                </c:pt>
                <c:pt idx="2352">
                  <c:v>61.8993135011441</c:v>
                </c:pt>
                <c:pt idx="2353">
                  <c:v>61.556064073226501</c:v>
                </c:pt>
                <c:pt idx="2354">
                  <c:v>63.2723112128146</c:v>
                </c:pt>
                <c:pt idx="2355">
                  <c:v>66.704805491990797</c:v>
                </c:pt>
                <c:pt idx="2356">
                  <c:v>63.386727688787097</c:v>
                </c:pt>
                <c:pt idx="2357">
                  <c:v>63.2723112128146</c:v>
                </c:pt>
                <c:pt idx="2358">
                  <c:v>60.869565217391298</c:v>
                </c:pt>
                <c:pt idx="2359">
                  <c:v>58.924485125858098</c:v>
                </c:pt>
                <c:pt idx="2360">
                  <c:v>59.839816933638403</c:v>
                </c:pt>
                <c:pt idx="2361">
                  <c:v>60.640732265446204</c:v>
                </c:pt>
                <c:pt idx="2362">
                  <c:v>59.9542334096109</c:v>
                </c:pt>
                <c:pt idx="2363">
                  <c:v>60.869565217391298</c:v>
                </c:pt>
                <c:pt idx="2364">
                  <c:v>59.839816933638403</c:v>
                </c:pt>
                <c:pt idx="2365">
                  <c:v>62.585812356979403</c:v>
                </c:pt>
                <c:pt idx="2366">
                  <c:v>59.038901601830602</c:v>
                </c:pt>
                <c:pt idx="2367">
                  <c:v>59.153318077803199</c:v>
                </c:pt>
                <c:pt idx="2368">
                  <c:v>57.093821510297403</c:v>
                </c:pt>
                <c:pt idx="2369">
                  <c:v>57.208237986269999</c:v>
                </c:pt>
                <c:pt idx="2370">
                  <c:v>57.894736842105203</c:v>
                </c:pt>
                <c:pt idx="2371">
                  <c:v>61.670480549198999</c:v>
                </c:pt>
                <c:pt idx="2372">
                  <c:v>61.3272311212814</c:v>
                </c:pt>
                <c:pt idx="2373">
                  <c:v>56.864988558352401</c:v>
                </c:pt>
                <c:pt idx="2374">
                  <c:v>57.780320366132699</c:v>
                </c:pt>
                <c:pt idx="2375">
                  <c:v>58.695652173912997</c:v>
                </c:pt>
                <c:pt idx="2376">
                  <c:v>59.496567505720797</c:v>
                </c:pt>
                <c:pt idx="2377">
                  <c:v>59.9542334096109</c:v>
                </c:pt>
                <c:pt idx="2378">
                  <c:v>62.585812356979403</c:v>
                </c:pt>
                <c:pt idx="2379">
                  <c:v>62.814645308924398</c:v>
                </c:pt>
                <c:pt idx="2380">
                  <c:v>69.565217391304301</c:v>
                </c:pt>
                <c:pt idx="2381">
                  <c:v>65.560640732265398</c:v>
                </c:pt>
                <c:pt idx="2382">
                  <c:v>64.645308924485093</c:v>
                </c:pt>
                <c:pt idx="2383">
                  <c:v>62.471395881006799</c:v>
                </c:pt>
                <c:pt idx="2384">
                  <c:v>62.471395881006799</c:v>
                </c:pt>
                <c:pt idx="2385">
                  <c:v>63.2723112128146</c:v>
                </c:pt>
                <c:pt idx="2386">
                  <c:v>63.2723112128146</c:v>
                </c:pt>
                <c:pt idx="2387">
                  <c:v>59.496567505720797</c:v>
                </c:pt>
                <c:pt idx="2388">
                  <c:v>60.869565217391298</c:v>
                </c:pt>
                <c:pt idx="2389">
                  <c:v>59.038901601830602</c:v>
                </c:pt>
                <c:pt idx="2390">
                  <c:v>57.665903890160102</c:v>
                </c:pt>
                <c:pt idx="2391">
                  <c:v>60.183066361556001</c:v>
                </c:pt>
                <c:pt idx="2392">
                  <c:v>60.640732265446204</c:v>
                </c:pt>
                <c:pt idx="2393">
                  <c:v>59.725400457665899</c:v>
                </c:pt>
                <c:pt idx="2394">
                  <c:v>64.187643020594905</c:v>
                </c:pt>
                <c:pt idx="2395">
                  <c:v>64.874141876430201</c:v>
                </c:pt>
                <c:pt idx="2396">
                  <c:v>66.361556064073199</c:v>
                </c:pt>
                <c:pt idx="2397">
                  <c:v>65.903890160182996</c:v>
                </c:pt>
                <c:pt idx="2398">
                  <c:v>63.157894736842103</c:v>
                </c:pt>
                <c:pt idx="2399">
                  <c:v>64.530892448512503</c:v>
                </c:pt>
                <c:pt idx="2400">
                  <c:v>61.441647597253997</c:v>
                </c:pt>
                <c:pt idx="2401">
                  <c:v>63.2723112128146</c:v>
                </c:pt>
                <c:pt idx="2402">
                  <c:v>62.929061784897002</c:v>
                </c:pt>
                <c:pt idx="2403">
                  <c:v>62.814645308924398</c:v>
                </c:pt>
                <c:pt idx="2404">
                  <c:v>62.814645308924398</c:v>
                </c:pt>
                <c:pt idx="2405">
                  <c:v>62.814645308924398</c:v>
                </c:pt>
                <c:pt idx="2406">
                  <c:v>61.556064073226501</c:v>
                </c:pt>
                <c:pt idx="2407">
                  <c:v>62.242562929061698</c:v>
                </c:pt>
                <c:pt idx="2408">
                  <c:v>60.755148741418701</c:v>
                </c:pt>
                <c:pt idx="2409">
                  <c:v>60.5263157894736</c:v>
                </c:pt>
                <c:pt idx="2410">
                  <c:v>60.5263157894736</c:v>
                </c:pt>
                <c:pt idx="2411">
                  <c:v>61.3272311212814</c:v>
                </c:pt>
                <c:pt idx="2412">
                  <c:v>62.929061784897002</c:v>
                </c:pt>
                <c:pt idx="2413">
                  <c:v>66.361556064073199</c:v>
                </c:pt>
                <c:pt idx="2414">
                  <c:v>65.675057208237902</c:v>
                </c:pt>
                <c:pt idx="2415">
                  <c:v>64.187643020594905</c:v>
                </c:pt>
                <c:pt idx="2416">
                  <c:v>64.759725400457597</c:v>
                </c:pt>
                <c:pt idx="2417">
                  <c:v>64.874141876430201</c:v>
                </c:pt>
                <c:pt idx="2418">
                  <c:v>65.102974828375196</c:v>
                </c:pt>
                <c:pt idx="2419">
                  <c:v>64.874141876430201</c:v>
                </c:pt>
                <c:pt idx="2420">
                  <c:v>65.331807780320304</c:v>
                </c:pt>
                <c:pt idx="2421">
                  <c:v>64.530892448512503</c:v>
                </c:pt>
                <c:pt idx="2422">
                  <c:v>64.874141876430201</c:v>
                </c:pt>
                <c:pt idx="2423">
                  <c:v>65.2173913043478</c:v>
                </c:pt>
                <c:pt idx="2424">
                  <c:v>64.530892448512503</c:v>
                </c:pt>
                <c:pt idx="2425">
                  <c:v>62.929061784897002</c:v>
                </c:pt>
                <c:pt idx="2426">
                  <c:v>60.297482837528598</c:v>
                </c:pt>
                <c:pt idx="2427">
                  <c:v>62.128146453089201</c:v>
                </c:pt>
                <c:pt idx="2428">
                  <c:v>65.2173913043478</c:v>
                </c:pt>
                <c:pt idx="2429">
                  <c:v>62.471395881006799</c:v>
                </c:pt>
                <c:pt idx="2430">
                  <c:v>63.501144164759701</c:v>
                </c:pt>
                <c:pt idx="2431">
                  <c:v>65.2173913043478</c:v>
                </c:pt>
                <c:pt idx="2432">
                  <c:v>66.0183066361556</c:v>
                </c:pt>
                <c:pt idx="2433">
                  <c:v>69.221967963386703</c:v>
                </c:pt>
                <c:pt idx="2434">
                  <c:v>67.734553775743706</c:v>
                </c:pt>
                <c:pt idx="2435">
                  <c:v>70.251716247139498</c:v>
                </c:pt>
                <c:pt idx="2436">
                  <c:v>71.510297482837501</c:v>
                </c:pt>
                <c:pt idx="2437">
                  <c:v>70.594965675057196</c:v>
                </c:pt>
                <c:pt idx="2438">
                  <c:v>70.137299771166994</c:v>
                </c:pt>
                <c:pt idx="2439">
                  <c:v>72.883295194507994</c:v>
                </c:pt>
                <c:pt idx="2440">
                  <c:v>78.947368421052602</c:v>
                </c:pt>
                <c:pt idx="2441">
                  <c:v>73.226544622425607</c:v>
                </c:pt>
                <c:pt idx="2442">
                  <c:v>76.773455377574294</c:v>
                </c:pt>
                <c:pt idx="2443">
                  <c:v>77.345537757437</c:v>
                </c:pt>
                <c:pt idx="2444">
                  <c:v>88.558352402745896</c:v>
                </c:pt>
                <c:pt idx="2445">
                  <c:v>82.723112128146397</c:v>
                </c:pt>
                <c:pt idx="2446">
                  <c:v>84.210526315789394</c:v>
                </c:pt>
                <c:pt idx="2447">
                  <c:v>82.265446224256195</c:v>
                </c:pt>
                <c:pt idx="2448">
                  <c:v>87.070938215102899</c:v>
                </c:pt>
                <c:pt idx="2449">
                  <c:v>84.210526315789394</c:v>
                </c:pt>
                <c:pt idx="2450">
                  <c:v>86.041189931350104</c:v>
                </c:pt>
                <c:pt idx="2451">
                  <c:v>89.130434782608603</c:v>
                </c:pt>
                <c:pt idx="2452">
                  <c:v>85.812356979404996</c:v>
                </c:pt>
                <c:pt idx="2453">
                  <c:v>85.469107551487397</c:v>
                </c:pt>
                <c:pt idx="2454">
                  <c:v>89.244851258581207</c:v>
                </c:pt>
                <c:pt idx="2455">
                  <c:v>87.185354691075503</c:v>
                </c:pt>
                <c:pt idx="2456">
                  <c:v>87.070938215102899</c:v>
                </c:pt>
                <c:pt idx="2457">
                  <c:v>85.240274599542303</c:v>
                </c:pt>
                <c:pt idx="2458">
                  <c:v>85.011441647597195</c:v>
                </c:pt>
                <c:pt idx="2459">
                  <c:v>84.210526315789394</c:v>
                </c:pt>
                <c:pt idx="2460">
                  <c:v>90.389016018306606</c:v>
                </c:pt>
                <c:pt idx="2461">
                  <c:v>84.210526315789394</c:v>
                </c:pt>
                <c:pt idx="2462">
                  <c:v>83.066361556063995</c:v>
                </c:pt>
                <c:pt idx="2463">
                  <c:v>80.320366132723095</c:v>
                </c:pt>
                <c:pt idx="2464">
                  <c:v>78.489702517162399</c:v>
                </c:pt>
                <c:pt idx="2465">
                  <c:v>75.400457665903801</c:v>
                </c:pt>
                <c:pt idx="2466">
                  <c:v>73.340961098398097</c:v>
                </c:pt>
                <c:pt idx="2467">
                  <c:v>71.967963386727604</c:v>
                </c:pt>
                <c:pt idx="2468">
                  <c:v>72.082379862700193</c:v>
                </c:pt>
                <c:pt idx="2469">
                  <c:v>72.768878718535404</c:v>
                </c:pt>
                <c:pt idx="2470">
                  <c:v>73.455377574370701</c:v>
                </c:pt>
                <c:pt idx="2471">
                  <c:v>71.967963386727604</c:v>
                </c:pt>
                <c:pt idx="2472">
                  <c:v>74.027459954233393</c:v>
                </c:pt>
                <c:pt idx="2473">
                  <c:v>73.226544622425607</c:v>
                </c:pt>
                <c:pt idx="2474">
                  <c:v>74.5995423340961</c:v>
                </c:pt>
                <c:pt idx="2475">
                  <c:v>73.798627002288299</c:v>
                </c:pt>
                <c:pt idx="2476">
                  <c:v>73.226544622425607</c:v>
                </c:pt>
                <c:pt idx="2477">
                  <c:v>74.256292906178402</c:v>
                </c:pt>
                <c:pt idx="2478">
                  <c:v>72.196796338672698</c:v>
                </c:pt>
                <c:pt idx="2479">
                  <c:v>72.540045766590296</c:v>
                </c:pt>
                <c:pt idx="2480">
                  <c:v>75.972540045766493</c:v>
                </c:pt>
                <c:pt idx="2481">
                  <c:v>78.718535469107493</c:v>
                </c:pt>
                <c:pt idx="2482">
                  <c:v>76.201372997711601</c:v>
                </c:pt>
                <c:pt idx="2483">
                  <c:v>81.578947368420998</c:v>
                </c:pt>
                <c:pt idx="2484">
                  <c:v>81.693363844393502</c:v>
                </c:pt>
                <c:pt idx="2485">
                  <c:v>83.638443935926702</c:v>
                </c:pt>
                <c:pt idx="2486">
                  <c:v>83.867276887871796</c:v>
                </c:pt>
                <c:pt idx="2487">
                  <c:v>86.041189931350104</c:v>
                </c:pt>
                <c:pt idx="2488">
                  <c:v>85.240274599542303</c:v>
                </c:pt>
                <c:pt idx="2489">
                  <c:v>84.897025171624705</c:v>
                </c:pt>
                <c:pt idx="2490">
                  <c:v>87.414187643020497</c:v>
                </c:pt>
                <c:pt idx="2491">
                  <c:v>89.473684210526301</c:v>
                </c:pt>
                <c:pt idx="2492">
                  <c:v>89.016018306636099</c:v>
                </c:pt>
                <c:pt idx="2493">
                  <c:v>86.956521739130395</c:v>
                </c:pt>
                <c:pt idx="2494">
                  <c:v>88.443935926773406</c:v>
                </c:pt>
                <c:pt idx="2495">
                  <c:v>87.757437070938195</c:v>
                </c:pt>
                <c:pt idx="2496">
                  <c:v>87.757437070938195</c:v>
                </c:pt>
                <c:pt idx="2497">
                  <c:v>87.528604118993101</c:v>
                </c:pt>
                <c:pt idx="2498">
                  <c:v>87.8718535469107</c:v>
                </c:pt>
                <c:pt idx="2499">
                  <c:v>87.986270022883204</c:v>
                </c:pt>
                <c:pt idx="2500">
                  <c:v>86.842105263157805</c:v>
                </c:pt>
                <c:pt idx="2501">
                  <c:v>87.185354691075503</c:v>
                </c:pt>
                <c:pt idx="2502">
                  <c:v>83.867276887871796</c:v>
                </c:pt>
                <c:pt idx="2503">
                  <c:v>80.091533180778001</c:v>
                </c:pt>
                <c:pt idx="2504">
                  <c:v>81.807780320366106</c:v>
                </c:pt>
                <c:pt idx="2505">
                  <c:v>81.006864988558306</c:v>
                </c:pt>
                <c:pt idx="2506">
                  <c:v>79.977116704805397</c:v>
                </c:pt>
                <c:pt idx="2507">
                  <c:v>79.2906178489702</c:v>
                </c:pt>
                <c:pt idx="2508">
                  <c:v>71.853546910755099</c:v>
                </c:pt>
                <c:pt idx="2509">
                  <c:v>69.794050343249395</c:v>
                </c:pt>
                <c:pt idx="2510">
                  <c:v>70.7093821510297</c:v>
                </c:pt>
                <c:pt idx="2511">
                  <c:v>72.997711670480498</c:v>
                </c:pt>
                <c:pt idx="2512">
                  <c:v>74.828375286041094</c:v>
                </c:pt>
                <c:pt idx="2513">
                  <c:v>75.972540045766493</c:v>
                </c:pt>
                <c:pt idx="2514">
                  <c:v>74.370709382151006</c:v>
                </c:pt>
                <c:pt idx="2515">
                  <c:v>75.057208237986202</c:v>
                </c:pt>
                <c:pt idx="2516">
                  <c:v>75.743707093821499</c:v>
                </c:pt>
                <c:pt idx="2517">
                  <c:v>74.256292906178402</c:v>
                </c:pt>
                <c:pt idx="2518">
                  <c:v>74.256292906178402</c:v>
                </c:pt>
                <c:pt idx="2519">
                  <c:v>75.400457665903801</c:v>
                </c:pt>
                <c:pt idx="2520">
                  <c:v>74.5995423340961</c:v>
                </c:pt>
                <c:pt idx="2521">
                  <c:v>72.540045766590296</c:v>
                </c:pt>
                <c:pt idx="2522">
                  <c:v>71.510297482837501</c:v>
                </c:pt>
                <c:pt idx="2523">
                  <c:v>73.340961098398097</c:v>
                </c:pt>
                <c:pt idx="2524">
                  <c:v>72.540045766590296</c:v>
                </c:pt>
                <c:pt idx="2525">
                  <c:v>73.569794050343205</c:v>
                </c:pt>
                <c:pt idx="2526">
                  <c:v>74.027459954233393</c:v>
                </c:pt>
                <c:pt idx="2527">
                  <c:v>74.027459954233393</c:v>
                </c:pt>
                <c:pt idx="2528">
                  <c:v>75.743707093821499</c:v>
                </c:pt>
                <c:pt idx="2529">
                  <c:v>77.002288329519402</c:v>
                </c:pt>
                <c:pt idx="2530">
                  <c:v>77.803203661327203</c:v>
                </c:pt>
                <c:pt idx="2531">
                  <c:v>75.171624713958806</c:v>
                </c:pt>
                <c:pt idx="2532">
                  <c:v>75.400457665903801</c:v>
                </c:pt>
                <c:pt idx="2533">
                  <c:v>71.739130434782595</c:v>
                </c:pt>
                <c:pt idx="2534">
                  <c:v>71.281464530892407</c:v>
                </c:pt>
                <c:pt idx="2535">
                  <c:v>71.853546910755099</c:v>
                </c:pt>
                <c:pt idx="2536">
                  <c:v>70.7093821510297</c:v>
                </c:pt>
                <c:pt idx="2537">
                  <c:v>71.052631578947299</c:v>
                </c:pt>
                <c:pt idx="2538">
                  <c:v>71.167048054919903</c:v>
                </c:pt>
                <c:pt idx="2539">
                  <c:v>68.764302059496501</c:v>
                </c:pt>
                <c:pt idx="2540">
                  <c:v>67.048054919908395</c:v>
                </c:pt>
                <c:pt idx="2541">
                  <c:v>63.501144164759701</c:v>
                </c:pt>
                <c:pt idx="2542">
                  <c:v>51.487414187642997</c:v>
                </c:pt>
                <c:pt idx="2543">
                  <c:v>52.860411899313497</c:v>
                </c:pt>
                <c:pt idx="2544">
                  <c:v>55.720823798627002</c:v>
                </c:pt>
                <c:pt idx="2545">
                  <c:v>55.835240274599499</c:v>
                </c:pt>
                <c:pt idx="2546">
                  <c:v>57.437070938215101</c:v>
                </c:pt>
                <c:pt idx="2547">
                  <c:v>57.208237986269999</c:v>
                </c:pt>
                <c:pt idx="2548">
                  <c:v>55.720823798627002</c:v>
                </c:pt>
                <c:pt idx="2549">
                  <c:v>55.606407322654398</c:v>
                </c:pt>
                <c:pt idx="2550">
                  <c:v>53.775743707093802</c:v>
                </c:pt>
                <c:pt idx="2551">
                  <c:v>52.402745995423302</c:v>
                </c:pt>
                <c:pt idx="2552">
                  <c:v>52.974828375286002</c:v>
                </c:pt>
                <c:pt idx="2553">
                  <c:v>51.830663615560603</c:v>
                </c:pt>
                <c:pt idx="2554">
                  <c:v>53.089244851258499</c:v>
                </c:pt>
                <c:pt idx="2555">
                  <c:v>53.8901601830663</c:v>
                </c:pt>
                <c:pt idx="2556">
                  <c:v>55.720823798627002</c:v>
                </c:pt>
                <c:pt idx="2557">
                  <c:v>60.869565217391298</c:v>
                </c:pt>
                <c:pt idx="2558">
                  <c:v>60.411899313501102</c:v>
                </c:pt>
                <c:pt idx="2559">
                  <c:v>54.6910755148741</c:v>
                </c:pt>
                <c:pt idx="2560">
                  <c:v>54.233409610983898</c:v>
                </c:pt>
                <c:pt idx="2561">
                  <c:v>55.2631578947368</c:v>
                </c:pt>
                <c:pt idx="2562">
                  <c:v>54.347826086956502</c:v>
                </c:pt>
                <c:pt idx="2563">
                  <c:v>54.004576659038896</c:v>
                </c:pt>
                <c:pt idx="2564">
                  <c:v>54.347826086956502</c:v>
                </c:pt>
                <c:pt idx="2565">
                  <c:v>52.631578947368403</c:v>
                </c:pt>
                <c:pt idx="2566">
                  <c:v>51.601830663615502</c:v>
                </c:pt>
                <c:pt idx="2567">
                  <c:v>53.546910755148701</c:v>
                </c:pt>
                <c:pt idx="2568">
                  <c:v>54.347826086956502</c:v>
                </c:pt>
                <c:pt idx="2569">
                  <c:v>53.3180778032036</c:v>
                </c:pt>
                <c:pt idx="2570">
                  <c:v>54.347826086956502</c:v>
                </c:pt>
                <c:pt idx="2571">
                  <c:v>56.6361556064073</c:v>
                </c:pt>
                <c:pt idx="2572">
                  <c:v>55.2631578947368</c:v>
                </c:pt>
                <c:pt idx="2573">
                  <c:v>57.551487414187598</c:v>
                </c:pt>
                <c:pt idx="2574">
                  <c:v>59.725400457665899</c:v>
                </c:pt>
                <c:pt idx="2575">
                  <c:v>61.3272311212814</c:v>
                </c:pt>
                <c:pt idx="2576">
                  <c:v>60.068649885583497</c:v>
                </c:pt>
                <c:pt idx="2577">
                  <c:v>59.610983981693302</c:v>
                </c:pt>
                <c:pt idx="2578">
                  <c:v>55.949656750571997</c:v>
                </c:pt>
                <c:pt idx="2579">
                  <c:v>59.610983981693302</c:v>
                </c:pt>
                <c:pt idx="2580">
                  <c:v>57.208237986269999</c:v>
                </c:pt>
                <c:pt idx="2581">
                  <c:v>57.665903890160102</c:v>
                </c:pt>
                <c:pt idx="2582">
                  <c:v>56.864988558352401</c:v>
                </c:pt>
                <c:pt idx="2583">
                  <c:v>58.352402745995398</c:v>
                </c:pt>
                <c:pt idx="2584">
                  <c:v>59.382151029748201</c:v>
                </c:pt>
                <c:pt idx="2585">
                  <c:v>60.068649885583497</c:v>
                </c:pt>
                <c:pt idx="2586">
                  <c:v>61.098398169336299</c:v>
                </c:pt>
                <c:pt idx="2587">
                  <c:v>62.356979405034302</c:v>
                </c:pt>
                <c:pt idx="2588">
                  <c:v>65.789473684210506</c:v>
                </c:pt>
                <c:pt idx="2589">
                  <c:v>69.107551487414099</c:v>
                </c:pt>
                <c:pt idx="2590">
                  <c:v>65.331807780320304</c:v>
                </c:pt>
                <c:pt idx="2591">
                  <c:v>64.874141876430201</c:v>
                </c:pt>
                <c:pt idx="2592">
                  <c:v>67.048054919908395</c:v>
                </c:pt>
                <c:pt idx="2593">
                  <c:v>65.903890160182996</c:v>
                </c:pt>
                <c:pt idx="2594">
                  <c:v>65.903890160182996</c:v>
                </c:pt>
                <c:pt idx="2595">
                  <c:v>69.679633867276806</c:v>
                </c:pt>
                <c:pt idx="2596">
                  <c:v>69.9084668192219</c:v>
                </c:pt>
                <c:pt idx="2597">
                  <c:v>60.183066361556001</c:v>
                </c:pt>
                <c:pt idx="2598">
                  <c:v>58.924485125858098</c:v>
                </c:pt>
                <c:pt idx="2599">
                  <c:v>57.322654462242497</c:v>
                </c:pt>
                <c:pt idx="2600">
                  <c:v>56.178489702517098</c:v>
                </c:pt>
                <c:pt idx="2601">
                  <c:v>55.2631578947368</c:v>
                </c:pt>
                <c:pt idx="2602">
                  <c:v>55.034324942791699</c:v>
                </c:pt>
                <c:pt idx="2603">
                  <c:v>56.0640732265446</c:v>
                </c:pt>
                <c:pt idx="2604">
                  <c:v>55.148741418764303</c:v>
                </c:pt>
                <c:pt idx="2605">
                  <c:v>56.292906178489702</c:v>
                </c:pt>
                <c:pt idx="2606">
                  <c:v>57.780320366132699</c:v>
                </c:pt>
                <c:pt idx="2607">
                  <c:v>58.352402745995398</c:v>
                </c:pt>
                <c:pt idx="2608">
                  <c:v>58.237986270022802</c:v>
                </c:pt>
                <c:pt idx="2609">
                  <c:v>59.153318077803199</c:v>
                </c:pt>
                <c:pt idx="2610">
                  <c:v>58.5812356979405</c:v>
                </c:pt>
                <c:pt idx="2611">
                  <c:v>57.894736842105203</c:v>
                </c:pt>
                <c:pt idx="2612">
                  <c:v>55.835240274599499</c:v>
                </c:pt>
                <c:pt idx="2613">
                  <c:v>56.407322654462199</c:v>
                </c:pt>
                <c:pt idx="2614">
                  <c:v>56.864988558352401</c:v>
                </c:pt>
                <c:pt idx="2615">
                  <c:v>55.606407322654398</c:v>
                </c:pt>
                <c:pt idx="2616">
                  <c:v>56.178489702517098</c:v>
                </c:pt>
                <c:pt idx="2617">
                  <c:v>55.148741418764303</c:v>
                </c:pt>
                <c:pt idx="2618">
                  <c:v>55.835240274599499</c:v>
                </c:pt>
                <c:pt idx="2619">
                  <c:v>54.576659038901603</c:v>
                </c:pt>
                <c:pt idx="2620">
                  <c:v>55.377574370709297</c:v>
                </c:pt>
                <c:pt idx="2621">
                  <c:v>55.491990846681901</c:v>
                </c:pt>
                <c:pt idx="2622">
                  <c:v>58.352402745995398</c:v>
                </c:pt>
                <c:pt idx="2623">
                  <c:v>58.123569794050297</c:v>
                </c:pt>
                <c:pt idx="2624">
                  <c:v>57.780320366132699</c:v>
                </c:pt>
                <c:pt idx="2625">
                  <c:v>59.267734553775703</c:v>
                </c:pt>
                <c:pt idx="2626">
                  <c:v>58.237986270022802</c:v>
                </c:pt>
                <c:pt idx="2627">
                  <c:v>56.0640732265446</c:v>
                </c:pt>
                <c:pt idx="2628">
                  <c:v>55.949656750571997</c:v>
                </c:pt>
                <c:pt idx="2629">
                  <c:v>56.521739130434703</c:v>
                </c:pt>
                <c:pt idx="2630">
                  <c:v>55.2631578947368</c:v>
                </c:pt>
                <c:pt idx="2631">
                  <c:v>54.919908466819201</c:v>
                </c:pt>
                <c:pt idx="2632">
                  <c:v>53.8901601830663</c:v>
                </c:pt>
                <c:pt idx="2633">
                  <c:v>50</c:v>
                </c:pt>
                <c:pt idx="2634">
                  <c:v>50.343249427917598</c:v>
                </c:pt>
                <c:pt idx="2635">
                  <c:v>48.169336384439298</c:v>
                </c:pt>
                <c:pt idx="2636">
                  <c:v>46.109839816933601</c:v>
                </c:pt>
                <c:pt idx="2637">
                  <c:v>45.537757437070901</c:v>
                </c:pt>
                <c:pt idx="2638">
                  <c:v>45.080091533180699</c:v>
                </c:pt>
                <c:pt idx="2639">
                  <c:v>44.164759725400401</c:v>
                </c:pt>
                <c:pt idx="2640">
                  <c:v>41.418764302059401</c:v>
                </c:pt>
                <c:pt idx="2641">
                  <c:v>43.821510297482803</c:v>
                </c:pt>
                <c:pt idx="2642">
                  <c:v>55.491990846681901</c:v>
                </c:pt>
                <c:pt idx="2643">
                  <c:v>57.437070938215101</c:v>
                </c:pt>
                <c:pt idx="2644">
                  <c:v>58.352402745995398</c:v>
                </c:pt>
                <c:pt idx="2645">
                  <c:v>58.0091533180778</c:v>
                </c:pt>
                <c:pt idx="2646">
                  <c:v>56.6361556064073</c:v>
                </c:pt>
                <c:pt idx="2647">
                  <c:v>54.576659038901603</c:v>
                </c:pt>
                <c:pt idx="2648">
                  <c:v>56.407322654462199</c:v>
                </c:pt>
                <c:pt idx="2649">
                  <c:v>54.6910755148741</c:v>
                </c:pt>
                <c:pt idx="2650">
                  <c:v>54.919908466819201</c:v>
                </c:pt>
                <c:pt idx="2651">
                  <c:v>56.750572082379797</c:v>
                </c:pt>
                <c:pt idx="2652">
                  <c:v>57.437070938215101</c:v>
                </c:pt>
                <c:pt idx="2653">
                  <c:v>55.835240274599499</c:v>
                </c:pt>
                <c:pt idx="2654">
                  <c:v>55.491990846681901</c:v>
                </c:pt>
                <c:pt idx="2655">
                  <c:v>54.6910755148741</c:v>
                </c:pt>
                <c:pt idx="2656">
                  <c:v>56.0640732265446</c:v>
                </c:pt>
                <c:pt idx="2657">
                  <c:v>58.810068649885501</c:v>
                </c:pt>
                <c:pt idx="2658">
                  <c:v>59.267734553775703</c:v>
                </c:pt>
                <c:pt idx="2659">
                  <c:v>57.665903890160102</c:v>
                </c:pt>
                <c:pt idx="2660">
                  <c:v>53.775743707093802</c:v>
                </c:pt>
                <c:pt idx="2661">
                  <c:v>56.407322654462199</c:v>
                </c:pt>
                <c:pt idx="2662">
                  <c:v>56.979405034324898</c:v>
                </c:pt>
                <c:pt idx="2663">
                  <c:v>56.521739130434703</c:v>
                </c:pt>
                <c:pt idx="2664">
                  <c:v>56.0640732265446</c:v>
                </c:pt>
                <c:pt idx="2665">
                  <c:v>56.178489702517098</c:v>
                </c:pt>
                <c:pt idx="2666">
                  <c:v>56.521739130434703</c:v>
                </c:pt>
                <c:pt idx="2667">
                  <c:v>55.606407322654398</c:v>
                </c:pt>
                <c:pt idx="2668">
                  <c:v>57.780320366132699</c:v>
                </c:pt>
                <c:pt idx="2669">
                  <c:v>58.237986270022802</c:v>
                </c:pt>
                <c:pt idx="2670">
                  <c:v>57.093821510297403</c:v>
                </c:pt>
                <c:pt idx="2671">
                  <c:v>58.237986270022802</c:v>
                </c:pt>
                <c:pt idx="2672">
                  <c:v>58.352402745995398</c:v>
                </c:pt>
                <c:pt idx="2673">
                  <c:v>59.038901601830602</c:v>
                </c:pt>
                <c:pt idx="2674">
                  <c:v>59.153318077803199</c:v>
                </c:pt>
                <c:pt idx="2675">
                  <c:v>61.670480549198999</c:v>
                </c:pt>
                <c:pt idx="2676">
                  <c:v>61.784897025171603</c:v>
                </c:pt>
              </c:numCache>
            </c:numRef>
          </c:val>
          <c:smooth val="0"/>
        </c:ser>
        <c:dLbls>
          <c:showLegendKey val="0"/>
          <c:showVal val="0"/>
          <c:showCatName val="0"/>
          <c:showSerName val="0"/>
          <c:showPercent val="0"/>
          <c:showBubbleSize val="0"/>
        </c:dLbls>
        <c:marker val="1"/>
        <c:smooth val="0"/>
        <c:axId val="328251648"/>
        <c:axId val="328261632"/>
      </c:lineChart>
      <c:lineChart>
        <c:grouping val="standard"/>
        <c:varyColors val="0"/>
        <c:ser>
          <c:idx val="1"/>
          <c:order val="1"/>
          <c:tx>
            <c:v>Mead Johnson</c:v>
          </c:tx>
          <c:spPr>
            <a:ln w="38100"/>
          </c:spPr>
          <c:marker>
            <c:symbol val="none"/>
          </c:marker>
          <c:cat>
            <c:numRef>
              <c:f>'C:\Users\Valay\Downloads\[Charts (22).xls]1 - Chart Data'!$A$2:$A$2678</c:f>
              <c:numCache>
                <c:formatCode>General</c:formatCode>
                <c:ptCount val="2677"/>
                <c:pt idx="0">
                  <c:v>38553</c:v>
                </c:pt>
                <c:pt idx="1">
                  <c:v>38554</c:v>
                </c:pt>
                <c:pt idx="2">
                  <c:v>38555</c:v>
                </c:pt>
                <c:pt idx="3">
                  <c:v>38558</c:v>
                </c:pt>
                <c:pt idx="4">
                  <c:v>38559</c:v>
                </c:pt>
                <c:pt idx="5">
                  <c:v>38560</c:v>
                </c:pt>
                <c:pt idx="6">
                  <c:v>38561</c:v>
                </c:pt>
                <c:pt idx="7">
                  <c:v>38562</c:v>
                </c:pt>
                <c:pt idx="8">
                  <c:v>38565</c:v>
                </c:pt>
                <c:pt idx="9">
                  <c:v>38566</c:v>
                </c:pt>
                <c:pt idx="10">
                  <c:v>38567</c:v>
                </c:pt>
                <c:pt idx="11">
                  <c:v>38568</c:v>
                </c:pt>
                <c:pt idx="12">
                  <c:v>38569</c:v>
                </c:pt>
                <c:pt idx="13">
                  <c:v>38572</c:v>
                </c:pt>
                <c:pt idx="14">
                  <c:v>38573</c:v>
                </c:pt>
                <c:pt idx="15">
                  <c:v>38574</c:v>
                </c:pt>
                <c:pt idx="16">
                  <c:v>38575</c:v>
                </c:pt>
                <c:pt idx="17">
                  <c:v>38576</c:v>
                </c:pt>
                <c:pt idx="18">
                  <c:v>38579</c:v>
                </c:pt>
                <c:pt idx="19">
                  <c:v>38580</c:v>
                </c:pt>
                <c:pt idx="20">
                  <c:v>38581</c:v>
                </c:pt>
                <c:pt idx="21">
                  <c:v>38582</c:v>
                </c:pt>
                <c:pt idx="22">
                  <c:v>38583</c:v>
                </c:pt>
                <c:pt idx="23">
                  <c:v>38586</c:v>
                </c:pt>
                <c:pt idx="24">
                  <c:v>38587</c:v>
                </c:pt>
                <c:pt idx="25">
                  <c:v>38588</c:v>
                </c:pt>
                <c:pt idx="26">
                  <c:v>38589</c:v>
                </c:pt>
                <c:pt idx="27">
                  <c:v>38590</c:v>
                </c:pt>
                <c:pt idx="28">
                  <c:v>38593</c:v>
                </c:pt>
                <c:pt idx="29">
                  <c:v>38594</c:v>
                </c:pt>
                <c:pt idx="30">
                  <c:v>38595</c:v>
                </c:pt>
                <c:pt idx="31">
                  <c:v>38596</c:v>
                </c:pt>
                <c:pt idx="32">
                  <c:v>38597</c:v>
                </c:pt>
                <c:pt idx="33">
                  <c:v>38601</c:v>
                </c:pt>
                <c:pt idx="34">
                  <c:v>38602</c:v>
                </c:pt>
                <c:pt idx="35">
                  <c:v>38603</c:v>
                </c:pt>
                <c:pt idx="36">
                  <c:v>38604</c:v>
                </c:pt>
                <c:pt idx="37">
                  <c:v>38607</c:v>
                </c:pt>
                <c:pt idx="38">
                  <c:v>38608</c:v>
                </c:pt>
                <c:pt idx="39">
                  <c:v>38609</c:v>
                </c:pt>
                <c:pt idx="40">
                  <c:v>38610</c:v>
                </c:pt>
                <c:pt idx="41">
                  <c:v>38611</c:v>
                </c:pt>
                <c:pt idx="42">
                  <c:v>38614</c:v>
                </c:pt>
                <c:pt idx="43">
                  <c:v>38615</c:v>
                </c:pt>
                <c:pt idx="44">
                  <c:v>38616</c:v>
                </c:pt>
                <c:pt idx="45">
                  <c:v>38617</c:v>
                </c:pt>
                <c:pt idx="46">
                  <c:v>38618</c:v>
                </c:pt>
                <c:pt idx="47">
                  <c:v>38621</c:v>
                </c:pt>
                <c:pt idx="48">
                  <c:v>38622</c:v>
                </c:pt>
                <c:pt idx="49">
                  <c:v>38623</c:v>
                </c:pt>
                <c:pt idx="50">
                  <c:v>38624</c:v>
                </c:pt>
                <c:pt idx="51">
                  <c:v>38625</c:v>
                </c:pt>
                <c:pt idx="52">
                  <c:v>38628</c:v>
                </c:pt>
                <c:pt idx="53">
                  <c:v>38629</c:v>
                </c:pt>
                <c:pt idx="54">
                  <c:v>38630</c:v>
                </c:pt>
                <c:pt idx="55">
                  <c:v>38631</c:v>
                </c:pt>
                <c:pt idx="56">
                  <c:v>38632</c:v>
                </c:pt>
                <c:pt idx="57">
                  <c:v>38635</c:v>
                </c:pt>
                <c:pt idx="58">
                  <c:v>38636</c:v>
                </c:pt>
                <c:pt idx="59">
                  <c:v>38637</c:v>
                </c:pt>
                <c:pt idx="60">
                  <c:v>38638</c:v>
                </c:pt>
                <c:pt idx="61">
                  <c:v>38639</c:v>
                </c:pt>
                <c:pt idx="62">
                  <c:v>38642</c:v>
                </c:pt>
                <c:pt idx="63">
                  <c:v>38643</c:v>
                </c:pt>
                <c:pt idx="64">
                  <c:v>38644</c:v>
                </c:pt>
                <c:pt idx="65">
                  <c:v>38645</c:v>
                </c:pt>
                <c:pt idx="66">
                  <c:v>38646</c:v>
                </c:pt>
                <c:pt idx="67">
                  <c:v>38649</c:v>
                </c:pt>
                <c:pt idx="68">
                  <c:v>38650</c:v>
                </c:pt>
                <c:pt idx="69">
                  <c:v>38651</c:v>
                </c:pt>
                <c:pt idx="70">
                  <c:v>38652</c:v>
                </c:pt>
                <c:pt idx="71">
                  <c:v>38653</c:v>
                </c:pt>
                <c:pt idx="72">
                  <c:v>38656</c:v>
                </c:pt>
                <c:pt idx="73">
                  <c:v>38657</c:v>
                </c:pt>
                <c:pt idx="74">
                  <c:v>38658</c:v>
                </c:pt>
                <c:pt idx="75">
                  <c:v>38659</c:v>
                </c:pt>
                <c:pt idx="76">
                  <c:v>38660</c:v>
                </c:pt>
                <c:pt idx="77">
                  <c:v>38663</c:v>
                </c:pt>
                <c:pt idx="78">
                  <c:v>38664</c:v>
                </c:pt>
                <c:pt idx="79">
                  <c:v>38665</c:v>
                </c:pt>
                <c:pt idx="80">
                  <c:v>38666</c:v>
                </c:pt>
                <c:pt idx="81">
                  <c:v>38667</c:v>
                </c:pt>
                <c:pt idx="82">
                  <c:v>38670</c:v>
                </c:pt>
                <c:pt idx="83">
                  <c:v>38671</c:v>
                </c:pt>
                <c:pt idx="84">
                  <c:v>38672</c:v>
                </c:pt>
                <c:pt idx="85">
                  <c:v>38673</c:v>
                </c:pt>
                <c:pt idx="86">
                  <c:v>38674</c:v>
                </c:pt>
                <c:pt idx="87">
                  <c:v>38677</c:v>
                </c:pt>
                <c:pt idx="88">
                  <c:v>38678</c:v>
                </c:pt>
                <c:pt idx="89">
                  <c:v>38679</c:v>
                </c:pt>
                <c:pt idx="90">
                  <c:v>38681</c:v>
                </c:pt>
                <c:pt idx="91">
                  <c:v>38684</c:v>
                </c:pt>
                <c:pt idx="92">
                  <c:v>38685</c:v>
                </c:pt>
                <c:pt idx="93">
                  <c:v>38686</c:v>
                </c:pt>
                <c:pt idx="94">
                  <c:v>38687</c:v>
                </c:pt>
                <c:pt idx="95">
                  <c:v>38688</c:v>
                </c:pt>
                <c:pt idx="96">
                  <c:v>38691</c:v>
                </c:pt>
                <c:pt idx="97">
                  <c:v>38692</c:v>
                </c:pt>
                <c:pt idx="98">
                  <c:v>38693</c:v>
                </c:pt>
                <c:pt idx="99">
                  <c:v>38694</c:v>
                </c:pt>
                <c:pt idx="100">
                  <c:v>38695</c:v>
                </c:pt>
                <c:pt idx="101">
                  <c:v>38698</c:v>
                </c:pt>
                <c:pt idx="102">
                  <c:v>38699</c:v>
                </c:pt>
                <c:pt idx="103">
                  <c:v>38700</c:v>
                </c:pt>
                <c:pt idx="104">
                  <c:v>38701</c:v>
                </c:pt>
                <c:pt idx="105">
                  <c:v>38702</c:v>
                </c:pt>
                <c:pt idx="106">
                  <c:v>38705</c:v>
                </c:pt>
                <c:pt idx="107">
                  <c:v>38706</c:v>
                </c:pt>
                <c:pt idx="108">
                  <c:v>38707</c:v>
                </c:pt>
                <c:pt idx="109">
                  <c:v>38708</c:v>
                </c:pt>
                <c:pt idx="110">
                  <c:v>38709</c:v>
                </c:pt>
                <c:pt idx="111">
                  <c:v>38713</c:v>
                </c:pt>
                <c:pt idx="112">
                  <c:v>38714</c:v>
                </c:pt>
                <c:pt idx="113">
                  <c:v>38715</c:v>
                </c:pt>
                <c:pt idx="114">
                  <c:v>38716</c:v>
                </c:pt>
                <c:pt idx="115">
                  <c:v>38720</c:v>
                </c:pt>
                <c:pt idx="116">
                  <c:v>38721</c:v>
                </c:pt>
                <c:pt idx="117">
                  <c:v>38722</c:v>
                </c:pt>
                <c:pt idx="118">
                  <c:v>38723</c:v>
                </c:pt>
                <c:pt idx="119">
                  <c:v>38726</c:v>
                </c:pt>
                <c:pt idx="120">
                  <c:v>38727</c:v>
                </c:pt>
                <c:pt idx="121">
                  <c:v>38728</c:v>
                </c:pt>
                <c:pt idx="122">
                  <c:v>38729</c:v>
                </c:pt>
                <c:pt idx="123">
                  <c:v>38730</c:v>
                </c:pt>
                <c:pt idx="124">
                  <c:v>38734</c:v>
                </c:pt>
                <c:pt idx="125">
                  <c:v>38735</c:v>
                </c:pt>
                <c:pt idx="126">
                  <c:v>38736</c:v>
                </c:pt>
                <c:pt idx="127">
                  <c:v>38737</c:v>
                </c:pt>
                <c:pt idx="128">
                  <c:v>38740</c:v>
                </c:pt>
                <c:pt idx="129">
                  <c:v>38741</c:v>
                </c:pt>
                <c:pt idx="130">
                  <c:v>38742</c:v>
                </c:pt>
                <c:pt idx="131">
                  <c:v>38743</c:v>
                </c:pt>
                <c:pt idx="132">
                  <c:v>38744</c:v>
                </c:pt>
                <c:pt idx="133">
                  <c:v>38747</c:v>
                </c:pt>
                <c:pt idx="134">
                  <c:v>38748</c:v>
                </c:pt>
                <c:pt idx="135">
                  <c:v>38749</c:v>
                </c:pt>
                <c:pt idx="136">
                  <c:v>38750</c:v>
                </c:pt>
                <c:pt idx="137">
                  <c:v>38751</c:v>
                </c:pt>
                <c:pt idx="138">
                  <c:v>38754</c:v>
                </c:pt>
                <c:pt idx="139">
                  <c:v>38755</c:v>
                </c:pt>
                <c:pt idx="140">
                  <c:v>38756</c:v>
                </c:pt>
                <c:pt idx="141">
                  <c:v>38757</c:v>
                </c:pt>
                <c:pt idx="142">
                  <c:v>38758</c:v>
                </c:pt>
                <c:pt idx="143">
                  <c:v>38761</c:v>
                </c:pt>
                <c:pt idx="144">
                  <c:v>38762</c:v>
                </c:pt>
                <c:pt idx="145">
                  <c:v>38763</c:v>
                </c:pt>
                <c:pt idx="146">
                  <c:v>38764</c:v>
                </c:pt>
                <c:pt idx="147">
                  <c:v>38765</c:v>
                </c:pt>
                <c:pt idx="148">
                  <c:v>38769</c:v>
                </c:pt>
                <c:pt idx="149">
                  <c:v>38770</c:v>
                </c:pt>
                <c:pt idx="150">
                  <c:v>38771</c:v>
                </c:pt>
                <c:pt idx="151">
                  <c:v>38772</c:v>
                </c:pt>
                <c:pt idx="152">
                  <c:v>38775</c:v>
                </c:pt>
                <c:pt idx="153">
                  <c:v>38776</c:v>
                </c:pt>
                <c:pt idx="154">
                  <c:v>38777</c:v>
                </c:pt>
                <c:pt idx="155">
                  <c:v>38778</c:v>
                </c:pt>
                <c:pt idx="156">
                  <c:v>38779</c:v>
                </c:pt>
                <c:pt idx="157">
                  <c:v>38782</c:v>
                </c:pt>
                <c:pt idx="158">
                  <c:v>38783</c:v>
                </c:pt>
                <c:pt idx="159">
                  <c:v>38784</c:v>
                </c:pt>
                <c:pt idx="160">
                  <c:v>38785</c:v>
                </c:pt>
                <c:pt idx="161">
                  <c:v>38786</c:v>
                </c:pt>
                <c:pt idx="162">
                  <c:v>38789</c:v>
                </c:pt>
                <c:pt idx="163">
                  <c:v>38790</c:v>
                </c:pt>
                <c:pt idx="164">
                  <c:v>38791</c:v>
                </c:pt>
                <c:pt idx="165">
                  <c:v>38792</c:v>
                </c:pt>
                <c:pt idx="166">
                  <c:v>38793</c:v>
                </c:pt>
                <c:pt idx="167">
                  <c:v>38796</c:v>
                </c:pt>
                <c:pt idx="168">
                  <c:v>38797</c:v>
                </c:pt>
                <c:pt idx="169">
                  <c:v>38798</c:v>
                </c:pt>
                <c:pt idx="170">
                  <c:v>38799</c:v>
                </c:pt>
                <c:pt idx="171">
                  <c:v>38800</c:v>
                </c:pt>
                <c:pt idx="172">
                  <c:v>38803</c:v>
                </c:pt>
                <c:pt idx="173">
                  <c:v>38804</c:v>
                </c:pt>
                <c:pt idx="174">
                  <c:v>38805</c:v>
                </c:pt>
                <c:pt idx="175">
                  <c:v>38806</c:v>
                </c:pt>
                <c:pt idx="176">
                  <c:v>38807</c:v>
                </c:pt>
                <c:pt idx="177">
                  <c:v>38810</c:v>
                </c:pt>
                <c:pt idx="178">
                  <c:v>38811</c:v>
                </c:pt>
                <c:pt idx="179">
                  <c:v>38812</c:v>
                </c:pt>
                <c:pt idx="180">
                  <c:v>38813</c:v>
                </c:pt>
                <c:pt idx="181">
                  <c:v>38814</c:v>
                </c:pt>
                <c:pt idx="182">
                  <c:v>38817</c:v>
                </c:pt>
                <c:pt idx="183">
                  <c:v>38818</c:v>
                </c:pt>
                <c:pt idx="184">
                  <c:v>38819</c:v>
                </c:pt>
                <c:pt idx="185">
                  <c:v>38820</c:v>
                </c:pt>
                <c:pt idx="186">
                  <c:v>38824</c:v>
                </c:pt>
                <c:pt idx="187">
                  <c:v>38825</c:v>
                </c:pt>
                <c:pt idx="188">
                  <c:v>38826</c:v>
                </c:pt>
                <c:pt idx="189">
                  <c:v>38827</c:v>
                </c:pt>
                <c:pt idx="190">
                  <c:v>38828</c:v>
                </c:pt>
                <c:pt idx="191">
                  <c:v>38831</c:v>
                </c:pt>
                <c:pt idx="192">
                  <c:v>38832</c:v>
                </c:pt>
                <c:pt idx="193">
                  <c:v>38833</c:v>
                </c:pt>
                <c:pt idx="194">
                  <c:v>38834</c:v>
                </c:pt>
                <c:pt idx="195">
                  <c:v>38835</c:v>
                </c:pt>
                <c:pt idx="196">
                  <c:v>38838</c:v>
                </c:pt>
                <c:pt idx="197">
                  <c:v>38839</c:v>
                </c:pt>
                <c:pt idx="198">
                  <c:v>38840</c:v>
                </c:pt>
                <c:pt idx="199">
                  <c:v>38841</c:v>
                </c:pt>
                <c:pt idx="200">
                  <c:v>38842</c:v>
                </c:pt>
                <c:pt idx="201">
                  <c:v>38845</c:v>
                </c:pt>
                <c:pt idx="202">
                  <c:v>38846</c:v>
                </c:pt>
                <c:pt idx="203">
                  <c:v>38847</c:v>
                </c:pt>
                <c:pt idx="204">
                  <c:v>38848</c:v>
                </c:pt>
                <c:pt idx="205">
                  <c:v>38849</c:v>
                </c:pt>
                <c:pt idx="206">
                  <c:v>38852</c:v>
                </c:pt>
                <c:pt idx="207">
                  <c:v>38853</c:v>
                </c:pt>
                <c:pt idx="208">
                  <c:v>38854</c:v>
                </c:pt>
                <c:pt idx="209">
                  <c:v>38855</c:v>
                </c:pt>
                <c:pt idx="210">
                  <c:v>38856</c:v>
                </c:pt>
                <c:pt idx="211">
                  <c:v>38859</c:v>
                </c:pt>
                <c:pt idx="212">
                  <c:v>38860</c:v>
                </c:pt>
                <c:pt idx="213">
                  <c:v>38861</c:v>
                </c:pt>
                <c:pt idx="214">
                  <c:v>38862</c:v>
                </c:pt>
                <c:pt idx="215">
                  <c:v>38863</c:v>
                </c:pt>
                <c:pt idx="216">
                  <c:v>38867</c:v>
                </c:pt>
                <c:pt idx="217">
                  <c:v>38868</c:v>
                </c:pt>
                <c:pt idx="218">
                  <c:v>38869</c:v>
                </c:pt>
                <c:pt idx="219">
                  <c:v>38870</c:v>
                </c:pt>
                <c:pt idx="220">
                  <c:v>38873</c:v>
                </c:pt>
                <c:pt idx="221">
                  <c:v>38874</c:v>
                </c:pt>
                <c:pt idx="222">
                  <c:v>38875</c:v>
                </c:pt>
                <c:pt idx="223">
                  <c:v>38876</c:v>
                </c:pt>
                <c:pt idx="224">
                  <c:v>38877</c:v>
                </c:pt>
                <c:pt idx="225">
                  <c:v>38880</c:v>
                </c:pt>
                <c:pt idx="226">
                  <c:v>38881</c:v>
                </c:pt>
                <c:pt idx="227">
                  <c:v>38882</c:v>
                </c:pt>
                <c:pt idx="228">
                  <c:v>38883</c:v>
                </c:pt>
                <c:pt idx="229">
                  <c:v>38884</c:v>
                </c:pt>
                <c:pt idx="230">
                  <c:v>38887</c:v>
                </c:pt>
                <c:pt idx="231">
                  <c:v>38888</c:v>
                </c:pt>
                <c:pt idx="232">
                  <c:v>38889</c:v>
                </c:pt>
                <c:pt idx="233">
                  <c:v>38890</c:v>
                </c:pt>
                <c:pt idx="234">
                  <c:v>38891</c:v>
                </c:pt>
                <c:pt idx="235">
                  <c:v>38894</c:v>
                </c:pt>
                <c:pt idx="236">
                  <c:v>38895</c:v>
                </c:pt>
                <c:pt idx="237">
                  <c:v>38896</c:v>
                </c:pt>
                <c:pt idx="238">
                  <c:v>38897</c:v>
                </c:pt>
                <c:pt idx="239">
                  <c:v>38898</c:v>
                </c:pt>
                <c:pt idx="240">
                  <c:v>38901</c:v>
                </c:pt>
                <c:pt idx="241">
                  <c:v>38903</c:v>
                </c:pt>
                <c:pt idx="242">
                  <c:v>38904</c:v>
                </c:pt>
                <c:pt idx="243">
                  <c:v>38905</c:v>
                </c:pt>
                <c:pt idx="244">
                  <c:v>38908</c:v>
                </c:pt>
                <c:pt idx="245">
                  <c:v>38909</c:v>
                </c:pt>
                <c:pt idx="246">
                  <c:v>38910</c:v>
                </c:pt>
                <c:pt idx="247">
                  <c:v>38911</c:v>
                </c:pt>
                <c:pt idx="248">
                  <c:v>38912</c:v>
                </c:pt>
                <c:pt idx="249">
                  <c:v>38915</c:v>
                </c:pt>
                <c:pt idx="250">
                  <c:v>38916</c:v>
                </c:pt>
                <c:pt idx="251">
                  <c:v>38917</c:v>
                </c:pt>
                <c:pt idx="252">
                  <c:v>38918</c:v>
                </c:pt>
                <c:pt idx="253">
                  <c:v>38919</c:v>
                </c:pt>
                <c:pt idx="254">
                  <c:v>38922</c:v>
                </c:pt>
                <c:pt idx="255">
                  <c:v>38923</c:v>
                </c:pt>
                <c:pt idx="256">
                  <c:v>38924</c:v>
                </c:pt>
                <c:pt idx="257">
                  <c:v>38925</c:v>
                </c:pt>
                <c:pt idx="258">
                  <c:v>38926</c:v>
                </c:pt>
                <c:pt idx="259">
                  <c:v>38929</c:v>
                </c:pt>
                <c:pt idx="260">
                  <c:v>38930</c:v>
                </c:pt>
                <c:pt idx="261">
                  <c:v>38931</c:v>
                </c:pt>
                <c:pt idx="262">
                  <c:v>38932</c:v>
                </c:pt>
                <c:pt idx="263">
                  <c:v>38933</c:v>
                </c:pt>
                <c:pt idx="264">
                  <c:v>38936</c:v>
                </c:pt>
                <c:pt idx="265">
                  <c:v>38937</c:v>
                </c:pt>
                <c:pt idx="266">
                  <c:v>38938</c:v>
                </c:pt>
                <c:pt idx="267">
                  <c:v>38939</c:v>
                </c:pt>
                <c:pt idx="268">
                  <c:v>38940</c:v>
                </c:pt>
                <c:pt idx="269">
                  <c:v>38943</c:v>
                </c:pt>
                <c:pt idx="270">
                  <c:v>38944</c:v>
                </c:pt>
                <c:pt idx="271">
                  <c:v>38945</c:v>
                </c:pt>
                <c:pt idx="272">
                  <c:v>38946</c:v>
                </c:pt>
                <c:pt idx="273">
                  <c:v>38947</c:v>
                </c:pt>
                <c:pt idx="274">
                  <c:v>38950</c:v>
                </c:pt>
                <c:pt idx="275">
                  <c:v>38951</c:v>
                </c:pt>
                <c:pt idx="276">
                  <c:v>38952</c:v>
                </c:pt>
                <c:pt idx="277">
                  <c:v>38953</c:v>
                </c:pt>
                <c:pt idx="278">
                  <c:v>38954</c:v>
                </c:pt>
                <c:pt idx="279">
                  <c:v>38957</c:v>
                </c:pt>
                <c:pt idx="280">
                  <c:v>38958</c:v>
                </c:pt>
                <c:pt idx="281">
                  <c:v>38959</c:v>
                </c:pt>
                <c:pt idx="282">
                  <c:v>38960</c:v>
                </c:pt>
                <c:pt idx="283">
                  <c:v>38961</c:v>
                </c:pt>
                <c:pt idx="284">
                  <c:v>38965</c:v>
                </c:pt>
                <c:pt idx="285">
                  <c:v>38966</c:v>
                </c:pt>
                <c:pt idx="286">
                  <c:v>38967</c:v>
                </c:pt>
                <c:pt idx="287">
                  <c:v>38968</c:v>
                </c:pt>
                <c:pt idx="288">
                  <c:v>38971</c:v>
                </c:pt>
                <c:pt idx="289">
                  <c:v>38972</c:v>
                </c:pt>
                <c:pt idx="290">
                  <c:v>38973</c:v>
                </c:pt>
                <c:pt idx="291">
                  <c:v>38974</c:v>
                </c:pt>
                <c:pt idx="292">
                  <c:v>38975</c:v>
                </c:pt>
                <c:pt idx="293">
                  <c:v>38978</c:v>
                </c:pt>
                <c:pt idx="294">
                  <c:v>38979</c:v>
                </c:pt>
                <c:pt idx="295">
                  <c:v>38980</c:v>
                </c:pt>
                <c:pt idx="296">
                  <c:v>38981</c:v>
                </c:pt>
                <c:pt idx="297">
                  <c:v>38982</c:v>
                </c:pt>
                <c:pt idx="298">
                  <c:v>38985</c:v>
                </c:pt>
                <c:pt idx="299">
                  <c:v>38986</c:v>
                </c:pt>
                <c:pt idx="300">
                  <c:v>38987</c:v>
                </c:pt>
                <c:pt idx="301">
                  <c:v>38988</c:v>
                </c:pt>
                <c:pt idx="302">
                  <c:v>38989</c:v>
                </c:pt>
                <c:pt idx="303">
                  <c:v>38992</c:v>
                </c:pt>
                <c:pt idx="304">
                  <c:v>38993</c:v>
                </c:pt>
                <c:pt idx="305">
                  <c:v>38994</c:v>
                </c:pt>
                <c:pt idx="306">
                  <c:v>38995</c:v>
                </c:pt>
                <c:pt idx="307">
                  <c:v>38996</c:v>
                </c:pt>
                <c:pt idx="308">
                  <c:v>38999</c:v>
                </c:pt>
                <c:pt idx="309">
                  <c:v>39000</c:v>
                </c:pt>
                <c:pt idx="310">
                  <c:v>39001</c:v>
                </c:pt>
                <c:pt idx="311">
                  <c:v>39002</c:v>
                </c:pt>
                <c:pt idx="312">
                  <c:v>39003</c:v>
                </c:pt>
                <c:pt idx="313">
                  <c:v>39006</c:v>
                </c:pt>
                <c:pt idx="314">
                  <c:v>39007</c:v>
                </c:pt>
                <c:pt idx="315">
                  <c:v>39008</c:v>
                </c:pt>
                <c:pt idx="316">
                  <c:v>39009</c:v>
                </c:pt>
                <c:pt idx="317">
                  <c:v>39010</c:v>
                </c:pt>
                <c:pt idx="318">
                  <c:v>39013</c:v>
                </c:pt>
                <c:pt idx="319">
                  <c:v>39014</c:v>
                </c:pt>
                <c:pt idx="320">
                  <c:v>39015</c:v>
                </c:pt>
                <c:pt idx="321">
                  <c:v>39016</c:v>
                </c:pt>
                <c:pt idx="322">
                  <c:v>39017</c:v>
                </c:pt>
                <c:pt idx="323">
                  <c:v>39020</c:v>
                </c:pt>
                <c:pt idx="324">
                  <c:v>39021</c:v>
                </c:pt>
                <c:pt idx="325">
                  <c:v>39022</c:v>
                </c:pt>
                <c:pt idx="326">
                  <c:v>39023</c:v>
                </c:pt>
                <c:pt idx="327">
                  <c:v>39024</c:v>
                </c:pt>
                <c:pt idx="328">
                  <c:v>39027</c:v>
                </c:pt>
                <c:pt idx="329">
                  <c:v>39028</c:v>
                </c:pt>
                <c:pt idx="330">
                  <c:v>39029</c:v>
                </c:pt>
                <c:pt idx="331">
                  <c:v>39030</c:v>
                </c:pt>
                <c:pt idx="332">
                  <c:v>39031</c:v>
                </c:pt>
                <c:pt idx="333">
                  <c:v>39034</c:v>
                </c:pt>
                <c:pt idx="334">
                  <c:v>39035</c:v>
                </c:pt>
                <c:pt idx="335">
                  <c:v>39036</c:v>
                </c:pt>
                <c:pt idx="336">
                  <c:v>39037</c:v>
                </c:pt>
                <c:pt idx="337">
                  <c:v>39038</c:v>
                </c:pt>
                <c:pt idx="338">
                  <c:v>39041</c:v>
                </c:pt>
                <c:pt idx="339">
                  <c:v>39042</c:v>
                </c:pt>
                <c:pt idx="340">
                  <c:v>39043</c:v>
                </c:pt>
                <c:pt idx="341">
                  <c:v>39045</c:v>
                </c:pt>
                <c:pt idx="342">
                  <c:v>39048</c:v>
                </c:pt>
                <c:pt idx="343">
                  <c:v>39049</c:v>
                </c:pt>
                <c:pt idx="344">
                  <c:v>39050</c:v>
                </c:pt>
                <c:pt idx="345">
                  <c:v>39051</c:v>
                </c:pt>
                <c:pt idx="346">
                  <c:v>39052</c:v>
                </c:pt>
                <c:pt idx="347">
                  <c:v>39055</c:v>
                </c:pt>
                <c:pt idx="348">
                  <c:v>39056</c:v>
                </c:pt>
                <c:pt idx="349">
                  <c:v>39057</c:v>
                </c:pt>
                <c:pt idx="350">
                  <c:v>39058</c:v>
                </c:pt>
                <c:pt idx="351">
                  <c:v>39059</c:v>
                </c:pt>
                <c:pt idx="352">
                  <c:v>39062</c:v>
                </c:pt>
                <c:pt idx="353">
                  <c:v>39063</c:v>
                </c:pt>
                <c:pt idx="354">
                  <c:v>39064</c:v>
                </c:pt>
                <c:pt idx="355">
                  <c:v>39065</c:v>
                </c:pt>
                <c:pt idx="356">
                  <c:v>39066</c:v>
                </c:pt>
                <c:pt idx="357">
                  <c:v>39069</c:v>
                </c:pt>
                <c:pt idx="358">
                  <c:v>39070</c:v>
                </c:pt>
                <c:pt idx="359">
                  <c:v>39071</c:v>
                </c:pt>
                <c:pt idx="360">
                  <c:v>39072</c:v>
                </c:pt>
                <c:pt idx="361">
                  <c:v>39073</c:v>
                </c:pt>
                <c:pt idx="362">
                  <c:v>39077</c:v>
                </c:pt>
                <c:pt idx="363">
                  <c:v>39078</c:v>
                </c:pt>
                <c:pt idx="364">
                  <c:v>39079</c:v>
                </c:pt>
                <c:pt idx="365">
                  <c:v>39080</c:v>
                </c:pt>
                <c:pt idx="366">
                  <c:v>39085</c:v>
                </c:pt>
                <c:pt idx="367">
                  <c:v>39086</c:v>
                </c:pt>
                <c:pt idx="368">
                  <c:v>39087</c:v>
                </c:pt>
                <c:pt idx="369">
                  <c:v>39090</c:v>
                </c:pt>
                <c:pt idx="370">
                  <c:v>39091</c:v>
                </c:pt>
                <c:pt idx="371">
                  <c:v>39092</c:v>
                </c:pt>
                <c:pt idx="372">
                  <c:v>39093</c:v>
                </c:pt>
                <c:pt idx="373">
                  <c:v>39094</c:v>
                </c:pt>
                <c:pt idx="374">
                  <c:v>39098</c:v>
                </c:pt>
                <c:pt idx="375">
                  <c:v>39099</c:v>
                </c:pt>
                <c:pt idx="376">
                  <c:v>39100</c:v>
                </c:pt>
                <c:pt idx="377">
                  <c:v>39101</c:v>
                </c:pt>
                <c:pt idx="378">
                  <c:v>39104</c:v>
                </c:pt>
                <c:pt idx="379">
                  <c:v>39105</c:v>
                </c:pt>
                <c:pt idx="380">
                  <c:v>39106</c:v>
                </c:pt>
                <c:pt idx="381">
                  <c:v>39107</c:v>
                </c:pt>
                <c:pt idx="382">
                  <c:v>39108</c:v>
                </c:pt>
                <c:pt idx="383">
                  <c:v>39111</c:v>
                </c:pt>
                <c:pt idx="384">
                  <c:v>39112</c:v>
                </c:pt>
                <c:pt idx="385">
                  <c:v>39113</c:v>
                </c:pt>
                <c:pt idx="386">
                  <c:v>39114</c:v>
                </c:pt>
                <c:pt idx="387">
                  <c:v>39115</c:v>
                </c:pt>
                <c:pt idx="388">
                  <c:v>39118</c:v>
                </c:pt>
                <c:pt idx="389">
                  <c:v>39119</c:v>
                </c:pt>
                <c:pt idx="390">
                  <c:v>39120</c:v>
                </c:pt>
                <c:pt idx="391">
                  <c:v>39121</c:v>
                </c:pt>
                <c:pt idx="392">
                  <c:v>39122</c:v>
                </c:pt>
                <c:pt idx="393">
                  <c:v>39125</c:v>
                </c:pt>
                <c:pt idx="394">
                  <c:v>39126</c:v>
                </c:pt>
                <c:pt idx="395">
                  <c:v>39127</c:v>
                </c:pt>
                <c:pt idx="396">
                  <c:v>39128</c:v>
                </c:pt>
                <c:pt idx="397">
                  <c:v>39129</c:v>
                </c:pt>
                <c:pt idx="398">
                  <c:v>39133</c:v>
                </c:pt>
                <c:pt idx="399">
                  <c:v>39134</c:v>
                </c:pt>
                <c:pt idx="400">
                  <c:v>39135</c:v>
                </c:pt>
                <c:pt idx="401">
                  <c:v>39136</c:v>
                </c:pt>
                <c:pt idx="402">
                  <c:v>39139</c:v>
                </c:pt>
                <c:pt idx="403">
                  <c:v>39140</c:v>
                </c:pt>
                <c:pt idx="404">
                  <c:v>39141</c:v>
                </c:pt>
                <c:pt idx="405">
                  <c:v>39142</c:v>
                </c:pt>
                <c:pt idx="406">
                  <c:v>39143</c:v>
                </c:pt>
                <c:pt idx="407">
                  <c:v>39146</c:v>
                </c:pt>
                <c:pt idx="408">
                  <c:v>39147</c:v>
                </c:pt>
                <c:pt idx="409">
                  <c:v>39148</c:v>
                </c:pt>
                <c:pt idx="410">
                  <c:v>39149</c:v>
                </c:pt>
                <c:pt idx="411">
                  <c:v>39150</c:v>
                </c:pt>
                <c:pt idx="412">
                  <c:v>39153</c:v>
                </c:pt>
                <c:pt idx="413">
                  <c:v>39154</c:v>
                </c:pt>
                <c:pt idx="414">
                  <c:v>39155</c:v>
                </c:pt>
                <c:pt idx="415">
                  <c:v>39156</c:v>
                </c:pt>
                <c:pt idx="416">
                  <c:v>39157</c:v>
                </c:pt>
                <c:pt idx="417">
                  <c:v>39160</c:v>
                </c:pt>
                <c:pt idx="418">
                  <c:v>39161</c:v>
                </c:pt>
                <c:pt idx="419">
                  <c:v>39162</c:v>
                </c:pt>
                <c:pt idx="420">
                  <c:v>39163</c:v>
                </c:pt>
                <c:pt idx="421">
                  <c:v>39164</c:v>
                </c:pt>
                <c:pt idx="422">
                  <c:v>39167</c:v>
                </c:pt>
                <c:pt idx="423">
                  <c:v>39168</c:v>
                </c:pt>
                <c:pt idx="424">
                  <c:v>39169</c:v>
                </c:pt>
                <c:pt idx="425">
                  <c:v>39170</c:v>
                </c:pt>
                <c:pt idx="426">
                  <c:v>39171</c:v>
                </c:pt>
                <c:pt idx="427">
                  <c:v>39174</c:v>
                </c:pt>
                <c:pt idx="428">
                  <c:v>39175</c:v>
                </c:pt>
                <c:pt idx="429">
                  <c:v>39176</c:v>
                </c:pt>
                <c:pt idx="430">
                  <c:v>39177</c:v>
                </c:pt>
                <c:pt idx="431">
                  <c:v>39181</c:v>
                </c:pt>
                <c:pt idx="432">
                  <c:v>39182</c:v>
                </c:pt>
                <c:pt idx="433">
                  <c:v>39183</c:v>
                </c:pt>
                <c:pt idx="434">
                  <c:v>39184</c:v>
                </c:pt>
                <c:pt idx="435">
                  <c:v>39185</c:v>
                </c:pt>
                <c:pt idx="436">
                  <c:v>39188</c:v>
                </c:pt>
                <c:pt idx="437">
                  <c:v>39189</c:v>
                </c:pt>
                <c:pt idx="438">
                  <c:v>39190</c:v>
                </c:pt>
                <c:pt idx="439">
                  <c:v>39191</c:v>
                </c:pt>
                <c:pt idx="440">
                  <c:v>39192</c:v>
                </c:pt>
                <c:pt idx="441">
                  <c:v>39195</c:v>
                </c:pt>
                <c:pt idx="442">
                  <c:v>39196</c:v>
                </c:pt>
                <c:pt idx="443">
                  <c:v>39197</c:v>
                </c:pt>
                <c:pt idx="444">
                  <c:v>39198</c:v>
                </c:pt>
                <c:pt idx="445">
                  <c:v>39199</c:v>
                </c:pt>
                <c:pt idx="446">
                  <c:v>39202</c:v>
                </c:pt>
                <c:pt idx="447">
                  <c:v>39203</c:v>
                </c:pt>
                <c:pt idx="448">
                  <c:v>39204</c:v>
                </c:pt>
                <c:pt idx="449">
                  <c:v>39205</c:v>
                </c:pt>
                <c:pt idx="450">
                  <c:v>39206</c:v>
                </c:pt>
                <c:pt idx="451">
                  <c:v>39209</c:v>
                </c:pt>
                <c:pt idx="452">
                  <c:v>39210</c:v>
                </c:pt>
                <c:pt idx="453">
                  <c:v>39211</c:v>
                </c:pt>
                <c:pt idx="454">
                  <c:v>39212</c:v>
                </c:pt>
                <c:pt idx="455">
                  <c:v>39213</c:v>
                </c:pt>
                <c:pt idx="456">
                  <c:v>39216</c:v>
                </c:pt>
                <c:pt idx="457">
                  <c:v>39217</c:v>
                </c:pt>
                <c:pt idx="458">
                  <c:v>39218</c:v>
                </c:pt>
                <c:pt idx="459">
                  <c:v>39219</c:v>
                </c:pt>
                <c:pt idx="460">
                  <c:v>39220</c:v>
                </c:pt>
                <c:pt idx="461">
                  <c:v>39223</c:v>
                </c:pt>
                <c:pt idx="462">
                  <c:v>39224</c:v>
                </c:pt>
                <c:pt idx="463">
                  <c:v>39225</c:v>
                </c:pt>
                <c:pt idx="464">
                  <c:v>39226</c:v>
                </c:pt>
                <c:pt idx="465">
                  <c:v>39227</c:v>
                </c:pt>
                <c:pt idx="466">
                  <c:v>39231</c:v>
                </c:pt>
                <c:pt idx="467">
                  <c:v>39232</c:v>
                </c:pt>
                <c:pt idx="468">
                  <c:v>39233</c:v>
                </c:pt>
                <c:pt idx="469">
                  <c:v>39234</c:v>
                </c:pt>
                <c:pt idx="470">
                  <c:v>39237</c:v>
                </c:pt>
                <c:pt idx="471">
                  <c:v>39238</c:v>
                </c:pt>
                <c:pt idx="472">
                  <c:v>39239</c:v>
                </c:pt>
                <c:pt idx="473">
                  <c:v>39240</c:v>
                </c:pt>
                <c:pt idx="474">
                  <c:v>39241</c:v>
                </c:pt>
                <c:pt idx="475">
                  <c:v>39244</c:v>
                </c:pt>
                <c:pt idx="476">
                  <c:v>39245</c:v>
                </c:pt>
                <c:pt idx="477">
                  <c:v>39246</c:v>
                </c:pt>
                <c:pt idx="478">
                  <c:v>39247</c:v>
                </c:pt>
                <c:pt idx="479">
                  <c:v>39248</c:v>
                </c:pt>
                <c:pt idx="480">
                  <c:v>39251</c:v>
                </c:pt>
                <c:pt idx="481">
                  <c:v>39252</c:v>
                </c:pt>
                <c:pt idx="482">
                  <c:v>39253</c:v>
                </c:pt>
                <c:pt idx="483">
                  <c:v>39254</c:v>
                </c:pt>
                <c:pt idx="484">
                  <c:v>39255</c:v>
                </c:pt>
                <c:pt idx="485">
                  <c:v>39258</c:v>
                </c:pt>
                <c:pt idx="486">
                  <c:v>39259</c:v>
                </c:pt>
                <c:pt idx="487">
                  <c:v>39260</c:v>
                </c:pt>
                <c:pt idx="488">
                  <c:v>39261</c:v>
                </c:pt>
                <c:pt idx="489">
                  <c:v>39262</c:v>
                </c:pt>
                <c:pt idx="490">
                  <c:v>39265</c:v>
                </c:pt>
                <c:pt idx="491">
                  <c:v>39266</c:v>
                </c:pt>
                <c:pt idx="492">
                  <c:v>39268</c:v>
                </c:pt>
                <c:pt idx="493">
                  <c:v>39269</c:v>
                </c:pt>
                <c:pt idx="494">
                  <c:v>39272</c:v>
                </c:pt>
                <c:pt idx="495">
                  <c:v>39273</c:v>
                </c:pt>
                <c:pt idx="496">
                  <c:v>39274</c:v>
                </c:pt>
                <c:pt idx="497">
                  <c:v>39275</c:v>
                </c:pt>
                <c:pt idx="498">
                  <c:v>39276</c:v>
                </c:pt>
                <c:pt idx="499">
                  <c:v>39279</c:v>
                </c:pt>
                <c:pt idx="500">
                  <c:v>39280</c:v>
                </c:pt>
                <c:pt idx="501">
                  <c:v>39281</c:v>
                </c:pt>
                <c:pt idx="502">
                  <c:v>39282</c:v>
                </c:pt>
                <c:pt idx="503">
                  <c:v>39283</c:v>
                </c:pt>
                <c:pt idx="504">
                  <c:v>39286</c:v>
                </c:pt>
                <c:pt idx="505">
                  <c:v>39287</c:v>
                </c:pt>
                <c:pt idx="506">
                  <c:v>39288</c:v>
                </c:pt>
                <c:pt idx="507">
                  <c:v>39289</c:v>
                </c:pt>
                <c:pt idx="508">
                  <c:v>39290</c:v>
                </c:pt>
                <c:pt idx="509">
                  <c:v>39293</c:v>
                </c:pt>
                <c:pt idx="510">
                  <c:v>39294</c:v>
                </c:pt>
                <c:pt idx="511">
                  <c:v>39295</c:v>
                </c:pt>
                <c:pt idx="512">
                  <c:v>39296</c:v>
                </c:pt>
                <c:pt idx="513">
                  <c:v>39297</c:v>
                </c:pt>
                <c:pt idx="514">
                  <c:v>39300</c:v>
                </c:pt>
                <c:pt idx="515">
                  <c:v>39301</c:v>
                </c:pt>
                <c:pt idx="516">
                  <c:v>39302</c:v>
                </c:pt>
                <c:pt idx="517">
                  <c:v>39303</c:v>
                </c:pt>
                <c:pt idx="518">
                  <c:v>39304</c:v>
                </c:pt>
                <c:pt idx="519">
                  <c:v>39307</c:v>
                </c:pt>
                <c:pt idx="520">
                  <c:v>39308</c:v>
                </c:pt>
                <c:pt idx="521">
                  <c:v>39309</c:v>
                </c:pt>
                <c:pt idx="522">
                  <c:v>39310</c:v>
                </c:pt>
                <c:pt idx="523">
                  <c:v>39311</c:v>
                </c:pt>
                <c:pt idx="524">
                  <c:v>39314</c:v>
                </c:pt>
                <c:pt idx="525">
                  <c:v>39315</c:v>
                </c:pt>
                <c:pt idx="526">
                  <c:v>39316</c:v>
                </c:pt>
                <c:pt idx="527">
                  <c:v>39317</c:v>
                </c:pt>
                <c:pt idx="528">
                  <c:v>39318</c:v>
                </c:pt>
                <c:pt idx="529">
                  <c:v>39321</c:v>
                </c:pt>
                <c:pt idx="530">
                  <c:v>39322</c:v>
                </c:pt>
                <c:pt idx="531">
                  <c:v>39323</c:v>
                </c:pt>
                <c:pt idx="532">
                  <c:v>39324</c:v>
                </c:pt>
                <c:pt idx="533">
                  <c:v>39325</c:v>
                </c:pt>
                <c:pt idx="534">
                  <c:v>39329</c:v>
                </c:pt>
                <c:pt idx="535">
                  <c:v>39330</c:v>
                </c:pt>
                <c:pt idx="536">
                  <c:v>39331</c:v>
                </c:pt>
                <c:pt idx="537">
                  <c:v>39332</c:v>
                </c:pt>
                <c:pt idx="538">
                  <c:v>39335</c:v>
                </c:pt>
                <c:pt idx="539">
                  <c:v>39336</c:v>
                </c:pt>
                <c:pt idx="540">
                  <c:v>39337</c:v>
                </c:pt>
                <c:pt idx="541">
                  <c:v>39338</c:v>
                </c:pt>
                <c:pt idx="542">
                  <c:v>39339</c:v>
                </c:pt>
                <c:pt idx="543">
                  <c:v>39342</c:v>
                </c:pt>
                <c:pt idx="544">
                  <c:v>39343</c:v>
                </c:pt>
                <c:pt idx="545">
                  <c:v>39344</c:v>
                </c:pt>
                <c:pt idx="546">
                  <c:v>39345</c:v>
                </c:pt>
                <c:pt idx="547">
                  <c:v>39346</c:v>
                </c:pt>
                <c:pt idx="548">
                  <c:v>39349</c:v>
                </c:pt>
                <c:pt idx="549">
                  <c:v>39350</c:v>
                </c:pt>
                <c:pt idx="550">
                  <c:v>39351</c:v>
                </c:pt>
                <c:pt idx="551">
                  <c:v>39352</c:v>
                </c:pt>
                <c:pt idx="552">
                  <c:v>39353</c:v>
                </c:pt>
                <c:pt idx="553">
                  <c:v>39356</c:v>
                </c:pt>
                <c:pt idx="554">
                  <c:v>39357</c:v>
                </c:pt>
                <c:pt idx="555">
                  <c:v>39358</c:v>
                </c:pt>
                <c:pt idx="556">
                  <c:v>39359</c:v>
                </c:pt>
                <c:pt idx="557">
                  <c:v>39360</c:v>
                </c:pt>
                <c:pt idx="558">
                  <c:v>39363</c:v>
                </c:pt>
                <c:pt idx="559">
                  <c:v>39364</c:v>
                </c:pt>
                <c:pt idx="560">
                  <c:v>39365</c:v>
                </c:pt>
                <c:pt idx="561">
                  <c:v>39366</c:v>
                </c:pt>
                <c:pt idx="562">
                  <c:v>39367</c:v>
                </c:pt>
                <c:pt idx="563">
                  <c:v>39370</c:v>
                </c:pt>
                <c:pt idx="564">
                  <c:v>39371</c:v>
                </c:pt>
                <c:pt idx="565">
                  <c:v>39372</c:v>
                </c:pt>
                <c:pt idx="566">
                  <c:v>39373</c:v>
                </c:pt>
                <c:pt idx="567">
                  <c:v>39374</c:v>
                </c:pt>
                <c:pt idx="568">
                  <c:v>39377</c:v>
                </c:pt>
                <c:pt idx="569">
                  <c:v>39378</c:v>
                </c:pt>
                <c:pt idx="570">
                  <c:v>39379</c:v>
                </c:pt>
                <c:pt idx="571">
                  <c:v>39380</c:v>
                </c:pt>
                <c:pt idx="572">
                  <c:v>39381</c:v>
                </c:pt>
                <c:pt idx="573">
                  <c:v>39384</c:v>
                </c:pt>
                <c:pt idx="574">
                  <c:v>39385</c:v>
                </c:pt>
                <c:pt idx="575">
                  <c:v>39386</c:v>
                </c:pt>
                <c:pt idx="576">
                  <c:v>39387</c:v>
                </c:pt>
                <c:pt idx="577">
                  <c:v>39388</c:v>
                </c:pt>
                <c:pt idx="578">
                  <c:v>39391</c:v>
                </c:pt>
                <c:pt idx="579">
                  <c:v>39392</c:v>
                </c:pt>
                <c:pt idx="580">
                  <c:v>39393</c:v>
                </c:pt>
                <c:pt idx="581">
                  <c:v>39394</c:v>
                </c:pt>
                <c:pt idx="582">
                  <c:v>39395</c:v>
                </c:pt>
                <c:pt idx="583">
                  <c:v>39398</c:v>
                </c:pt>
                <c:pt idx="584">
                  <c:v>39399</c:v>
                </c:pt>
                <c:pt idx="585">
                  <c:v>39400</c:v>
                </c:pt>
                <c:pt idx="586">
                  <c:v>39401</c:v>
                </c:pt>
                <c:pt idx="587">
                  <c:v>39402</c:v>
                </c:pt>
                <c:pt idx="588">
                  <c:v>39405</c:v>
                </c:pt>
                <c:pt idx="589">
                  <c:v>39406</c:v>
                </c:pt>
                <c:pt idx="590">
                  <c:v>39407</c:v>
                </c:pt>
                <c:pt idx="591">
                  <c:v>39409</c:v>
                </c:pt>
                <c:pt idx="592">
                  <c:v>39412</c:v>
                </c:pt>
                <c:pt idx="593">
                  <c:v>39413</c:v>
                </c:pt>
                <c:pt idx="594">
                  <c:v>39414</c:v>
                </c:pt>
                <c:pt idx="595">
                  <c:v>39415</c:v>
                </c:pt>
                <c:pt idx="596">
                  <c:v>39416</c:v>
                </c:pt>
                <c:pt idx="597">
                  <c:v>39419</c:v>
                </c:pt>
                <c:pt idx="598">
                  <c:v>39420</c:v>
                </c:pt>
                <c:pt idx="599">
                  <c:v>39421</c:v>
                </c:pt>
                <c:pt idx="600">
                  <c:v>39422</c:v>
                </c:pt>
                <c:pt idx="601">
                  <c:v>39423</c:v>
                </c:pt>
                <c:pt idx="602">
                  <c:v>39426</c:v>
                </c:pt>
                <c:pt idx="603">
                  <c:v>39427</c:v>
                </c:pt>
                <c:pt idx="604">
                  <c:v>39428</c:v>
                </c:pt>
                <c:pt idx="605">
                  <c:v>39429</c:v>
                </c:pt>
                <c:pt idx="606">
                  <c:v>39430</c:v>
                </c:pt>
                <c:pt idx="607">
                  <c:v>39433</c:v>
                </c:pt>
                <c:pt idx="608">
                  <c:v>39434</c:v>
                </c:pt>
                <c:pt idx="609">
                  <c:v>39435</c:v>
                </c:pt>
                <c:pt idx="610">
                  <c:v>39436</c:v>
                </c:pt>
                <c:pt idx="611">
                  <c:v>39437</c:v>
                </c:pt>
                <c:pt idx="612">
                  <c:v>39440</c:v>
                </c:pt>
                <c:pt idx="613">
                  <c:v>39442</c:v>
                </c:pt>
                <c:pt idx="614">
                  <c:v>39443</c:v>
                </c:pt>
                <c:pt idx="615">
                  <c:v>39444</c:v>
                </c:pt>
                <c:pt idx="616">
                  <c:v>39447</c:v>
                </c:pt>
                <c:pt idx="617">
                  <c:v>39449</c:v>
                </c:pt>
                <c:pt idx="618">
                  <c:v>39450</c:v>
                </c:pt>
                <c:pt idx="619">
                  <c:v>39451</c:v>
                </c:pt>
                <c:pt idx="620">
                  <c:v>39454</c:v>
                </c:pt>
                <c:pt idx="621">
                  <c:v>39455</c:v>
                </c:pt>
                <c:pt idx="622">
                  <c:v>39456</c:v>
                </c:pt>
                <c:pt idx="623">
                  <c:v>39457</c:v>
                </c:pt>
                <c:pt idx="624">
                  <c:v>39458</c:v>
                </c:pt>
                <c:pt idx="625">
                  <c:v>39461</c:v>
                </c:pt>
                <c:pt idx="626">
                  <c:v>39462</c:v>
                </c:pt>
                <c:pt idx="627">
                  <c:v>39463</c:v>
                </c:pt>
                <c:pt idx="628">
                  <c:v>39464</c:v>
                </c:pt>
                <c:pt idx="629">
                  <c:v>39465</c:v>
                </c:pt>
                <c:pt idx="630">
                  <c:v>39469</c:v>
                </c:pt>
                <c:pt idx="631">
                  <c:v>39470</c:v>
                </c:pt>
                <c:pt idx="632">
                  <c:v>39471</c:v>
                </c:pt>
                <c:pt idx="633">
                  <c:v>39472</c:v>
                </c:pt>
                <c:pt idx="634">
                  <c:v>39475</c:v>
                </c:pt>
                <c:pt idx="635">
                  <c:v>39476</c:v>
                </c:pt>
                <c:pt idx="636">
                  <c:v>39477</c:v>
                </c:pt>
                <c:pt idx="637">
                  <c:v>39478</c:v>
                </c:pt>
                <c:pt idx="638">
                  <c:v>39479</c:v>
                </c:pt>
                <c:pt idx="639">
                  <c:v>39482</c:v>
                </c:pt>
                <c:pt idx="640">
                  <c:v>39483</c:v>
                </c:pt>
                <c:pt idx="641">
                  <c:v>39484</c:v>
                </c:pt>
                <c:pt idx="642">
                  <c:v>39485</c:v>
                </c:pt>
                <c:pt idx="643">
                  <c:v>39486</c:v>
                </c:pt>
                <c:pt idx="644">
                  <c:v>39489</c:v>
                </c:pt>
                <c:pt idx="645">
                  <c:v>39490</c:v>
                </c:pt>
                <c:pt idx="646">
                  <c:v>39491</c:v>
                </c:pt>
                <c:pt idx="647">
                  <c:v>39492</c:v>
                </c:pt>
                <c:pt idx="648">
                  <c:v>39493</c:v>
                </c:pt>
                <c:pt idx="649">
                  <c:v>39497</c:v>
                </c:pt>
                <c:pt idx="650">
                  <c:v>39498</c:v>
                </c:pt>
                <c:pt idx="651">
                  <c:v>39499</c:v>
                </c:pt>
                <c:pt idx="652">
                  <c:v>39500</c:v>
                </c:pt>
                <c:pt idx="653">
                  <c:v>39503</c:v>
                </c:pt>
                <c:pt idx="654">
                  <c:v>39504</c:v>
                </c:pt>
                <c:pt idx="655">
                  <c:v>39505</c:v>
                </c:pt>
                <c:pt idx="656">
                  <c:v>39506</c:v>
                </c:pt>
                <c:pt idx="657">
                  <c:v>39507</c:v>
                </c:pt>
                <c:pt idx="658">
                  <c:v>39510</c:v>
                </c:pt>
                <c:pt idx="659">
                  <c:v>39511</c:v>
                </c:pt>
                <c:pt idx="660">
                  <c:v>39512</c:v>
                </c:pt>
                <c:pt idx="661">
                  <c:v>39513</c:v>
                </c:pt>
                <c:pt idx="662">
                  <c:v>39514</c:v>
                </c:pt>
                <c:pt idx="663">
                  <c:v>39517</c:v>
                </c:pt>
                <c:pt idx="664">
                  <c:v>39518</c:v>
                </c:pt>
                <c:pt idx="665">
                  <c:v>39519</c:v>
                </c:pt>
                <c:pt idx="666">
                  <c:v>39520</c:v>
                </c:pt>
                <c:pt idx="667">
                  <c:v>39521</c:v>
                </c:pt>
                <c:pt idx="668">
                  <c:v>39524</c:v>
                </c:pt>
                <c:pt idx="669">
                  <c:v>39525</c:v>
                </c:pt>
                <c:pt idx="670">
                  <c:v>39526</c:v>
                </c:pt>
                <c:pt idx="671">
                  <c:v>39527</c:v>
                </c:pt>
                <c:pt idx="672">
                  <c:v>39531</c:v>
                </c:pt>
                <c:pt idx="673">
                  <c:v>39532</c:v>
                </c:pt>
                <c:pt idx="674">
                  <c:v>39533</c:v>
                </c:pt>
                <c:pt idx="675">
                  <c:v>39534</c:v>
                </c:pt>
                <c:pt idx="676">
                  <c:v>39535</c:v>
                </c:pt>
                <c:pt idx="677">
                  <c:v>39538</c:v>
                </c:pt>
                <c:pt idx="678">
                  <c:v>39539</c:v>
                </c:pt>
                <c:pt idx="679">
                  <c:v>39540</c:v>
                </c:pt>
                <c:pt idx="680">
                  <c:v>39541</c:v>
                </c:pt>
                <c:pt idx="681">
                  <c:v>39542</c:v>
                </c:pt>
                <c:pt idx="682">
                  <c:v>39545</c:v>
                </c:pt>
                <c:pt idx="683">
                  <c:v>39546</c:v>
                </c:pt>
                <c:pt idx="684">
                  <c:v>39547</c:v>
                </c:pt>
                <c:pt idx="685">
                  <c:v>39548</c:v>
                </c:pt>
                <c:pt idx="686">
                  <c:v>39549</c:v>
                </c:pt>
                <c:pt idx="687">
                  <c:v>39552</c:v>
                </c:pt>
                <c:pt idx="688">
                  <c:v>39553</c:v>
                </c:pt>
                <c:pt idx="689">
                  <c:v>39554</c:v>
                </c:pt>
                <c:pt idx="690">
                  <c:v>39555</c:v>
                </c:pt>
                <c:pt idx="691">
                  <c:v>39556</c:v>
                </c:pt>
                <c:pt idx="692">
                  <c:v>39559</c:v>
                </c:pt>
                <c:pt idx="693">
                  <c:v>39560</c:v>
                </c:pt>
                <c:pt idx="694">
                  <c:v>39561</c:v>
                </c:pt>
                <c:pt idx="695">
                  <c:v>39562</c:v>
                </c:pt>
                <c:pt idx="696">
                  <c:v>39563</c:v>
                </c:pt>
                <c:pt idx="697">
                  <c:v>39566</c:v>
                </c:pt>
                <c:pt idx="698">
                  <c:v>39567</c:v>
                </c:pt>
                <c:pt idx="699">
                  <c:v>39568</c:v>
                </c:pt>
                <c:pt idx="700">
                  <c:v>39569</c:v>
                </c:pt>
                <c:pt idx="701">
                  <c:v>39570</c:v>
                </c:pt>
                <c:pt idx="702">
                  <c:v>39573</c:v>
                </c:pt>
                <c:pt idx="703">
                  <c:v>39574</c:v>
                </c:pt>
                <c:pt idx="704">
                  <c:v>39575</c:v>
                </c:pt>
                <c:pt idx="705">
                  <c:v>39576</c:v>
                </c:pt>
                <c:pt idx="706">
                  <c:v>39577</c:v>
                </c:pt>
                <c:pt idx="707">
                  <c:v>39580</c:v>
                </c:pt>
                <c:pt idx="708">
                  <c:v>39581</c:v>
                </c:pt>
                <c:pt idx="709">
                  <c:v>39582</c:v>
                </c:pt>
                <c:pt idx="710">
                  <c:v>39583</c:v>
                </c:pt>
                <c:pt idx="711">
                  <c:v>39584</c:v>
                </c:pt>
                <c:pt idx="712">
                  <c:v>39587</c:v>
                </c:pt>
                <c:pt idx="713">
                  <c:v>39588</c:v>
                </c:pt>
                <c:pt idx="714">
                  <c:v>39589</c:v>
                </c:pt>
                <c:pt idx="715">
                  <c:v>39590</c:v>
                </c:pt>
                <c:pt idx="716">
                  <c:v>39591</c:v>
                </c:pt>
                <c:pt idx="717">
                  <c:v>39595</c:v>
                </c:pt>
                <c:pt idx="718">
                  <c:v>39596</c:v>
                </c:pt>
                <c:pt idx="719">
                  <c:v>39597</c:v>
                </c:pt>
                <c:pt idx="720">
                  <c:v>39598</c:v>
                </c:pt>
                <c:pt idx="721">
                  <c:v>39601</c:v>
                </c:pt>
                <c:pt idx="722">
                  <c:v>39602</c:v>
                </c:pt>
                <c:pt idx="723">
                  <c:v>39603</c:v>
                </c:pt>
                <c:pt idx="724">
                  <c:v>39604</c:v>
                </c:pt>
                <c:pt idx="725">
                  <c:v>39605</c:v>
                </c:pt>
                <c:pt idx="726">
                  <c:v>39608</c:v>
                </c:pt>
                <c:pt idx="727">
                  <c:v>39609</c:v>
                </c:pt>
                <c:pt idx="728">
                  <c:v>39610</c:v>
                </c:pt>
                <c:pt idx="729">
                  <c:v>39611</c:v>
                </c:pt>
                <c:pt idx="730">
                  <c:v>39612</c:v>
                </c:pt>
                <c:pt idx="731">
                  <c:v>39615</c:v>
                </c:pt>
                <c:pt idx="732">
                  <c:v>39616</c:v>
                </c:pt>
                <c:pt idx="733">
                  <c:v>39617</c:v>
                </c:pt>
                <c:pt idx="734">
                  <c:v>39618</c:v>
                </c:pt>
                <c:pt idx="735">
                  <c:v>39619</c:v>
                </c:pt>
                <c:pt idx="736">
                  <c:v>39622</c:v>
                </c:pt>
                <c:pt idx="737">
                  <c:v>39623</c:v>
                </c:pt>
                <c:pt idx="738">
                  <c:v>39624</c:v>
                </c:pt>
                <c:pt idx="739">
                  <c:v>39625</c:v>
                </c:pt>
                <c:pt idx="740">
                  <c:v>39626</c:v>
                </c:pt>
                <c:pt idx="741">
                  <c:v>39629</c:v>
                </c:pt>
                <c:pt idx="742">
                  <c:v>39630</c:v>
                </c:pt>
                <c:pt idx="743">
                  <c:v>39631</c:v>
                </c:pt>
                <c:pt idx="744">
                  <c:v>39632</c:v>
                </c:pt>
                <c:pt idx="745">
                  <c:v>39636</c:v>
                </c:pt>
                <c:pt idx="746">
                  <c:v>39637</c:v>
                </c:pt>
                <c:pt idx="747">
                  <c:v>39638</c:v>
                </c:pt>
                <c:pt idx="748">
                  <c:v>39639</c:v>
                </c:pt>
                <c:pt idx="749">
                  <c:v>39640</c:v>
                </c:pt>
                <c:pt idx="750">
                  <c:v>39643</c:v>
                </c:pt>
                <c:pt idx="751">
                  <c:v>39644</c:v>
                </c:pt>
                <c:pt idx="752">
                  <c:v>39645</c:v>
                </c:pt>
                <c:pt idx="753">
                  <c:v>39646</c:v>
                </c:pt>
                <c:pt idx="754">
                  <c:v>39647</c:v>
                </c:pt>
                <c:pt idx="755">
                  <c:v>39650</c:v>
                </c:pt>
                <c:pt idx="756">
                  <c:v>39651</c:v>
                </c:pt>
                <c:pt idx="757">
                  <c:v>39652</c:v>
                </c:pt>
                <c:pt idx="758">
                  <c:v>39653</c:v>
                </c:pt>
                <c:pt idx="759">
                  <c:v>39654</c:v>
                </c:pt>
                <c:pt idx="760">
                  <c:v>39657</c:v>
                </c:pt>
                <c:pt idx="761">
                  <c:v>39658</c:v>
                </c:pt>
                <c:pt idx="762">
                  <c:v>39659</c:v>
                </c:pt>
                <c:pt idx="763">
                  <c:v>39660</c:v>
                </c:pt>
                <c:pt idx="764">
                  <c:v>39661</c:v>
                </c:pt>
                <c:pt idx="765">
                  <c:v>39664</c:v>
                </c:pt>
                <c:pt idx="766">
                  <c:v>39665</c:v>
                </c:pt>
                <c:pt idx="767">
                  <c:v>39666</c:v>
                </c:pt>
                <c:pt idx="768">
                  <c:v>39667</c:v>
                </c:pt>
                <c:pt idx="769">
                  <c:v>39668</c:v>
                </c:pt>
                <c:pt idx="770">
                  <c:v>39671</c:v>
                </c:pt>
                <c:pt idx="771">
                  <c:v>39672</c:v>
                </c:pt>
                <c:pt idx="772">
                  <c:v>39673</c:v>
                </c:pt>
                <c:pt idx="773">
                  <c:v>39674</c:v>
                </c:pt>
                <c:pt idx="774">
                  <c:v>39675</c:v>
                </c:pt>
                <c:pt idx="775">
                  <c:v>39678</c:v>
                </c:pt>
                <c:pt idx="776">
                  <c:v>39679</c:v>
                </c:pt>
                <c:pt idx="777">
                  <c:v>39680</c:v>
                </c:pt>
                <c:pt idx="778">
                  <c:v>39681</c:v>
                </c:pt>
                <c:pt idx="779">
                  <c:v>39682</c:v>
                </c:pt>
                <c:pt idx="780">
                  <c:v>39685</c:v>
                </c:pt>
                <c:pt idx="781">
                  <c:v>39686</c:v>
                </c:pt>
                <c:pt idx="782">
                  <c:v>39687</c:v>
                </c:pt>
                <c:pt idx="783">
                  <c:v>39688</c:v>
                </c:pt>
                <c:pt idx="784">
                  <c:v>39689</c:v>
                </c:pt>
                <c:pt idx="785">
                  <c:v>39693</c:v>
                </c:pt>
                <c:pt idx="786">
                  <c:v>39694</c:v>
                </c:pt>
                <c:pt idx="787">
                  <c:v>39695</c:v>
                </c:pt>
                <c:pt idx="788">
                  <c:v>39696</c:v>
                </c:pt>
                <c:pt idx="789">
                  <c:v>39699</c:v>
                </c:pt>
                <c:pt idx="790">
                  <c:v>39700</c:v>
                </c:pt>
                <c:pt idx="791">
                  <c:v>39701</c:v>
                </c:pt>
                <c:pt idx="792">
                  <c:v>39702</c:v>
                </c:pt>
                <c:pt idx="793">
                  <c:v>39703</c:v>
                </c:pt>
                <c:pt idx="794">
                  <c:v>39706</c:v>
                </c:pt>
                <c:pt idx="795">
                  <c:v>39707</c:v>
                </c:pt>
                <c:pt idx="796">
                  <c:v>39708</c:v>
                </c:pt>
                <c:pt idx="797">
                  <c:v>39709</c:v>
                </c:pt>
                <c:pt idx="798">
                  <c:v>39710</c:v>
                </c:pt>
                <c:pt idx="799">
                  <c:v>39713</c:v>
                </c:pt>
                <c:pt idx="800">
                  <c:v>39714</c:v>
                </c:pt>
                <c:pt idx="801">
                  <c:v>39715</c:v>
                </c:pt>
                <c:pt idx="802">
                  <c:v>39716</c:v>
                </c:pt>
                <c:pt idx="803">
                  <c:v>39717</c:v>
                </c:pt>
                <c:pt idx="804">
                  <c:v>39720</c:v>
                </c:pt>
                <c:pt idx="805">
                  <c:v>39721</c:v>
                </c:pt>
                <c:pt idx="806">
                  <c:v>39722</c:v>
                </c:pt>
                <c:pt idx="807">
                  <c:v>39723</c:v>
                </c:pt>
                <c:pt idx="808">
                  <c:v>39724</c:v>
                </c:pt>
                <c:pt idx="809">
                  <c:v>39727</c:v>
                </c:pt>
                <c:pt idx="810">
                  <c:v>39728</c:v>
                </c:pt>
                <c:pt idx="811">
                  <c:v>39729</c:v>
                </c:pt>
                <c:pt idx="812">
                  <c:v>39730</c:v>
                </c:pt>
                <c:pt idx="813">
                  <c:v>39731</c:v>
                </c:pt>
                <c:pt idx="814">
                  <c:v>39734</c:v>
                </c:pt>
                <c:pt idx="815">
                  <c:v>39735</c:v>
                </c:pt>
                <c:pt idx="816">
                  <c:v>39736</c:v>
                </c:pt>
                <c:pt idx="817">
                  <c:v>39737</c:v>
                </c:pt>
                <c:pt idx="818">
                  <c:v>39738</c:v>
                </c:pt>
                <c:pt idx="819">
                  <c:v>39741</c:v>
                </c:pt>
                <c:pt idx="820">
                  <c:v>39742</c:v>
                </c:pt>
                <c:pt idx="821">
                  <c:v>39743</c:v>
                </c:pt>
                <c:pt idx="822">
                  <c:v>39744</c:v>
                </c:pt>
                <c:pt idx="823">
                  <c:v>39745</c:v>
                </c:pt>
                <c:pt idx="824">
                  <c:v>39748</c:v>
                </c:pt>
                <c:pt idx="825">
                  <c:v>39749</c:v>
                </c:pt>
                <c:pt idx="826">
                  <c:v>39750</c:v>
                </c:pt>
                <c:pt idx="827">
                  <c:v>39751</c:v>
                </c:pt>
                <c:pt idx="828">
                  <c:v>39752</c:v>
                </c:pt>
                <c:pt idx="829">
                  <c:v>39755</c:v>
                </c:pt>
                <c:pt idx="830">
                  <c:v>39756</c:v>
                </c:pt>
                <c:pt idx="831">
                  <c:v>39757</c:v>
                </c:pt>
                <c:pt idx="832">
                  <c:v>39758</c:v>
                </c:pt>
                <c:pt idx="833">
                  <c:v>39759</c:v>
                </c:pt>
                <c:pt idx="834">
                  <c:v>39762</c:v>
                </c:pt>
                <c:pt idx="835">
                  <c:v>39763</c:v>
                </c:pt>
                <c:pt idx="836">
                  <c:v>39764</c:v>
                </c:pt>
                <c:pt idx="837">
                  <c:v>39765</c:v>
                </c:pt>
                <c:pt idx="838">
                  <c:v>39766</c:v>
                </c:pt>
                <c:pt idx="839">
                  <c:v>39769</c:v>
                </c:pt>
                <c:pt idx="840">
                  <c:v>39770</c:v>
                </c:pt>
                <c:pt idx="841">
                  <c:v>39771</c:v>
                </c:pt>
                <c:pt idx="842">
                  <c:v>39772</c:v>
                </c:pt>
                <c:pt idx="843">
                  <c:v>39773</c:v>
                </c:pt>
                <c:pt idx="844">
                  <c:v>39776</c:v>
                </c:pt>
                <c:pt idx="845">
                  <c:v>39777</c:v>
                </c:pt>
                <c:pt idx="846">
                  <c:v>39778</c:v>
                </c:pt>
                <c:pt idx="847">
                  <c:v>39780</c:v>
                </c:pt>
                <c:pt idx="848">
                  <c:v>39783</c:v>
                </c:pt>
                <c:pt idx="849">
                  <c:v>39784</c:v>
                </c:pt>
                <c:pt idx="850">
                  <c:v>39785</c:v>
                </c:pt>
                <c:pt idx="851">
                  <c:v>39786</c:v>
                </c:pt>
                <c:pt idx="852">
                  <c:v>39787</c:v>
                </c:pt>
                <c:pt idx="853">
                  <c:v>39790</c:v>
                </c:pt>
                <c:pt idx="854">
                  <c:v>39791</c:v>
                </c:pt>
                <c:pt idx="855">
                  <c:v>39792</c:v>
                </c:pt>
                <c:pt idx="856">
                  <c:v>39793</c:v>
                </c:pt>
                <c:pt idx="857">
                  <c:v>39794</c:v>
                </c:pt>
                <c:pt idx="858">
                  <c:v>39797</c:v>
                </c:pt>
                <c:pt idx="859">
                  <c:v>39798</c:v>
                </c:pt>
                <c:pt idx="860">
                  <c:v>39799</c:v>
                </c:pt>
                <c:pt idx="861">
                  <c:v>39800</c:v>
                </c:pt>
                <c:pt idx="862">
                  <c:v>39801</c:v>
                </c:pt>
                <c:pt idx="863">
                  <c:v>39804</c:v>
                </c:pt>
                <c:pt idx="864">
                  <c:v>39805</c:v>
                </c:pt>
                <c:pt idx="865">
                  <c:v>39806</c:v>
                </c:pt>
                <c:pt idx="866">
                  <c:v>39808</c:v>
                </c:pt>
                <c:pt idx="867">
                  <c:v>39811</c:v>
                </c:pt>
                <c:pt idx="868">
                  <c:v>39812</c:v>
                </c:pt>
                <c:pt idx="869">
                  <c:v>39813</c:v>
                </c:pt>
                <c:pt idx="870">
                  <c:v>39815</c:v>
                </c:pt>
                <c:pt idx="871">
                  <c:v>39818</c:v>
                </c:pt>
                <c:pt idx="872">
                  <c:v>39819</c:v>
                </c:pt>
                <c:pt idx="873">
                  <c:v>39820</c:v>
                </c:pt>
                <c:pt idx="874">
                  <c:v>39821</c:v>
                </c:pt>
                <c:pt idx="875">
                  <c:v>39822</c:v>
                </c:pt>
                <c:pt idx="876">
                  <c:v>39825</c:v>
                </c:pt>
                <c:pt idx="877">
                  <c:v>39826</c:v>
                </c:pt>
                <c:pt idx="878">
                  <c:v>39827</c:v>
                </c:pt>
                <c:pt idx="879">
                  <c:v>39828</c:v>
                </c:pt>
                <c:pt idx="880">
                  <c:v>39829</c:v>
                </c:pt>
                <c:pt idx="881">
                  <c:v>39833</c:v>
                </c:pt>
                <c:pt idx="882">
                  <c:v>39834</c:v>
                </c:pt>
                <c:pt idx="883">
                  <c:v>39835</c:v>
                </c:pt>
                <c:pt idx="884">
                  <c:v>39836</c:v>
                </c:pt>
                <c:pt idx="885">
                  <c:v>39839</c:v>
                </c:pt>
                <c:pt idx="886">
                  <c:v>39840</c:v>
                </c:pt>
                <c:pt idx="887">
                  <c:v>39841</c:v>
                </c:pt>
                <c:pt idx="888">
                  <c:v>39842</c:v>
                </c:pt>
                <c:pt idx="889">
                  <c:v>39843</c:v>
                </c:pt>
                <c:pt idx="890">
                  <c:v>39846</c:v>
                </c:pt>
                <c:pt idx="891">
                  <c:v>39847</c:v>
                </c:pt>
                <c:pt idx="892">
                  <c:v>39848</c:v>
                </c:pt>
                <c:pt idx="893">
                  <c:v>39849</c:v>
                </c:pt>
                <c:pt idx="894">
                  <c:v>39850</c:v>
                </c:pt>
                <c:pt idx="895">
                  <c:v>39853</c:v>
                </c:pt>
                <c:pt idx="896">
                  <c:v>39854</c:v>
                </c:pt>
                <c:pt idx="897">
                  <c:v>39855</c:v>
                </c:pt>
                <c:pt idx="898">
                  <c:v>39856</c:v>
                </c:pt>
                <c:pt idx="899">
                  <c:v>39857</c:v>
                </c:pt>
                <c:pt idx="900">
                  <c:v>39861</c:v>
                </c:pt>
                <c:pt idx="901">
                  <c:v>39862</c:v>
                </c:pt>
                <c:pt idx="902">
                  <c:v>39863</c:v>
                </c:pt>
                <c:pt idx="903">
                  <c:v>39864</c:v>
                </c:pt>
                <c:pt idx="904">
                  <c:v>39867</c:v>
                </c:pt>
                <c:pt idx="905">
                  <c:v>39868</c:v>
                </c:pt>
                <c:pt idx="906">
                  <c:v>39869</c:v>
                </c:pt>
                <c:pt idx="907">
                  <c:v>39870</c:v>
                </c:pt>
                <c:pt idx="908">
                  <c:v>39871</c:v>
                </c:pt>
                <c:pt idx="909">
                  <c:v>39874</c:v>
                </c:pt>
                <c:pt idx="910">
                  <c:v>39875</c:v>
                </c:pt>
                <c:pt idx="911">
                  <c:v>39876</c:v>
                </c:pt>
                <c:pt idx="912">
                  <c:v>39877</c:v>
                </c:pt>
                <c:pt idx="913">
                  <c:v>39878</c:v>
                </c:pt>
                <c:pt idx="914">
                  <c:v>39881</c:v>
                </c:pt>
                <c:pt idx="915">
                  <c:v>39882</c:v>
                </c:pt>
                <c:pt idx="916">
                  <c:v>39883</c:v>
                </c:pt>
                <c:pt idx="917">
                  <c:v>39884</c:v>
                </c:pt>
                <c:pt idx="918">
                  <c:v>39885</c:v>
                </c:pt>
                <c:pt idx="919">
                  <c:v>39888</c:v>
                </c:pt>
                <c:pt idx="920">
                  <c:v>39889</c:v>
                </c:pt>
                <c:pt idx="921">
                  <c:v>39890</c:v>
                </c:pt>
                <c:pt idx="922">
                  <c:v>39891</c:v>
                </c:pt>
                <c:pt idx="923">
                  <c:v>39892</c:v>
                </c:pt>
                <c:pt idx="924">
                  <c:v>39895</c:v>
                </c:pt>
                <c:pt idx="925">
                  <c:v>39896</c:v>
                </c:pt>
                <c:pt idx="926">
                  <c:v>39897</c:v>
                </c:pt>
                <c:pt idx="927">
                  <c:v>39898</c:v>
                </c:pt>
                <c:pt idx="928">
                  <c:v>39899</c:v>
                </c:pt>
                <c:pt idx="929">
                  <c:v>39902</c:v>
                </c:pt>
                <c:pt idx="930">
                  <c:v>39903</c:v>
                </c:pt>
                <c:pt idx="931">
                  <c:v>39904</c:v>
                </c:pt>
                <c:pt idx="932">
                  <c:v>39905</c:v>
                </c:pt>
                <c:pt idx="933">
                  <c:v>39906</c:v>
                </c:pt>
                <c:pt idx="934">
                  <c:v>39909</c:v>
                </c:pt>
                <c:pt idx="935">
                  <c:v>39910</c:v>
                </c:pt>
                <c:pt idx="936">
                  <c:v>39911</c:v>
                </c:pt>
                <c:pt idx="937">
                  <c:v>39912</c:v>
                </c:pt>
                <c:pt idx="938">
                  <c:v>39916</c:v>
                </c:pt>
                <c:pt idx="939">
                  <c:v>39917</c:v>
                </c:pt>
                <c:pt idx="940">
                  <c:v>39918</c:v>
                </c:pt>
                <c:pt idx="941">
                  <c:v>39919</c:v>
                </c:pt>
                <c:pt idx="942">
                  <c:v>39920</c:v>
                </c:pt>
                <c:pt idx="943">
                  <c:v>39923</c:v>
                </c:pt>
                <c:pt idx="944">
                  <c:v>39924</c:v>
                </c:pt>
                <c:pt idx="945">
                  <c:v>39925</c:v>
                </c:pt>
                <c:pt idx="946">
                  <c:v>39926</c:v>
                </c:pt>
                <c:pt idx="947">
                  <c:v>39927</c:v>
                </c:pt>
                <c:pt idx="948">
                  <c:v>39930</c:v>
                </c:pt>
                <c:pt idx="949">
                  <c:v>39931</c:v>
                </c:pt>
                <c:pt idx="950">
                  <c:v>39932</c:v>
                </c:pt>
                <c:pt idx="951">
                  <c:v>39933</c:v>
                </c:pt>
                <c:pt idx="952">
                  <c:v>39934</c:v>
                </c:pt>
                <c:pt idx="953">
                  <c:v>39937</c:v>
                </c:pt>
                <c:pt idx="954">
                  <c:v>39938</c:v>
                </c:pt>
                <c:pt idx="955">
                  <c:v>39939</c:v>
                </c:pt>
                <c:pt idx="956">
                  <c:v>39940</c:v>
                </c:pt>
                <c:pt idx="957">
                  <c:v>39941</c:v>
                </c:pt>
                <c:pt idx="958">
                  <c:v>39944</c:v>
                </c:pt>
                <c:pt idx="959">
                  <c:v>39945</c:v>
                </c:pt>
                <c:pt idx="960">
                  <c:v>39946</c:v>
                </c:pt>
                <c:pt idx="961">
                  <c:v>39947</c:v>
                </c:pt>
                <c:pt idx="962">
                  <c:v>39948</c:v>
                </c:pt>
                <c:pt idx="963">
                  <c:v>39951</c:v>
                </c:pt>
                <c:pt idx="964">
                  <c:v>39952</c:v>
                </c:pt>
                <c:pt idx="965">
                  <c:v>39953</c:v>
                </c:pt>
                <c:pt idx="966">
                  <c:v>39954</c:v>
                </c:pt>
                <c:pt idx="967">
                  <c:v>39955</c:v>
                </c:pt>
                <c:pt idx="968">
                  <c:v>39959</c:v>
                </c:pt>
                <c:pt idx="969">
                  <c:v>39960</c:v>
                </c:pt>
                <c:pt idx="970">
                  <c:v>39961</c:v>
                </c:pt>
                <c:pt idx="971">
                  <c:v>39962</c:v>
                </c:pt>
                <c:pt idx="972">
                  <c:v>39965</c:v>
                </c:pt>
                <c:pt idx="973">
                  <c:v>39966</c:v>
                </c:pt>
                <c:pt idx="974">
                  <c:v>39967</c:v>
                </c:pt>
                <c:pt idx="975">
                  <c:v>39968</c:v>
                </c:pt>
                <c:pt idx="976">
                  <c:v>39969</c:v>
                </c:pt>
                <c:pt idx="977">
                  <c:v>39972</c:v>
                </c:pt>
                <c:pt idx="978">
                  <c:v>39973</c:v>
                </c:pt>
                <c:pt idx="979">
                  <c:v>39974</c:v>
                </c:pt>
                <c:pt idx="980">
                  <c:v>39975</c:v>
                </c:pt>
                <c:pt idx="981">
                  <c:v>39976</c:v>
                </c:pt>
                <c:pt idx="982">
                  <c:v>39979</c:v>
                </c:pt>
                <c:pt idx="983">
                  <c:v>39980</c:v>
                </c:pt>
                <c:pt idx="984">
                  <c:v>39981</c:v>
                </c:pt>
                <c:pt idx="985">
                  <c:v>39982</c:v>
                </c:pt>
                <c:pt idx="986">
                  <c:v>39983</c:v>
                </c:pt>
                <c:pt idx="987">
                  <c:v>39986</c:v>
                </c:pt>
                <c:pt idx="988">
                  <c:v>39987</c:v>
                </c:pt>
                <c:pt idx="989">
                  <c:v>39988</c:v>
                </c:pt>
                <c:pt idx="990">
                  <c:v>39989</c:v>
                </c:pt>
                <c:pt idx="991">
                  <c:v>39990</c:v>
                </c:pt>
                <c:pt idx="992">
                  <c:v>39993</c:v>
                </c:pt>
                <c:pt idx="993">
                  <c:v>39994</c:v>
                </c:pt>
                <c:pt idx="994">
                  <c:v>39995</c:v>
                </c:pt>
                <c:pt idx="995">
                  <c:v>39996</c:v>
                </c:pt>
                <c:pt idx="996">
                  <c:v>40000</c:v>
                </c:pt>
                <c:pt idx="997">
                  <c:v>40001</c:v>
                </c:pt>
                <c:pt idx="998">
                  <c:v>40002</c:v>
                </c:pt>
                <c:pt idx="999">
                  <c:v>40003</c:v>
                </c:pt>
                <c:pt idx="1000">
                  <c:v>40004</c:v>
                </c:pt>
                <c:pt idx="1001">
                  <c:v>40007</c:v>
                </c:pt>
                <c:pt idx="1002">
                  <c:v>40008</c:v>
                </c:pt>
                <c:pt idx="1003">
                  <c:v>40009</c:v>
                </c:pt>
                <c:pt idx="1004">
                  <c:v>40010</c:v>
                </c:pt>
                <c:pt idx="1005">
                  <c:v>40011</c:v>
                </c:pt>
                <c:pt idx="1006">
                  <c:v>40014</c:v>
                </c:pt>
                <c:pt idx="1007">
                  <c:v>40015</c:v>
                </c:pt>
                <c:pt idx="1008">
                  <c:v>40016</c:v>
                </c:pt>
                <c:pt idx="1009">
                  <c:v>40017</c:v>
                </c:pt>
                <c:pt idx="1010">
                  <c:v>40018</c:v>
                </c:pt>
                <c:pt idx="1011">
                  <c:v>40021</c:v>
                </c:pt>
                <c:pt idx="1012">
                  <c:v>40022</c:v>
                </c:pt>
                <c:pt idx="1013">
                  <c:v>40023</c:v>
                </c:pt>
                <c:pt idx="1014">
                  <c:v>40024</c:v>
                </c:pt>
                <c:pt idx="1015">
                  <c:v>40025</c:v>
                </c:pt>
                <c:pt idx="1016">
                  <c:v>40028</c:v>
                </c:pt>
                <c:pt idx="1017">
                  <c:v>40029</c:v>
                </c:pt>
                <c:pt idx="1018">
                  <c:v>40030</c:v>
                </c:pt>
                <c:pt idx="1019">
                  <c:v>40031</c:v>
                </c:pt>
                <c:pt idx="1020">
                  <c:v>40032</c:v>
                </c:pt>
                <c:pt idx="1021">
                  <c:v>40035</c:v>
                </c:pt>
                <c:pt idx="1022">
                  <c:v>40036</c:v>
                </c:pt>
                <c:pt idx="1023">
                  <c:v>40037</c:v>
                </c:pt>
                <c:pt idx="1024">
                  <c:v>40038</c:v>
                </c:pt>
                <c:pt idx="1025">
                  <c:v>40039</c:v>
                </c:pt>
                <c:pt idx="1026">
                  <c:v>40042</c:v>
                </c:pt>
                <c:pt idx="1027">
                  <c:v>40043</c:v>
                </c:pt>
                <c:pt idx="1028">
                  <c:v>40044</c:v>
                </c:pt>
                <c:pt idx="1029">
                  <c:v>40045</c:v>
                </c:pt>
                <c:pt idx="1030">
                  <c:v>40046</c:v>
                </c:pt>
                <c:pt idx="1031">
                  <c:v>40049</c:v>
                </c:pt>
                <c:pt idx="1032">
                  <c:v>40050</c:v>
                </c:pt>
                <c:pt idx="1033">
                  <c:v>40051</c:v>
                </c:pt>
                <c:pt idx="1034">
                  <c:v>40052</c:v>
                </c:pt>
                <c:pt idx="1035">
                  <c:v>40053</c:v>
                </c:pt>
                <c:pt idx="1036">
                  <c:v>40056</c:v>
                </c:pt>
                <c:pt idx="1037">
                  <c:v>40057</c:v>
                </c:pt>
                <c:pt idx="1038">
                  <c:v>40058</c:v>
                </c:pt>
                <c:pt idx="1039">
                  <c:v>40059</c:v>
                </c:pt>
                <c:pt idx="1040">
                  <c:v>40060</c:v>
                </c:pt>
                <c:pt idx="1041">
                  <c:v>40064</c:v>
                </c:pt>
                <c:pt idx="1042">
                  <c:v>40065</c:v>
                </c:pt>
                <c:pt idx="1043">
                  <c:v>40066</c:v>
                </c:pt>
                <c:pt idx="1044">
                  <c:v>40067</c:v>
                </c:pt>
                <c:pt idx="1045">
                  <c:v>40070</c:v>
                </c:pt>
                <c:pt idx="1046">
                  <c:v>40071</c:v>
                </c:pt>
                <c:pt idx="1047">
                  <c:v>40072</c:v>
                </c:pt>
                <c:pt idx="1048">
                  <c:v>40073</c:v>
                </c:pt>
                <c:pt idx="1049">
                  <c:v>40074</c:v>
                </c:pt>
                <c:pt idx="1050">
                  <c:v>40077</c:v>
                </c:pt>
                <c:pt idx="1051">
                  <c:v>40078</c:v>
                </c:pt>
                <c:pt idx="1052">
                  <c:v>40079</c:v>
                </c:pt>
                <c:pt idx="1053">
                  <c:v>40080</c:v>
                </c:pt>
                <c:pt idx="1054">
                  <c:v>40081</c:v>
                </c:pt>
                <c:pt idx="1055">
                  <c:v>40084</c:v>
                </c:pt>
                <c:pt idx="1056">
                  <c:v>40085</c:v>
                </c:pt>
                <c:pt idx="1057">
                  <c:v>40086</c:v>
                </c:pt>
                <c:pt idx="1058">
                  <c:v>40087</c:v>
                </c:pt>
                <c:pt idx="1059">
                  <c:v>40088</c:v>
                </c:pt>
                <c:pt idx="1060">
                  <c:v>40091</c:v>
                </c:pt>
                <c:pt idx="1061">
                  <c:v>40092</c:v>
                </c:pt>
                <c:pt idx="1062">
                  <c:v>40093</c:v>
                </c:pt>
                <c:pt idx="1063">
                  <c:v>40094</c:v>
                </c:pt>
                <c:pt idx="1064">
                  <c:v>40095</c:v>
                </c:pt>
                <c:pt idx="1065">
                  <c:v>40098</c:v>
                </c:pt>
                <c:pt idx="1066">
                  <c:v>40099</c:v>
                </c:pt>
                <c:pt idx="1067">
                  <c:v>40100</c:v>
                </c:pt>
                <c:pt idx="1068">
                  <c:v>40101</c:v>
                </c:pt>
                <c:pt idx="1069">
                  <c:v>40102</c:v>
                </c:pt>
                <c:pt idx="1070">
                  <c:v>40105</c:v>
                </c:pt>
                <c:pt idx="1071">
                  <c:v>40106</c:v>
                </c:pt>
                <c:pt idx="1072">
                  <c:v>40107</c:v>
                </c:pt>
                <c:pt idx="1073">
                  <c:v>40108</c:v>
                </c:pt>
                <c:pt idx="1074">
                  <c:v>40109</c:v>
                </c:pt>
                <c:pt idx="1075">
                  <c:v>40112</c:v>
                </c:pt>
                <c:pt idx="1076">
                  <c:v>40113</c:v>
                </c:pt>
                <c:pt idx="1077">
                  <c:v>40114</c:v>
                </c:pt>
                <c:pt idx="1078">
                  <c:v>40115</c:v>
                </c:pt>
                <c:pt idx="1079">
                  <c:v>40116</c:v>
                </c:pt>
                <c:pt idx="1080">
                  <c:v>40119</c:v>
                </c:pt>
                <c:pt idx="1081">
                  <c:v>40120</c:v>
                </c:pt>
                <c:pt idx="1082">
                  <c:v>40121</c:v>
                </c:pt>
                <c:pt idx="1083">
                  <c:v>40122</c:v>
                </c:pt>
                <c:pt idx="1084">
                  <c:v>40123</c:v>
                </c:pt>
                <c:pt idx="1085">
                  <c:v>40126</c:v>
                </c:pt>
                <c:pt idx="1086">
                  <c:v>40127</c:v>
                </c:pt>
                <c:pt idx="1087">
                  <c:v>40128</c:v>
                </c:pt>
                <c:pt idx="1088">
                  <c:v>40129</c:v>
                </c:pt>
                <c:pt idx="1089">
                  <c:v>40130</c:v>
                </c:pt>
                <c:pt idx="1090">
                  <c:v>40133</c:v>
                </c:pt>
                <c:pt idx="1091">
                  <c:v>40134</c:v>
                </c:pt>
                <c:pt idx="1092">
                  <c:v>40135</c:v>
                </c:pt>
                <c:pt idx="1093">
                  <c:v>40136</c:v>
                </c:pt>
                <c:pt idx="1094">
                  <c:v>40137</c:v>
                </c:pt>
                <c:pt idx="1095">
                  <c:v>40140</c:v>
                </c:pt>
                <c:pt idx="1096">
                  <c:v>40141</c:v>
                </c:pt>
                <c:pt idx="1097">
                  <c:v>40142</c:v>
                </c:pt>
                <c:pt idx="1098">
                  <c:v>40144</c:v>
                </c:pt>
                <c:pt idx="1099">
                  <c:v>40147</c:v>
                </c:pt>
                <c:pt idx="1100">
                  <c:v>40148</c:v>
                </c:pt>
                <c:pt idx="1101">
                  <c:v>40149</c:v>
                </c:pt>
                <c:pt idx="1102">
                  <c:v>40150</c:v>
                </c:pt>
                <c:pt idx="1103">
                  <c:v>40151</c:v>
                </c:pt>
                <c:pt idx="1104">
                  <c:v>40154</c:v>
                </c:pt>
                <c:pt idx="1105">
                  <c:v>40155</c:v>
                </c:pt>
                <c:pt idx="1106">
                  <c:v>40156</c:v>
                </c:pt>
                <c:pt idx="1107">
                  <c:v>40157</c:v>
                </c:pt>
                <c:pt idx="1108">
                  <c:v>40158</c:v>
                </c:pt>
                <c:pt idx="1109">
                  <c:v>40161</c:v>
                </c:pt>
                <c:pt idx="1110">
                  <c:v>40162</c:v>
                </c:pt>
                <c:pt idx="1111">
                  <c:v>40163</c:v>
                </c:pt>
                <c:pt idx="1112">
                  <c:v>40164</c:v>
                </c:pt>
                <c:pt idx="1113">
                  <c:v>40165</c:v>
                </c:pt>
                <c:pt idx="1114">
                  <c:v>40168</c:v>
                </c:pt>
                <c:pt idx="1115">
                  <c:v>40169</c:v>
                </c:pt>
                <c:pt idx="1116">
                  <c:v>40170</c:v>
                </c:pt>
                <c:pt idx="1117">
                  <c:v>40171</c:v>
                </c:pt>
                <c:pt idx="1118">
                  <c:v>40175</c:v>
                </c:pt>
                <c:pt idx="1119">
                  <c:v>40176</c:v>
                </c:pt>
                <c:pt idx="1120">
                  <c:v>40177</c:v>
                </c:pt>
                <c:pt idx="1121">
                  <c:v>40178</c:v>
                </c:pt>
                <c:pt idx="1122">
                  <c:v>40182</c:v>
                </c:pt>
                <c:pt idx="1123">
                  <c:v>40183</c:v>
                </c:pt>
                <c:pt idx="1124">
                  <c:v>40184</c:v>
                </c:pt>
                <c:pt idx="1125">
                  <c:v>40185</c:v>
                </c:pt>
                <c:pt idx="1126">
                  <c:v>40186</c:v>
                </c:pt>
                <c:pt idx="1127">
                  <c:v>40189</c:v>
                </c:pt>
                <c:pt idx="1128">
                  <c:v>40190</c:v>
                </c:pt>
                <c:pt idx="1129">
                  <c:v>40191</c:v>
                </c:pt>
                <c:pt idx="1130">
                  <c:v>40192</c:v>
                </c:pt>
                <c:pt idx="1131">
                  <c:v>40193</c:v>
                </c:pt>
                <c:pt idx="1132">
                  <c:v>40197</c:v>
                </c:pt>
                <c:pt idx="1133">
                  <c:v>40198</c:v>
                </c:pt>
                <c:pt idx="1134">
                  <c:v>40199</c:v>
                </c:pt>
                <c:pt idx="1135">
                  <c:v>40200</c:v>
                </c:pt>
                <c:pt idx="1136">
                  <c:v>40203</c:v>
                </c:pt>
                <c:pt idx="1137">
                  <c:v>40204</c:v>
                </c:pt>
                <c:pt idx="1138">
                  <c:v>40205</c:v>
                </c:pt>
                <c:pt idx="1139">
                  <c:v>40206</c:v>
                </c:pt>
                <c:pt idx="1140">
                  <c:v>40207</c:v>
                </c:pt>
                <c:pt idx="1141">
                  <c:v>40210</c:v>
                </c:pt>
                <c:pt idx="1142">
                  <c:v>40211</c:v>
                </c:pt>
                <c:pt idx="1143">
                  <c:v>40212</c:v>
                </c:pt>
                <c:pt idx="1144">
                  <c:v>40213</c:v>
                </c:pt>
                <c:pt idx="1145">
                  <c:v>40214</c:v>
                </c:pt>
                <c:pt idx="1146">
                  <c:v>40217</c:v>
                </c:pt>
                <c:pt idx="1147">
                  <c:v>40218</c:v>
                </c:pt>
                <c:pt idx="1148">
                  <c:v>40219</c:v>
                </c:pt>
                <c:pt idx="1149">
                  <c:v>40220</c:v>
                </c:pt>
                <c:pt idx="1150">
                  <c:v>40221</c:v>
                </c:pt>
                <c:pt idx="1151">
                  <c:v>40225</c:v>
                </c:pt>
                <c:pt idx="1152">
                  <c:v>40226</c:v>
                </c:pt>
                <c:pt idx="1153">
                  <c:v>40227</c:v>
                </c:pt>
                <c:pt idx="1154">
                  <c:v>40228</c:v>
                </c:pt>
                <c:pt idx="1155">
                  <c:v>40231</c:v>
                </c:pt>
                <c:pt idx="1156">
                  <c:v>40232</c:v>
                </c:pt>
                <c:pt idx="1157">
                  <c:v>40233</c:v>
                </c:pt>
                <c:pt idx="1158">
                  <c:v>40234</c:v>
                </c:pt>
                <c:pt idx="1159">
                  <c:v>40235</c:v>
                </c:pt>
                <c:pt idx="1160">
                  <c:v>40238</c:v>
                </c:pt>
                <c:pt idx="1161">
                  <c:v>40239</c:v>
                </c:pt>
                <c:pt idx="1162">
                  <c:v>40240</c:v>
                </c:pt>
                <c:pt idx="1163">
                  <c:v>40241</c:v>
                </c:pt>
                <c:pt idx="1164">
                  <c:v>40242</c:v>
                </c:pt>
                <c:pt idx="1165">
                  <c:v>40245</c:v>
                </c:pt>
                <c:pt idx="1166">
                  <c:v>40246</c:v>
                </c:pt>
                <c:pt idx="1167">
                  <c:v>40247</c:v>
                </c:pt>
                <c:pt idx="1168">
                  <c:v>40248</c:v>
                </c:pt>
                <c:pt idx="1169">
                  <c:v>40249</c:v>
                </c:pt>
                <c:pt idx="1170">
                  <c:v>40252</c:v>
                </c:pt>
                <c:pt idx="1171">
                  <c:v>40253</c:v>
                </c:pt>
                <c:pt idx="1172">
                  <c:v>40254</c:v>
                </c:pt>
                <c:pt idx="1173">
                  <c:v>40255</c:v>
                </c:pt>
                <c:pt idx="1174">
                  <c:v>40256</c:v>
                </c:pt>
                <c:pt idx="1175">
                  <c:v>40259</c:v>
                </c:pt>
                <c:pt idx="1176">
                  <c:v>40260</c:v>
                </c:pt>
                <c:pt idx="1177">
                  <c:v>40261</c:v>
                </c:pt>
                <c:pt idx="1178">
                  <c:v>40262</c:v>
                </c:pt>
                <c:pt idx="1179">
                  <c:v>40263</c:v>
                </c:pt>
                <c:pt idx="1180">
                  <c:v>40266</c:v>
                </c:pt>
                <c:pt idx="1181">
                  <c:v>40267</c:v>
                </c:pt>
                <c:pt idx="1182">
                  <c:v>40268</c:v>
                </c:pt>
                <c:pt idx="1183">
                  <c:v>40269</c:v>
                </c:pt>
                <c:pt idx="1184">
                  <c:v>40273</c:v>
                </c:pt>
                <c:pt idx="1185">
                  <c:v>40274</c:v>
                </c:pt>
                <c:pt idx="1186">
                  <c:v>40275</c:v>
                </c:pt>
                <c:pt idx="1187">
                  <c:v>40276</c:v>
                </c:pt>
                <c:pt idx="1188">
                  <c:v>40277</c:v>
                </c:pt>
                <c:pt idx="1189">
                  <c:v>40280</c:v>
                </c:pt>
                <c:pt idx="1190">
                  <c:v>40281</c:v>
                </c:pt>
                <c:pt idx="1191">
                  <c:v>40282</c:v>
                </c:pt>
                <c:pt idx="1192">
                  <c:v>40283</c:v>
                </c:pt>
                <c:pt idx="1193">
                  <c:v>40284</c:v>
                </c:pt>
                <c:pt idx="1194">
                  <c:v>40287</c:v>
                </c:pt>
                <c:pt idx="1195">
                  <c:v>40288</c:v>
                </c:pt>
                <c:pt idx="1196">
                  <c:v>40289</c:v>
                </c:pt>
                <c:pt idx="1197">
                  <c:v>40290</c:v>
                </c:pt>
                <c:pt idx="1198">
                  <c:v>40291</c:v>
                </c:pt>
                <c:pt idx="1199">
                  <c:v>40294</c:v>
                </c:pt>
                <c:pt idx="1200">
                  <c:v>40295</c:v>
                </c:pt>
                <c:pt idx="1201">
                  <c:v>40296</c:v>
                </c:pt>
                <c:pt idx="1202">
                  <c:v>40297</c:v>
                </c:pt>
                <c:pt idx="1203">
                  <c:v>40298</c:v>
                </c:pt>
                <c:pt idx="1204">
                  <c:v>40301</c:v>
                </c:pt>
                <c:pt idx="1205">
                  <c:v>40302</c:v>
                </c:pt>
                <c:pt idx="1206">
                  <c:v>40303</c:v>
                </c:pt>
                <c:pt idx="1207">
                  <c:v>40304</c:v>
                </c:pt>
                <c:pt idx="1208">
                  <c:v>40305</c:v>
                </c:pt>
                <c:pt idx="1209">
                  <c:v>40308</c:v>
                </c:pt>
                <c:pt idx="1210">
                  <c:v>40309</c:v>
                </c:pt>
                <c:pt idx="1211">
                  <c:v>40310</c:v>
                </c:pt>
                <c:pt idx="1212">
                  <c:v>40311</c:v>
                </c:pt>
                <c:pt idx="1213">
                  <c:v>40312</c:v>
                </c:pt>
                <c:pt idx="1214">
                  <c:v>40315</c:v>
                </c:pt>
                <c:pt idx="1215">
                  <c:v>40316</c:v>
                </c:pt>
                <c:pt idx="1216">
                  <c:v>40317</c:v>
                </c:pt>
                <c:pt idx="1217">
                  <c:v>40318</c:v>
                </c:pt>
                <c:pt idx="1218">
                  <c:v>40319</c:v>
                </c:pt>
                <c:pt idx="1219">
                  <c:v>40322</c:v>
                </c:pt>
                <c:pt idx="1220">
                  <c:v>40323</c:v>
                </c:pt>
                <c:pt idx="1221">
                  <c:v>40324</c:v>
                </c:pt>
                <c:pt idx="1222">
                  <c:v>40325</c:v>
                </c:pt>
                <c:pt idx="1223">
                  <c:v>40326</c:v>
                </c:pt>
                <c:pt idx="1224">
                  <c:v>40330</c:v>
                </c:pt>
                <c:pt idx="1225">
                  <c:v>40331</c:v>
                </c:pt>
                <c:pt idx="1226">
                  <c:v>40332</c:v>
                </c:pt>
                <c:pt idx="1227">
                  <c:v>40333</c:v>
                </c:pt>
                <c:pt idx="1228">
                  <c:v>40336</c:v>
                </c:pt>
                <c:pt idx="1229">
                  <c:v>40337</c:v>
                </c:pt>
                <c:pt idx="1230">
                  <c:v>40338</c:v>
                </c:pt>
                <c:pt idx="1231">
                  <c:v>40339</c:v>
                </c:pt>
                <c:pt idx="1232">
                  <c:v>40340</c:v>
                </c:pt>
                <c:pt idx="1233">
                  <c:v>40343</c:v>
                </c:pt>
                <c:pt idx="1234">
                  <c:v>40344</c:v>
                </c:pt>
                <c:pt idx="1235">
                  <c:v>40345</c:v>
                </c:pt>
                <c:pt idx="1236">
                  <c:v>40346</c:v>
                </c:pt>
                <c:pt idx="1237">
                  <c:v>40347</c:v>
                </c:pt>
                <c:pt idx="1238">
                  <c:v>40350</c:v>
                </c:pt>
                <c:pt idx="1239">
                  <c:v>40351</c:v>
                </c:pt>
                <c:pt idx="1240">
                  <c:v>40352</c:v>
                </c:pt>
                <c:pt idx="1241">
                  <c:v>40353</c:v>
                </c:pt>
                <c:pt idx="1242">
                  <c:v>40354</c:v>
                </c:pt>
                <c:pt idx="1243">
                  <c:v>40357</c:v>
                </c:pt>
                <c:pt idx="1244">
                  <c:v>40358</c:v>
                </c:pt>
                <c:pt idx="1245">
                  <c:v>40359</c:v>
                </c:pt>
                <c:pt idx="1246">
                  <c:v>40360</c:v>
                </c:pt>
                <c:pt idx="1247">
                  <c:v>40361</c:v>
                </c:pt>
                <c:pt idx="1248">
                  <c:v>40365</c:v>
                </c:pt>
                <c:pt idx="1249">
                  <c:v>40366</c:v>
                </c:pt>
                <c:pt idx="1250">
                  <c:v>40367</c:v>
                </c:pt>
                <c:pt idx="1251">
                  <c:v>40368</c:v>
                </c:pt>
                <c:pt idx="1252">
                  <c:v>40371</c:v>
                </c:pt>
                <c:pt idx="1253">
                  <c:v>40372</c:v>
                </c:pt>
                <c:pt idx="1254">
                  <c:v>40373</c:v>
                </c:pt>
                <c:pt idx="1255">
                  <c:v>40374</c:v>
                </c:pt>
                <c:pt idx="1256">
                  <c:v>40375</c:v>
                </c:pt>
                <c:pt idx="1257">
                  <c:v>40378</c:v>
                </c:pt>
                <c:pt idx="1258">
                  <c:v>40379</c:v>
                </c:pt>
                <c:pt idx="1259">
                  <c:v>40380</c:v>
                </c:pt>
                <c:pt idx="1260">
                  <c:v>40381</c:v>
                </c:pt>
                <c:pt idx="1261">
                  <c:v>40382</c:v>
                </c:pt>
                <c:pt idx="1262">
                  <c:v>40385</c:v>
                </c:pt>
                <c:pt idx="1263">
                  <c:v>40386</c:v>
                </c:pt>
                <c:pt idx="1264">
                  <c:v>40387</c:v>
                </c:pt>
                <c:pt idx="1265">
                  <c:v>40388</c:v>
                </c:pt>
                <c:pt idx="1266">
                  <c:v>40389</c:v>
                </c:pt>
                <c:pt idx="1267">
                  <c:v>40392</c:v>
                </c:pt>
                <c:pt idx="1268">
                  <c:v>40393</c:v>
                </c:pt>
                <c:pt idx="1269">
                  <c:v>40394</c:v>
                </c:pt>
                <c:pt idx="1270">
                  <c:v>40395</c:v>
                </c:pt>
                <c:pt idx="1271">
                  <c:v>40396</c:v>
                </c:pt>
                <c:pt idx="1272">
                  <c:v>40399</c:v>
                </c:pt>
                <c:pt idx="1273">
                  <c:v>40400</c:v>
                </c:pt>
                <c:pt idx="1274">
                  <c:v>40401</c:v>
                </c:pt>
                <c:pt idx="1275">
                  <c:v>40402</c:v>
                </c:pt>
                <c:pt idx="1276">
                  <c:v>40403</c:v>
                </c:pt>
                <c:pt idx="1277">
                  <c:v>40406</c:v>
                </c:pt>
                <c:pt idx="1278">
                  <c:v>40407</c:v>
                </c:pt>
                <c:pt idx="1279">
                  <c:v>40408</c:v>
                </c:pt>
                <c:pt idx="1280">
                  <c:v>40409</c:v>
                </c:pt>
                <c:pt idx="1281">
                  <c:v>40410</c:v>
                </c:pt>
                <c:pt idx="1282">
                  <c:v>40413</c:v>
                </c:pt>
                <c:pt idx="1283">
                  <c:v>40414</c:v>
                </c:pt>
                <c:pt idx="1284">
                  <c:v>40415</c:v>
                </c:pt>
                <c:pt idx="1285">
                  <c:v>40416</c:v>
                </c:pt>
                <c:pt idx="1286">
                  <c:v>40417</c:v>
                </c:pt>
                <c:pt idx="1287">
                  <c:v>40420</c:v>
                </c:pt>
                <c:pt idx="1288">
                  <c:v>40421</c:v>
                </c:pt>
                <c:pt idx="1289">
                  <c:v>40422</c:v>
                </c:pt>
                <c:pt idx="1290">
                  <c:v>40423</c:v>
                </c:pt>
                <c:pt idx="1291">
                  <c:v>40424</c:v>
                </c:pt>
                <c:pt idx="1292">
                  <c:v>40428</c:v>
                </c:pt>
                <c:pt idx="1293">
                  <c:v>40429</c:v>
                </c:pt>
                <c:pt idx="1294">
                  <c:v>40430</c:v>
                </c:pt>
                <c:pt idx="1295">
                  <c:v>40431</c:v>
                </c:pt>
                <c:pt idx="1296">
                  <c:v>40434</c:v>
                </c:pt>
                <c:pt idx="1297">
                  <c:v>40435</c:v>
                </c:pt>
                <c:pt idx="1298">
                  <c:v>40436</c:v>
                </c:pt>
                <c:pt idx="1299">
                  <c:v>40437</c:v>
                </c:pt>
                <c:pt idx="1300">
                  <c:v>40438</c:v>
                </c:pt>
                <c:pt idx="1301">
                  <c:v>40441</c:v>
                </c:pt>
                <c:pt idx="1302">
                  <c:v>40442</c:v>
                </c:pt>
                <c:pt idx="1303">
                  <c:v>40443</c:v>
                </c:pt>
                <c:pt idx="1304">
                  <c:v>40444</c:v>
                </c:pt>
                <c:pt idx="1305">
                  <c:v>40445</c:v>
                </c:pt>
                <c:pt idx="1306">
                  <c:v>40448</c:v>
                </c:pt>
                <c:pt idx="1307">
                  <c:v>40449</c:v>
                </c:pt>
                <c:pt idx="1308">
                  <c:v>40450</c:v>
                </c:pt>
                <c:pt idx="1309">
                  <c:v>40451</c:v>
                </c:pt>
                <c:pt idx="1310">
                  <c:v>40452</c:v>
                </c:pt>
                <c:pt idx="1311">
                  <c:v>40455</c:v>
                </c:pt>
                <c:pt idx="1312">
                  <c:v>40456</c:v>
                </c:pt>
                <c:pt idx="1313">
                  <c:v>40457</c:v>
                </c:pt>
                <c:pt idx="1314">
                  <c:v>40458</c:v>
                </c:pt>
                <c:pt idx="1315">
                  <c:v>40459</c:v>
                </c:pt>
                <c:pt idx="1316">
                  <c:v>40462</c:v>
                </c:pt>
                <c:pt idx="1317">
                  <c:v>40463</c:v>
                </c:pt>
                <c:pt idx="1318">
                  <c:v>40464</c:v>
                </c:pt>
                <c:pt idx="1319">
                  <c:v>40465</c:v>
                </c:pt>
                <c:pt idx="1320">
                  <c:v>40466</c:v>
                </c:pt>
                <c:pt idx="1321">
                  <c:v>40469</c:v>
                </c:pt>
                <c:pt idx="1322">
                  <c:v>40470</c:v>
                </c:pt>
                <c:pt idx="1323">
                  <c:v>40471</c:v>
                </c:pt>
                <c:pt idx="1324">
                  <c:v>40472</c:v>
                </c:pt>
                <c:pt idx="1325">
                  <c:v>40473</c:v>
                </c:pt>
                <c:pt idx="1326">
                  <c:v>40476</c:v>
                </c:pt>
                <c:pt idx="1327">
                  <c:v>40477</c:v>
                </c:pt>
                <c:pt idx="1328">
                  <c:v>40478</c:v>
                </c:pt>
                <c:pt idx="1329">
                  <c:v>40479</c:v>
                </c:pt>
                <c:pt idx="1330">
                  <c:v>40480</c:v>
                </c:pt>
                <c:pt idx="1331">
                  <c:v>40483</c:v>
                </c:pt>
                <c:pt idx="1332">
                  <c:v>40484</c:v>
                </c:pt>
                <c:pt idx="1333">
                  <c:v>40485</c:v>
                </c:pt>
                <c:pt idx="1334">
                  <c:v>40486</c:v>
                </c:pt>
                <c:pt idx="1335">
                  <c:v>40487</c:v>
                </c:pt>
                <c:pt idx="1336">
                  <c:v>40490</c:v>
                </c:pt>
                <c:pt idx="1337">
                  <c:v>40491</c:v>
                </c:pt>
                <c:pt idx="1338">
                  <c:v>40492</c:v>
                </c:pt>
                <c:pt idx="1339">
                  <c:v>40493</c:v>
                </c:pt>
                <c:pt idx="1340">
                  <c:v>40494</c:v>
                </c:pt>
                <c:pt idx="1341">
                  <c:v>40497</c:v>
                </c:pt>
                <c:pt idx="1342">
                  <c:v>40498</c:v>
                </c:pt>
                <c:pt idx="1343">
                  <c:v>40499</c:v>
                </c:pt>
                <c:pt idx="1344">
                  <c:v>40500</c:v>
                </c:pt>
                <c:pt idx="1345">
                  <c:v>40501</c:v>
                </c:pt>
                <c:pt idx="1346">
                  <c:v>40504</c:v>
                </c:pt>
                <c:pt idx="1347">
                  <c:v>40505</c:v>
                </c:pt>
                <c:pt idx="1348">
                  <c:v>40506</c:v>
                </c:pt>
                <c:pt idx="1349">
                  <c:v>40508</c:v>
                </c:pt>
                <c:pt idx="1350">
                  <c:v>40511</c:v>
                </c:pt>
                <c:pt idx="1351">
                  <c:v>40512</c:v>
                </c:pt>
                <c:pt idx="1352">
                  <c:v>40513</c:v>
                </c:pt>
                <c:pt idx="1353">
                  <c:v>40514</c:v>
                </c:pt>
                <c:pt idx="1354">
                  <c:v>40515</c:v>
                </c:pt>
                <c:pt idx="1355">
                  <c:v>40518</c:v>
                </c:pt>
                <c:pt idx="1356">
                  <c:v>40519</c:v>
                </c:pt>
                <c:pt idx="1357">
                  <c:v>40520</c:v>
                </c:pt>
                <c:pt idx="1358">
                  <c:v>40521</c:v>
                </c:pt>
                <c:pt idx="1359">
                  <c:v>40522</c:v>
                </c:pt>
                <c:pt idx="1360">
                  <c:v>40525</c:v>
                </c:pt>
                <c:pt idx="1361">
                  <c:v>40526</c:v>
                </c:pt>
                <c:pt idx="1362">
                  <c:v>40527</c:v>
                </c:pt>
                <c:pt idx="1363">
                  <c:v>40528</c:v>
                </c:pt>
                <c:pt idx="1364">
                  <c:v>40529</c:v>
                </c:pt>
                <c:pt idx="1365">
                  <c:v>40532</c:v>
                </c:pt>
                <c:pt idx="1366">
                  <c:v>40533</c:v>
                </c:pt>
                <c:pt idx="1367">
                  <c:v>40534</c:v>
                </c:pt>
                <c:pt idx="1368">
                  <c:v>40535</c:v>
                </c:pt>
                <c:pt idx="1369">
                  <c:v>40539</c:v>
                </c:pt>
                <c:pt idx="1370">
                  <c:v>40540</c:v>
                </c:pt>
                <c:pt idx="1371">
                  <c:v>40541</c:v>
                </c:pt>
                <c:pt idx="1372">
                  <c:v>40542</c:v>
                </c:pt>
                <c:pt idx="1373">
                  <c:v>40543</c:v>
                </c:pt>
                <c:pt idx="1374">
                  <c:v>40546</c:v>
                </c:pt>
                <c:pt idx="1375">
                  <c:v>40547</c:v>
                </c:pt>
                <c:pt idx="1376">
                  <c:v>40548</c:v>
                </c:pt>
                <c:pt idx="1377">
                  <c:v>40549</c:v>
                </c:pt>
                <c:pt idx="1378">
                  <c:v>40550</c:v>
                </c:pt>
                <c:pt idx="1379">
                  <c:v>40553</c:v>
                </c:pt>
                <c:pt idx="1380">
                  <c:v>40554</c:v>
                </c:pt>
                <c:pt idx="1381">
                  <c:v>40555</c:v>
                </c:pt>
                <c:pt idx="1382">
                  <c:v>40556</c:v>
                </c:pt>
                <c:pt idx="1383">
                  <c:v>40557</c:v>
                </c:pt>
                <c:pt idx="1384">
                  <c:v>40561</c:v>
                </c:pt>
                <c:pt idx="1385">
                  <c:v>40562</c:v>
                </c:pt>
                <c:pt idx="1386">
                  <c:v>40563</c:v>
                </c:pt>
                <c:pt idx="1387">
                  <c:v>40564</c:v>
                </c:pt>
                <c:pt idx="1388">
                  <c:v>40567</c:v>
                </c:pt>
                <c:pt idx="1389">
                  <c:v>40568</c:v>
                </c:pt>
                <c:pt idx="1390">
                  <c:v>40569</c:v>
                </c:pt>
                <c:pt idx="1391">
                  <c:v>40570</c:v>
                </c:pt>
                <c:pt idx="1392">
                  <c:v>40571</c:v>
                </c:pt>
                <c:pt idx="1393">
                  <c:v>40574</c:v>
                </c:pt>
                <c:pt idx="1394">
                  <c:v>40575</c:v>
                </c:pt>
                <c:pt idx="1395">
                  <c:v>40576</c:v>
                </c:pt>
                <c:pt idx="1396">
                  <c:v>40577</c:v>
                </c:pt>
                <c:pt idx="1397">
                  <c:v>40578</c:v>
                </c:pt>
                <c:pt idx="1398">
                  <c:v>40581</c:v>
                </c:pt>
                <c:pt idx="1399">
                  <c:v>40582</c:v>
                </c:pt>
                <c:pt idx="1400">
                  <c:v>40583</c:v>
                </c:pt>
                <c:pt idx="1401">
                  <c:v>40584</c:v>
                </c:pt>
                <c:pt idx="1402">
                  <c:v>40585</c:v>
                </c:pt>
                <c:pt idx="1403">
                  <c:v>40588</c:v>
                </c:pt>
                <c:pt idx="1404">
                  <c:v>40589</c:v>
                </c:pt>
                <c:pt idx="1405">
                  <c:v>40590</c:v>
                </c:pt>
                <c:pt idx="1406">
                  <c:v>40591</c:v>
                </c:pt>
                <c:pt idx="1407">
                  <c:v>40592</c:v>
                </c:pt>
                <c:pt idx="1408">
                  <c:v>40596</c:v>
                </c:pt>
                <c:pt idx="1409">
                  <c:v>40597</c:v>
                </c:pt>
                <c:pt idx="1410">
                  <c:v>40598</c:v>
                </c:pt>
                <c:pt idx="1411">
                  <c:v>40599</c:v>
                </c:pt>
                <c:pt idx="1412">
                  <c:v>40602</c:v>
                </c:pt>
                <c:pt idx="1413">
                  <c:v>40603</c:v>
                </c:pt>
                <c:pt idx="1414">
                  <c:v>40604</c:v>
                </c:pt>
                <c:pt idx="1415">
                  <c:v>40605</c:v>
                </c:pt>
                <c:pt idx="1416">
                  <c:v>40606</c:v>
                </c:pt>
                <c:pt idx="1417">
                  <c:v>40609</c:v>
                </c:pt>
                <c:pt idx="1418">
                  <c:v>40610</c:v>
                </c:pt>
                <c:pt idx="1419">
                  <c:v>40611</c:v>
                </c:pt>
                <c:pt idx="1420">
                  <c:v>40612</c:v>
                </c:pt>
                <c:pt idx="1421">
                  <c:v>40613</c:v>
                </c:pt>
                <c:pt idx="1422">
                  <c:v>40616</c:v>
                </c:pt>
                <c:pt idx="1423">
                  <c:v>40617</c:v>
                </c:pt>
                <c:pt idx="1424">
                  <c:v>40618</c:v>
                </c:pt>
                <c:pt idx="1425">
                  <c:v>40619</c:v>
                </c:pt>
                <c:pt idx="1426">
                  <c:v>40620</c:v>
                </c:pt>
                <c:pt idx="1427">
                  <c:v>40623</c:v>
                </c:pt>
                <c:pt idx="1428">
                  <c:v>40624</c:v>
                </c:pt>
                <c:pt idx="1429">
                  <c:v>40625</c:v>
                </c:pt>
                <c:pt idx="1430">
                  <c:v>40626</c:v>
                </c:pt>
                <c:pt idx="1431">
                  <c:v>40627</c:v>
                </c:pt>
                <c:pt idx="1432">
                  <c:v>40630</c:v>
                </c:pt>
                <c:pt idx="1433">
                  <c:v>40631</c:v>
                </c:pt>
                <c:pt idx="1434">
                  <c:v>40632</c:v>
                </c:pt>
                <c:pt idx="1435">
                  <c:v>40633</c:v>
                </c:pt>
                <c:pt idx="1436">
                  <c:v>40634</c:v>
                </c:pt>
                <c:pt idx="1437">
                  <c:v>40637</c:v>
                </c:pt>
                <c:pt idx="1438">
                  <c:v>40638</c:v>
                </c:pt>
                <c:pt idx="1439">
                  <c:v>40639</c:v>
                </c:pt>
                <c:pt idx="1440">
                  <c:v>40640</c:v>
                </c:pt>
                <c:pt idx="1441">
                  <c:v>40641</c:v>
                </c:pt>
                <c:pt idx="1442">
                  <c:v>40644</c:v>
                </c:pt>
                <c:pt idx="1443">
                  <c:v>40645</c:v>
                </c:pt>
                <c:pt idx="1444">
                  <c:v>40646</c:v>
                </c:pt>
                <c:pt idx="1445">
                  <c:v>40647</c:v>
                </c:pt>
                <c:pt idx="1446">
                  <c:v>40648</c:v>
                </c:pt>
                <c:pt idx="1447">
                  <c:v>40651</c:v>
                </c:pt>
                <c:pt idx="1448">
                  <c:v>40652</c:v>
                </c:pt>
                <c:pt idx="1449">
                  <c:v>40653</c:v>
                </c:pt>
                <c:pt idx="1450">
                  <c:v>40654</c:v>
                </c:pt>
                <c:pt idx="1451">
                  <c:v>40658</c:v>
                </c:pt>
                <c:pt idx="1452">
                  <c:v>40659</c:v>
                </c:pt>
                <c:pt idx="1453">
                  <c:v>40660</c:v>
                </c:pt>
                <c:pt idx="1454">
                  <c:v>40661</c:v>
                </c:pt>
                <c:pt idx="1455">
                  <c:v>40662</c:v>
                </c:pt>
                <c:pt idx="1456">
                  <c:v>40665</c:v>
                </c:pt>
                <c:pt idx="1457">
                  <c:v>40666</c:v>
                </c:pt>
                <c:pt idx="1458">
                  <c:v>40667</c:v>
                </c:pt>
                <c:pt idx="1459">
                  <c:v>40668</c:v>
                </c:pt>
                <c:pt idx="1460">
                  <c:v>40669</c:v>
                </c:pt>
                <c:pt idx="1461">
                  <c:v>40672</c:v>
                </c:pt>
                <c:pt idx="1462">
                  <c:v>40673</c:v>
                </c:pt>
                <c:pt idx="1463">
                  <c:v>40674</c:v>
                </c:pt>
                <c:pt idx="1464">
                  <c:v>40675</c:v>
                </c:pt>
                <c:pt idx="1465">
                  <c:v>40676</c:v>
                </c:pt>
                <c:pt idx="1466">
                  <c:v>40679</c:v>
                </c:pt>
                <c:pt idx="1467">
                  <c:v>40680</c:v>
                </c:pt>
                <c:pt idx="1468">
                  <c:v>40681</c:v>
                </c:pt>
                <c:pt idx="1469">
                  <c:v>40682</c:v>
                </c:pt>
                <c:pt idx="1470">
                  <c:v>40683</c:v>
                </c:pt>
                <c:pt idx="1471">
                  <c:v>40686</c:v>
                </c:pt>
                <c:pt idx="1472">
                  <c:v>40687</c:v>
                </c:pt>
                <c:pt idx="1473">
                  <c:v>40688</c:v>
                </c:pt>
                <c:pt idx="1474">
                  <c:v>40689</c:v>
                </c:pt>
                <c:pt idx="1475">
                  <c:v>40690</c:v>
                </c:pt>
                <c:pt idx="1476">
                  <c:v>40694</c:v>
                </c:pt>
                <c:pt idx="1477">
                  <c:v>40695</c:v>
                </c:pt>
                <c:pt idx="1478">
                  <c:v>40696</c:v>
                </c:pt>
                <c:pt idx="1479">
                  <c:v>40697</c:v>
                </c:pt>
                <c:pt idx="1480">
                  <c:v>40700</c:v>
                </c:pt>
                <c:pt idx="1481">
                  <c:v>40701</c:v>
                </c:pt>
                <c:pt idx="1482">
                  <c:v>40702</c:v>
                </c:pt>
                <c:pt idx="1483">
                  <c:v>40703</c:v>
                </c:pt>
                <c:pt idx="1484">
                  <c:v>40704</c:v>
                </c:pt>
                <c:pt idx="1485">
                  <c:v>40707</c:v>
                </c:pt>
                <c:pt idx="1486">
                  <c:v>40708</c:v>
                </c:pt>
                <c:pt idx="1487">
                  <c:v>40709</c:v>
                </c:pt>
                <c:pt idx="1488">
                  <c:v>40710</c:v>
                </c:pt>
                <c:pt idx="1489">
                  <c:v>40711</c:v>
                </c:pt>
                <c:pt idx="1490">
                  <c:v>40714</c:v>
                </c:pt>
                <c:pt idx="1491">
                  <c:v>40715</c:v>
                </c:pt>
                <c:pt idx="1492">
                  <c:v>40716</c:v>
                </c:pt>
                <c:pt idx="1493">
                  <c:v>40717</c:v>
                </c:pt>
                <c:pt idx="1494">
                  <c:v>40718</c:v>
                </c:pt>
                <c:pt idx="1495">
                  <c:v>40721</c:v>
                </c:pt>
                <c:pt idx="1496">
                  <c:v>40722</c:v>
                </c:pt>
                <c:pt idx="1497">
                  <c:v>40723</c:v>
                </c:pt>
                <c:pt idx="1498">
                  <c:v>40724</c:v>
                </c:pt>
                <c:pt idx="1499">
                  <c:v>40725</c:v>
                </c:pt>
                <c:pt idx="1500">
                  <c:v>40729</c:v>
                </c:pt>
                <c:pt idx="1501">
                  <c:v>40730</c:v>
                </c:pt>
                <c:pt idx="1502">
                  <c:v>40731</c:v>
                </c:pt>
                <c:pt idx="1503">
                  <c:v>40732</c:v>
                </c:pt>
                <c:pt idx="1504">
                  <c:v>40735</c:v>
                </c:pt>
                <c:pt idx="1505">
                  <c:v>40736</c:v>
                </c:pt>
                <c:pt idx="1506">
                  <c:v>40737</c:v>
                </c:pt>
                <c:pt idx="1507">
                  <c:v>40738</c:v>
                </c:pt>
                <c:pt idx="1508">
                  <c:v>40739</c:v>
                </c:pt>
                <c:pt idx="1509">
                  <c:v>40742</c:v>
                </c:pt>
                <c:pt idx="1510">
                  <c:v>40743</c:v>
                </c:pt>
                <c:pt idx="1511">
                  <c:v>40744</c:v>
                </c:pt>
                <c:pt idx="1512">
                  <c:v>40745</c:v>
                </c:pt>
                <c:pt idx="1513">
                  <c:v>40746</c:v>
                </c:pt>
                <c:pt idx="1514">
                  <c:v>40749</c:v>
                </c:pt>
                <c:pt idx="1515">
                  <c:v>40750</c:v>
                </c:pt>
                <c:pt idx="1516">
                  <c:v>40751</c:v>
                </c:pt>
                <c:pt idx="1517">
                  <c:v>40752</c:v>
                </c:pt>
                <c:pt idx="1518">
                  <c:v>40753</c:v>
                </c:pt>
                <c:pt idx="1519">
                  <c:v>40756</c:v>
                </c:pt>
                <c:pt idx="1520">
                  <c:v>40757</c:v>
                </c:pt>
                <c:pt idx="1521">
                  <c:v>40758</c:v>
                </c:pt>
                <c:pt idx="1522">
                  <c:v>40759</c:v>
                </c:pt>
                <c:pt idx="1523">
                  <c:v>40760</c:v>
                </c:pt>
                <c:pt idx="1524">
                  <c:v>40763</c:v>
                </c:pt>
                <c:pt idx="1525">
                  <c:v>40764</c:v>
                </c:pt>
                <c:pt idx="1526">
                  <c:v>40765</c:v>
                </c:pt>
                <c:pt idx="1527">
                  <c:v>40766</c:v>
                </c:pt>
                <c:pt idx="1528">
                  <c:v>40767</c:v>
                </c:pt>
                <c:pt idx="1529">
                  <c:v>40770</c:v>
                </c:pt>
                <c:pt idx="1530">
                  <c:v>40771</c:v>
                </c:pt>
                <c:pt idx="1531">
                  <c:v>40772</c:v>
                </c:pt>
                <c:pt idx="1532">
                  <c:v>40773</c:v>
                </c:pt>
                <c:pt idx="1533">
                  <c:v>40774</c:v>
                </c:pt>
                <c:pt idx="1534">
                  <c:v>40777</c:v>
                </c:pt>
                <c:pt idx="1535">
                  <c:v>40778</c:v>
                </c:pt>
                <c:pt idx="1536">
                  <c:v>40779</c:v>
                </c:pt>
                <c:pt idx="1537">
                  <c:v>40780</c:v>
                </c:pt>
                <c:pt idx="1538">
                  <c:v>40781</c:v>
                </c:pt>
                <c:pt idx="1539">
                  <c:v>40784</c:v>
                </c:pt>
                <c:pt idx="1540">
                  <c:v>40785</c:v>
                </c:pt>
                <c:pt idx="1541">
                  <c:v>40786</c:v>
                </c:pt>
                <c:pt idx="1542">
                  <c:v>40787</c:v>
                </c:pt>
                <c:pt idx="1543">
                  <c:v>40788</c:v>
                </c:pt>
                <c:pt idx="1544">
                  <c:v>40792</c:v>
                </c:pt>
                <c:pt idx="1545">
                  <c:v>40793</c:v>
                </c:pt>
                <c:pt idx="1546">
                  <c:v>40794</c:v>
                </c:pt>
                <c:pt idx="1547">
                  <c:v>40795</c:v>
                </c:pt>
                <c:pt idx="1548">
                  <c:v>40798</c:v>
                </c:pt>
                <c:pt idx="1549">
                  <c:v>40799</c:v>
                </c:pt>
                <c:pt idx="1550">
                  <c:v>40800</c:v>
                </c:pt>
                <c:pt idx="1551">
                  <c:v>40801</c:v>
                </c:pt>
                <c:pt idx="1552">
                  <c:v>40802</c:v>
                </c:pt>
                <c:pt idx="1553">
                  <c:v>40805</c:v>
                </c:pt>
                <c:pt idx="1554">
                  <c:v>40806</c:v>
                </c:pt>
                <c:pt idx="1555">
                  <c:v>40807</c:v>
                </c:pt>
                <c:pt idx="1556">
                  <c:v>40808</c:v>
                </c:pt>
                <c:pt idx="1557">
                  <c:v>40809</c:v>
                </c:pt>
                <c:pt idx="1558">
                  <c:v>40812</c:v>
                </c:pt>
                <c:pt idx="1559">
                  <c:v>40813</c:v>
                </c:pt>
                <c:pt idx="1560">
                  <c:v>40814</c:v>
                </c:pt>
                <c:pt idx="1561">
                  <c:v>40815</c:v>
                </c:pt>
                <c:pt idx="1562">
                  <c:v>40816</c:v>
                </c:pt>
                <c:pt idx="1563">
                  <c:v>40819</c:v>
                </c:pt>
                <c:pt idx="1564">
                  <c:v>40820</c:v>
                </c:pt>
                <c:pt idx="1565">
                  <c:v>40821</c:v>
                </c:pt>
                <c:pt idx="1566">
                  <c:v>40822</c:v>
                </c:pt>
                <c:pt idx="1567">
                  <c:v>40823</c:v>
                </c:pt>
                <c:pt idx="1568">
                  <c:v>40826</c:v>
                </c:pt>
                <c:pt idx="1569">
                  <c:v>40827</c:v>
                </c:pt>
                <c:pt idx="1570">
                  <c:v>40828</c:v>
                </c:pt>
                <c:pt idx="1571">
                  <c:v>40829</c:v>
                </c:pt>
                <c:pt idx="1572">
                  <c:v>40830</c:v>
                </c:pt>
                <c:pt idx="1573">
                  <c:v>40833</c:v>
                </c:pt>
                <c:pt idx="1574">
                  <c:v>40834</c:v>
                </c:pt>
                <c:pt idx="1575">
                  <c:v>40835</c:v>
                </c:pt>
                <c:pt idx="1576">
                  <c:v>40836</c:v>
                </c:pt>
                <c:pt idx="1577">
                  <c:v>40837</c:v>
                </c:pt>
                <c:pt idx="1578">
                  <c:v>40840</c:v>
                </c:pt>
                <c:pt idx="1579">
                  <c:v>40841</c:v>
                </c:pt>
                <c:pt idx="1580">
                  <c:v>40842</c:v>
                </c:pt>
                <c:pt idx="1581">
                  <c:v>40843</c:v>
                </c:pt>
                <c:pt idx="1582">
                  <c:v>40844</c:v>
                </c:pt>
                <c:pt idx="1583">
                  <c:v>40847</c:v>
                </c:pt>
                <c:pt idx="1584">
                  <c:v>40848</c:v>
                </c:pt>
                <c:pt idx="1585">
                  <c:v>40849</c:v>
                </c:pt>
                <c:pt idx="1586">
                  <c:v>40850</c:v>
                </c:pt>
                <c:pt idx="1587">
                  <c:v>40851</c:v>
                </c:pt>
                <c:pt idx="1588">
                  <c:v>40854</c:v>
                </c:pt>
                <c:pt idx="1589">
                  <c:v>40855</c:v>
                </c:pt>
                <c:pt idx="1590">
                  <c:v>40856</c:v>
                </c:pt>
                <c:pt idx="1591">
                  <c:v>40857</c:v>
                </c:pt>
                <c:pt idx="1592">
                  <c:v>40858</c:v>
                </c:pt>
                <c:pt idx="1593">
                  <c:v>40861</c:v>
                </c:pt>
                <c:pt idx="1594">
                  <c:v>40862</c:v>
                </c:pt>
                <c:pt idx="1595">
                  <c:v>40863</c:v>
                </c:pt>
                <c:pt idx="1596">
                  <c:v>40864</c:v>
                </c:pt>
                <c:pt idx="1597">
                  <c:v>40865</c:v>
                </c:pt>
                <c:pt idx="1598">
                  <c:v>40868</c:v>
                </c:pt>
                <c:pt idx="1599">
                  <c:v>40869</c:v>
                </c:pt>
                <c:pt idx="1600">
                  <c:v>40870</c:v>
                </c:pt>
                <c:pt idx="1601">
                  <c:v>40872</c:v>
                </c:pt>
                <c:pt idx="1602">
                  <c:v>40875</c:v>
                </c:pt>
                <c:pt idx="1603">
                  <c:v>40876</c:v>
                </c:pt>
                <c:pt idx="1604">
                  <c:v>40877</c:v>
                </c:pt>
                <c:pt idx="1605">
                  <c:v>40878</c:v>
                </c:pt>
                <c:pt idx="1606">
                  <c:v>40879</c:v>
                </c:pt>
                <c:pt idx="1607">
                  <c:v>40882</c:v>
                </c:pt>
                <c:pt idx="1608">
                  <c:v>40883</c:v>
                </c:pt>
                <c:pt idx="1609">
                  <c:v>40884</c:v>
                </c:pt>
                <c:pt idx="1610">
                  <c:v>40885</c:v>
                </c:pt>
                <c:pt idx="1611">
                  <c:v>40886</c:v>
                </c:pt>
                <c:pt idx="1612">
                  <c:v>40889</c:v>
                </c:pt>
                <c:pt idx="1613">
                  <c:v>40890</c:v>
                </c:pt>
                <c:pt idx="1614">
                  <c:v>40891</c:v>
                </c:pt>
                <c:pt idx="1615">
                  <c:v>40892</c:v>
                </c:pt>
                <c:pt idx="1616">
                  <c:v>40893</c:v>
                </c:pt>
                <c:pt idx="1617">
                  <c:v>40896</c:v>
                </c:pt>
                <c:pt idx="1618">
                  <c:v>40897</c:v>
                </c:pt>
                <c:pt idx="1619">
                  <c:v>40898</c:v>
                </c:pt>
                <c:pt idx="1620">
                  <c:v>40899</c:v>
                </c:pt>
                <c:pt idx="1621">
                  <c:v>40900</c:v>
                </c:pt>
                <c:pt idx="1622">
                  <c:v>40904</c:v>
                </c:pt>
                <c:pt idx="1623">
                  <c:v>40905</c:v>
                </c:pt>
                <c:pt idx="1624">
                  <c:v>40906</c:v>
                </c:pt>
                <c:pt idx="1625">
                  <c:v>40907</c:v>
                </c:pt>
                <c:pt idx="1626">
                  <c:v>40911</c:v>
                </c:pt>
                <c:pt idx="1627">
                  <c:v>40912</c:v>
                </c:pt>
                <c:pt idx="1628">
                  <c:v>40913</c:v>
                </c:pt>
                <c:pt idx="1629">
                  <c:v>40914</c:v>
                </c:pt>
                <c:pt idx="1630">
                  <c:v>40917</c:v>
                </c:pt>
                <c:pt idx="1631">
                  <c:v>40918</c:v>
                </c:pt>
                <c:pt idx="1632">
                  <c:v>40919</c:v>
                </c:pt>
                <c:pt idx="1633">
                  <c:v>40920</c:v>
                </c:pt>
                <c:pt idx="1634">
                  <c:v>40921</c:v>
                </c:pt>
                <c:pt idx="1635">
                  <c:v>40925</c:v>
                </c:pt>
                <c:pt idx="1636">
                  <c:v>40926</c:v>
                </c:pt>
                <c:pt idx="1637">
                  <c:v>40927</c:v>
                </c:pt>
                <c:pt idx="1638">
                  <c:v>40928</c:v>
                </c:pt>
                <c:pt idx="1639">
                  <c:v>40931</c:v>
                </c:pt>
                <c:pt idx="1640">
                  <c:v>40932</c:v>
                </c:pt>
                <c:pt idx="1641">
                  <c:v>40933</c:v>
                </c:pt>
                <c:pt idx="1642">
                  <c:v>40934</c:v>
                </c:pt>
                <c:pt idx="1643">
                  <c:v>40935</c:v>
                </c:pt>
                <c:pt idx="1644">
                  <c:v>40938</c:v>
                </c:pt>
                <c:pt idx="1645">
                  <c:v>40939</c:v>
                </c:pt>
                <c:pt idx="1646">
                  <c:v>40940</c:v>
                </c:pt>
                <c:pt idx="1647">
                  <c:v>40941</c:v>
                </c:pt>
                <c:pt idx="1648">
                  <c:v>40942</c:v>
                </c:pt>
                <c:pt idx="1649">
                  <c:v>40945</c:v>
                </c:pt>
                <c:pt idx="1650">
                  <c:v>40946</c:v>
                </c:pt>
                <c:pt idx="1651">
                  <c:v>40947</c:v>
                </c:pt>
                <c:pt idx="1652">
                  <c:v>40948</c:v>
                </c:pt>
                <c:pt idx="1653">
                  <c:v>40949</c:v>
                </c:pt>
                <c:pt idx="1654">
                  <c:v>40952</c:v>
                </c:pt>
                <c:pt idx="1655">
                  <c:v>40953</c:v>
                </c:pt>
                <c:pt idx="1656">
                  <c:v>40954</c:v>
                </c:pt>
                <c:pt idx="1657">
                  <c:v>40955</c:v>
                </c:pt>
                <c:pt idx="1658">
                  <c:v>40956</c:v>
                </c:pt>
                <c:pt idx="1659">
                  <c:v>40960</c:v>
                </c:pt>
                <c:pt idx="1660">
                  <c:v>40961</c:v>
                </c:pt>
                <c:pt idx="1661">
                  <c:v>40962</c:v>
                </c:pt>
                <c:pt idx="1662">
                  <c:v>40963</c:v>
                </c:pt>
                <c:pt idx="1663">
                  <c:v>40966</c:v>
                </c:pt>
                <c:pt idx="1664">
                  <c:v>40967</c:v>
                </c:pt>
                <c:pt idx="1665">
                  <c:v>40968</c:v>
                </c:pt>
                <c:pt idx="1666">
                  <c:v>40969</c:v>
                </c:pt>
                <c:pt idx="1667">
                  <c:v>40970</c:v>
                </c:pt>
                <c:pt idx="1668">
                  <c:v>40973</c:v>
                </c:pt>
                <c:pt idx="1669">
                  <c:v>40974</c:v>
                </c:pt>
                <c:pt idx="1670">
                  <c:v>40975</c:v>
                </c:pt>
                <c:pt idx="1671">
                  <c:v>40976</c:v>
                </c:pt>
                <c:pt idx="1672">
                  <c:v>40977</c:v>
                </c:pt>
                <c:pt idx="1673">
                  <c:v>40980</c:v>
                </c:pt>
                <c:pt idx="1674">
                  <c:v>40981</c:v>
                </c:pt>
                <c:pt idx="1675">
                  <c:v>40982</c:v>
                </c:pt>
                <c:pt idx="1676">
                  <c:v>40983</c:v>
                </c:pt>
                <c:pt idx="1677">
                  <c:v>40984</c:v>
                </c:pt>
                <c:pt idx="1678">
                  <c:v>40987</c:v>
                </c:pt>
                <c:pt idx="1679">
                  <c:v>40988</c:v>
                </c:pt>
                <c:pt idx="1680">
                  <c:v>40989</c:v>
                </c:pt>
                <c:pt idx="1681">
                  <c:v>40990</c:v>
                </c:pt>
                <c:pt idx="1682">
                  <c:v>40991</c:v>
                </c:pt>
                <c:pt idx="1683">
                  <c:v>40994</c:v>
                </c:pt>
                <c:pt idx="1684">
                  <c:v>40995</c:v>
                </c:pt>
                <c:pt idx="1685">
                  <c:v>40996</c:v>
                </c:pt>
                <c:pt idx="1686">
                  <c:v>40997</c:v>
                </c:pt>
                <c:pt idx="1687">
                  <c:v>40998</c:v>
                </c:pt>
                <c:pt idx="1688">
                  <c:v>41001</c:v>
                </c:pt>
                <c:pt idx="1689">
                  <c:v>41002</c:v>
                </c:pt>
                <c:pt idx="1690">
                  <c:v>41003</c:v>
                </c:pt>
                <c:pt idx="1691">
                  <c:v>41004</c:v>
                </c:pt>
                <c:pt idx="1692">
                  <c:v>41008</c:v>
                </c:pt>
                <c:pt idx="1693">
                  <c:v>41009</c:v>
                </c:pt>
                <c:pt idx="1694">
                  <c:v>41010</c:v>
                </c:pt>
                <c:pt idx="1695">
                  <c:v>41011</c:v>
                </c:pt>
                <c:pt idx="1696">
                  <c:v>41012</c:v>
                </c:pt>
                <c:pt idx="1697">
                  <c:v>41015</c:v>
                </c:pt>
                <c:pt idx="1698">
                  <c:v>41016</c:v>
                </c:pt>
                <c:pt idx="1699">
                  <c:v>41017</c:v>
                </c:pt>
                <c:pt idx="1700">
                  <c:v>41018</c:v>
                </c:pt>
                <c:pt idx="1701">
                  <c:v>41019</c:v>
                </c:pt>
                <c:pt idx="1702">
                  <c:v>41022</c:v>
                </c:pt>
                <c:pt idx="1703">
                  <c:v>41023</c:v>
                </c:pt>
                <c:pt idx="1704">
                  <c:v>41024</c:v>
                </c:pt>
                <c:pt idx="1705">
                  <c:v>41025</c:v>
                </c:pt>
                <c:pt idx="1706">
                  <c:v>41026</c:v>
                </c:pt>
                <c:pt idx="1707">
                  <c:v>41029</c:v>
                </c:pt>
                <c:pt idx="1708">
                  <c:v>41030</c:v>
                </c:pt>
                <c:pt idx="1709">
                  <c:v>41031</c:v>
                </c:pt>
                <c:pt idx="1710">
                  <c:v>41032</c:v>
                </c:pt>
                <c:pt idx="1711">
                  <c:v>41033</c:v>
                </c:pt>
                <c:pt idx="1712">
                  <c:v>41036</c:v>
                </c:pt>
                <c:pt idx="1713">
                  <c:v>41037</c:v>
                </c:pt>
                <c:pt idx="1714">
                  <c:v>41038</c:v>
                </c:pt>
                <c:pt idx="1715">
                  <c:v>41039</c:v>
                </c:pt>
                <c:pt idx="1716">
                  <c:v>41040</c:v>
                </c:pt>
                <c:pt idx="1717">
                  <c:v>41043</c:v>
                </c:pt>
                <c:pt idx="1718">
                  <c:v>41044</c:v>
                </c:pt>
                <c:pt idx="1719">
                  <c:v>41045</c:v>
                </c:pt>
                <c:pt idx="1720">
                  <c:v>41046</c:v>
                </c:pt>
                <c:pt idx="1721">
                  <c:v>41047</c:v>
                </c:pt>
                <c:pt idx="1722">
                  <c:v>41050</c:v>
                </c:pt>
                <c:pt idx="1723">
                  <c:v>41051</c:v>
                </c:pt>
                <c:pt idx="1724">
                  <c:v>41052</c:v>
                </c:pt>
                <c:pt idx="1725">
                  <c:v>41053</c:v>
                </c:pt>
                <c:pt idx="1726">
                  <c:v>41054</c:v>
                </c:pt>
                <c:pt idx="1727">
                  <c:v>41058</c:v>
                </c:pt>
                <c:pt idx="1728">
                  <c:v>41059</c:v>
                </c:pt>
                <c:pt idx="1729">
                  <c:v>41060</c:v>
                </c:pt>
                <c:pt idx="1730">
                  <c:v>41061</c:v>
                </c:pt>
                <c:pt idx="1731">
                  <c:v>41064</c:v>
                </c:pt>
                <c:pt idx="1732">
                  <c:v>41065</c:v>
                </c:pt>
                <c:pt idx="1733">
                  <c:v>41066</c:v>
                </c:pt>
                <c:pt idx="1734">
                  <c:v>41067</c:v>
                </c:pt>
                <c:pt idx="1735">
                  <c:v>41068</c:v>
                </c:pt>
                <c:pt idx="1736">
                  <c:v>41071</c:v>
                </c:pt>
                <c:pt idx="1737">
                  <c:v>41072</c:v>
                </c:pt>
                <c:pt idx="1738">
                  <c:v>41073</c:v>
                </c:pt>
                <c:pt idx="1739">
                  <c:v>41074</c:v>
                </c:pt>
                <c:pt idx="1740">
                  <c:v>41075</c:v>
                </c:pt>
                <c:pt idx="1741">
                  <c:v>41078</c:v>
                </c:pt>
                <c:pt idx="1742">
                  <c:v>41079</c:v>
                </c:pt>
                <c:pt idx="1743">
                  <c:v>41080</c:v>
                </c:pt>
                <c:pt idx="1744">
                  <c:v>41081</c:v>
                </c:pt>
                <c:pt idx="1745">
                  <c:v>41082</c:v>
                </c:pt>
                <c:pt idx="1746">
                  <c:v>41085</c:v>
                </c:pt>
                <c:pt idx="1747">
                  <c:v>41086</c:v>
                </c:pt>
                <c:pt idx="1748">
                  <c:v>41087</c:v>
                </c:pt>
                <c:pt idx="1749">
                  <c:v>41088</c:v>
                </c:pt>
                <c:pt idx="1750">
                  <c:v>41089</c:v>
                </c:pt>
                <c:pt idx="1751">
                  <c:v>41092</c:v>
                </c:pt>
                <c:pt idx="1752">
                  <c:v>41093</c:v>
                </c:pt>
                <c:pt idx="1753">
                  <c:v>41095</c:v>
                </c:pt>
                <c:pt idx="1754">
                  <c:v>41096</c:v>
                </c:pt>
                <c:pt idx="1755">
                  <c:v>41099</c:v>
                </c:pt>
                <c:pt idx="1756">
                  <c:v>41100</c:v>
                </c:pt>
                <c:pt idx="1757">
                  <c:v>41101</c:v>
                </c:pt>
                <c:pt idx="1758">
                  <c:v>41102</c:v>
                </c:pt>
                <c:pt idx="1759">
                  <c:v>41103</c:v>
                </c:pt>
                <c:pt idx="1760">
                  <c:v>41106</c:v>
                </c:pt>
                <c:pt idx="1761">
                  <c:v>41107</c:v>
                </c:pt>
                <c:pt idx="1762">
                  <c:v>41108</c:v>
                </c:pt>
                <c:pt idx="1763">
                  <c:v>41109</c:v>
                </c:pt>
                <c:pt idx="1764">
                  <c:v>41110</c:v>
                </c:pt>
                <c:pt idx="1765">
                  <c:v>41113</c:v>
                </c:pt>
                <c:pt idx="1766">
                  <c:v>41114</c:v>
                </c:pt>
                <c:pt idx="1767">
                  <c:v>41115</c:v>
                </c:pt>
                <c:pt idx="1768">
                  <c:v>41116</c:v>
                </c:pt>
                <c:pt idx="1769">
                  <c:v>41117</c:v>
                </c:pt>
                <c:pt idx="1770">
                  <c:v>41120</c:v>
                </c:pt>
                <c:pt idx="1771">
                  <c:v>41121</c:v>
                </c:pt>
                <c:pt idx="1772">
                  <c:v>41122</c:v>
                </c:pt>
                <c:pt idx="1773">
                  <c:v>41123</c:v>
                </c:pt>
                <c:pt idx="1774">
                  <c:v>41124</c:v>
                </c:pt>
                <c:pt idx="1775">
                  <c:v>41127</c:v>
                </c:pt>
                <c:pt idx="1776">
                  <c:v>41128</c:v>
                </c:pt>
                <c:pt idx="1777">
                  <c:v>41129</c:v>
                </c:pt>
                <c:pt idx="1778">
                  <c:v>41130</c:v>
                </c:pt>
                <c:pt idx="1779">
                  <c:v>41131</c:v>
                </c:pt>
                <c:pt idx="1780">
                  <c:v>41134</c:v>
                </c:pt>
                <c:pt idx="1781">
                  <c:v>41135</c:v>
                </c:pt>
                <c:pt idx="1782">
                  <c:v>41136</c:v>
                </c:pt>
                <c:pt idx="1783">
                  <c:v>41137</c:v>
                </c:pt>
                <c:pt idx="1784">
                  <c:v>41138</c:v>
                </c:pt>
                <c:pt idx="1785">
                  <c:v>41141</c:v>
                </c:pt>
                <c:pt idx="1786">
                  <c:v>41142</c:v>
                </c:pt>
                <c:pt idx="1787">
                  <c:v>41143</c:v>
                </c:pt>
                <c:pt idx="1788">
                  <c:v>41144</c:v>
                </c:pt>
                <c:pt idx="1789">
                  <c:v>41145</c:v>
                </c:pt>
                <c:pt idx="1790">
                  <c:v>41148</c:v>
                </c:pt>
                <c:pt idx="1791">
                  <c:v>41149</c:v>
                </c:pt>
                <c:pt idx="1792">
                  <c:v>41150</c:v>
                </c:pt>
                <c:pt idx="1793">
                  <c:v>41151</c:v>
                </c:pt>
                <c:pt idx="1794">
                  <c:v>41152</c:v>
                </c:pt>
                <c:pt idx="1795">
                  <c:v>41156</c:v>
                </c:pt>
                <c:pt idx="1796">
                  <c:v>41157</c:v>
                </c:pt>
                <c:pt idx="1797">
                  <c:v>41158</c:v>
                </c:pt>
                <c:pt idx="1798">
                  <c:v>41159</c:v>
                </c:pt>
                <c:pt idx="1799">
                  <c:v>41162</c:v>
                </c:pt>
                <c:pt idx="1800">
                  <c:v>41163</c:v>
                </c:pt>
                <c:pt idx="1801">
                  <c:v>41164</c:v>
                </c:pt>
                <c:pt idx="1802">
                  <c:v>41165</c:v>
                </c:pt>
                <c:pt idx="1803">
                  <c:v>41166</c:v>
                </c:pt>
                <c:pt idx="1804">
                  <c:v>41169</c:v>
                </c:pt>
                <c:pt idx="1805">
                  <c:v>41170</c:v>
                </c:pt>
                <c:pt idx="1806">
                  <c:v>41171</c:v>
                </c:pt>
                <c:pt idx="1807">
                  <c:v>41172</c:v>
                </c:pt>
                <c:pt idx="1808">
                  <c:v>41173</c:v>
                </c:pt>
                <c:pt idx="1809">
                  <c:v>41176</c:v>
                </c:pt>
                <c:pt idx="1810">
                  <c:v>41177</c:v>
                </c:pt>
                <c:pt idx="1811">
                  <c:v>41178</c:v>
                </c:pt>
                <c:pt idx="1812">
                  <c:v>41179</c:v>
                </c:pt>
                <c:pt idx="1813">
                  <c:v>41180</c:v>
                </c:pt>
                <c:pt idx="1814">
                  <c:v>41183</c:v>
                </c:pt>
                <c:pt idx="1815">
                  <c:v>41184</c:v>
                </c:pt>
                <c:pt idx="1816">
                  <c:v>41185</c:v>
                </c:pt>
                <c:pt idx="1817">
                  <c:v>41186</c:v>
                </c:pt>
                <c:pt idx="1818">
                  <c:v>41187</c:v>
                </c:pt>
                <c:pt idx="1819">
                  <c:v>41190</c:v>
                </c:pt>
                <c:pt idx="1820">
                  <c:v>41191</c:v>
                </c:pt>
                <c:pt idx="1821">
                  <c:v>41192</c:v>
                </c:pt>
                <c:pt idx="1822">
                  <c:v>41193</c:v>
                </c:pt>
                <c:pt idx="1823">
                  <c:v>41194</c:v>
                </c:pt>
                <c:pt idx="1824">
                  <c:v>41197</c:v>
                </c:pt>
                <c:pt idx="1825">
                  <c:v>41198</c:v>
                </c:pt>
                <c:pt idx="1826">
                  <c:v>41199</c:v>
                </c:pt>
                <c:pt idx="1827">
                  <c:v>41200</c:v>
                </c:pt>
                <c:pt idx="1828">
                  <c:v>41201</c:v>
                </c:pt>
                <c:pt idx="1829">
                  <c:v>41204</c:v>
                </c:pt>
                <c:pt idx="1830">
                  <c:v>41205</c:v>
                </c:pt>
                <c:pt idx="1831">
                  <c:v>41206</c:v>
                </c:pt>
                <c:pt idx="1832">
                  <c:v>41207</c:v>
                </c:pt>
                <c:pt idx="1833">
                  <c:v>41208</c:v>
                </c:pt>
                <c:pt idx="1834">
                  <c:v>41213</c:v>
                </c:pt>
                <c:pt idx="1835">
                  <c:v>41214</c:v>
                </c:pt>
                <c:pt idx="1836">
                  <c:v>41215</c:v>
                </c:pt>
                <c:pt idx="1837">
                  <c:v>41218</c:v>
                </c:pt>
                <c:pt idx="1838">
                  <c:v>41219</c:v>
                </c:pt>
                <c:pt idx="1839">
                  <c:v>41220</c:v>
                </c:pt>
                <c:pt idx="1840">
                  <c:v>41221</c:v>
                </c:pt>
                <c:pt idx="1841">
                  <c:v>41222</c:v>
                </c:pt>
                <c:pt idx="1842">
                  <c:v>41225</c:v>
                </c:pt>
                <c:pt idx="1843">
                  <c:v>41226</c:v>
                </c:pt>
                <c:pt idx="1844">
                  <c:v>41227</c:v>
                </c:pt>
                <c:pt idx="1845">
                  <c:v>41228</c:v>
                </c:pt>
                <c:pt idx="1846">
                  <c:v>41229</c:v>
                </c:pt>
                <c:pt idx="1847">
                  <c:v>41232</c:v>
                </c:pt>
                <c:pt idx="1848">
                  <c:v>41233</c:v>
                </c:pt>
                <c:pt idx="1849">
                  <c:v>41234</c:v>
                </c:pt>
                <c:pt idx="1850">
                  <c:v>41236</c:v>
                </c:pt>
                <c:pt idx="1851">
                  <c:v>41239</c:v>
                </c:pt>
                <c:pt idx="1852">
                  <c:v>41240</c:v>
                </c:pt>
                <c:pt idx="1853">
                  <c:v>41241</c:v>
                </c:pt>
                <c:pt idx="1854">
                  <c:v>41242</c:v>
                </c:pt>
                <c:pt idx="1855">
                  <c:v>41243</c:v>
                </c:pt>
                <c:pt idx="1856">
                  <c:v>41246</c:v>
                </c:pt>
                <c:pt idx="1857">
                  <c:v>41247</c:v>
                </c:pt>
                <c:pt idx="1858">
                  <c:v>41248</c:v>
                </c:pt>
                <c:pt idx="1859">
                  <c:v>41249</c:v>
                </c:pt>
                <c:pt idx="1860">
                  <c:v>41250</c:v>
                </c:pt>
                <c:pt idx="1861">
                  <c:v>41253</c:v>
                </c:pt>
                <c:pt idx="1862">
                  <c:v>41254</c:v>
                </c:pt>
                <c:pt idx="1863">
                  <c:v>41255</c:v>
                </c:pt>
                <c:pt idx="1864">
                  <c:v>41256</c:v>
                </c:pt>
                <c:pt idx="1865">
                  <c:v>41257</c:v>
                </c:pt>
                <c:pt idx="1866">
                  <c:v>41260</c:v>
                </c:pt>
                <c:pt idx="1867">
                  <c:v>41261</c:v>
                </c:pt>
                <c:pt idx="1868">
                  <c:v>41262</c:v>
                </c:pt>
                <c:pt idx="1869">
                  <c:v>41263</c:v>
                </c:pt>
                <c:pt idx="1870">
                  <c:v>41264</c:v>
                </c:pt>
                <c:pt idx="1871">
                  <c:v>41267</c:v>
                </c:pt>
                <c:pt idx="1872">
                  <c:v>41269</c:v>
                </c:pt>
                <c:pt idx="1873">
                  <c:v>41270</c:v>
                </c:pt>
                <c:pt idx="1874">
                  <c:v>41271</c:v>
                </c:pt>
                <c:pt idx="1875">
                  <c:v>41274</c:v>
                </c:pt>
                <c:pt idx="1876">
                  <c:v>41276</c:v>
                </c:pt>
                <c:pt idx="1877">
                  <c:v>41277</c:v>
                </c:pt>
                <c:pt idx="1878">
                  <c:v>41278</c:v>
                </c:pt>
                <c:pt idx="1879">
                  <c:v>41281</c:v>
                </c:pt>
                <c:pt idx="1880">
                  <c:v>41282</c:v>
                </c:pt>
                <c:pt idx="1881">
                  <c:v>41283</c:v>
                </c:pt>
                <c:pt idx="1882">
                  <c:v>41284</c:v>
                </c:pt>
                <c:pt idx="1883">
                  <c:v>41285</c:v>
                </c:pt>
                <c:pt idx="1884">
                  <c:v>41288</c:v>
                </c:pt>
                <c:pt idx="1885">
                  <c:v>41289</c:v>
                </c:pt>
                <c:pt idx="1886">
                  <c:v>41290</c:v>
                </c:pt>
                <c:pt idx="1887">
                  <c:v>41291</c:v>
                </c:pt>
                <c:pt idx="1888">
                  <c:v>41292</c:v>
                </c:pt>
                <c:pt idx="1889">
                  <c:v>41296</c:v>
                </c:pt>
                <c:pt idx="1890">
                  <c:v>41297</c:v>
                </c:pt>
                <c:pt idx="1891">
                  <c:v>41298</c:v>
                </c:pt>
                <c:pt idx="1892">
                  <c:v>41299</c:v>
                </c:pt>
                <c:pt idx="1893">
                  <c:v>41302</c:v>
                </c:pt>
                <c:pt idx="1894">
                  <c:v>41303</c:v>
                </c:pt>
                <c:pt idx="1895">
                  <c:v>41304</c:v>
                </c:pt>
                <c:pt idx="1896">
                  <c:v>41305</c:v>
                </c:pt>
                <c:pt idx="1897">
                  <c:v>41306</c:v>
                </c:pt>
                <c:pt idx="1898">
                  <c:v>41309</c:v>
                </c:pt>
                <c:pt idx="1899">
                  <c:v>41310</c:v>
                </c:pt>
                <c:pt idx="1900">
                  <c:v>41311</c:v>
                </c:pt>
                <c:pt idx="1901">
                  <c:v>41312</c:v>
                </c:pt>
                <c:pt idx="1902">
                  <c:v>41313</c:v>
                </c:pt>
                <c:pt idx="1903">
                  <c:v>41316</c:v>
                </c:pt>
                <c:pt idx="1904">
                  <c:v>41317</c:v>
                </c:pt>
                <c:pt idx="1905">
                  <c:v>41318</c:v>
                </c:pt>
                <c:pt idx="1906">
                  <c:v>41319</c:v>
                </c:pt>
                <c:pt idx="1907">
                  <c:v>41320</c:v>
                </c:pt>
                <c:pt idx="1908">
                  <c:v>41324</c:v>
                </c:pt>
                <c:pt idx="1909">
                  <c:v>41325</c:v>
                </c:pt>
                <c:pt idx="1910">
                  <c:v>41326</c:v>
                </c:pt>
                <c:pt idx="1911">
                  <c:v>41327</c:v>
                </c:pt>
                <c:pt idx="1912">
                  <c:v>41330</c:v>
                </c:pt>
                <c:pt idx="1913">
                  <c:v>41331</c:v>
                </c:pt>
                <c:pt idx="1914">
                  <c:v>41332</c:v>
                </c:pt>
                <c:pt idx="1915">
                  <c:v>41333</c:v>
                </c:pt>
                <c:pt idx="1916">
                  <c:v>41334</c:v>
                </c:pt>
                <c:pt idx="1917">
                  <c:v>41337</c:v>
                </c:pt>
                <c:pt idx="1918">
                  <c:v>41338</c:v>
                </c:pt>
                <c:pt idx="1919">
                  <c:v>41339</c:v>
                </c:pt>
                <c:pt idx="1920">
                  <c:v>41340</c:v>
                </c:pt>
                <c:pt idx="1921">
                  <c:v>41341</c:v>
                </c:pt>
                <c:pt idx="1922">
                  <c:v>41344</c:v>
                </c:pt>
                <c:pt idx="1923">
                  <c:v>41345</c:v>
                </c:pt>
                <c:pt idx="1924">
                  <c:v>41346</c:v>
                </c:pt>
                <c:pt idx="1925">
                  <c:v>41347</c:v>
                </c:pt>
                <c:pt idx="1926">
                  <c:v>41348</c:v>
                </c:pt>
                <c:pt idx="1927">
                  <c:v>41351</c:v>
                </c:pt>
                <c:pt idx="1928">
                  <c:v>41352</c:v>
                </c:pt>
                <c:pt idx="1929">
                  <c:v>41353</c:v>
                </c:pt>
                <c:pt idx="1930">
                  <c:v>41354</c:v>
                </c:pt>
                <c:pt idx="1931">
                  <c:v>41355</c:v>
                </c:pt>
                <c:pt idx="1932">
                  <c:v>41358</c:v>
                </c:pt>
                <c:pt idx="1933">
                  <c:v>41359</c:v>
                </c:pt>
                <c:pt idx="1934">
                  <c:v>41360</c:v>
                </c:pt>
                <c:pt idx="1935">
                  <c:v>41361</c:v>
                </c:pt>
                <c:pt idx="1936">
                  <c:v>41365</c:v>
                </c:pt>
                <c:pt idx="1937">
                  <c:v>41366</c:v>
                </c:pt>
                <c:pt idx="1938">
                  <c:v>41367</c:v>
                </c:pt>
                <c:pt idx="1939">
                  <c:v>41368</c:v>
                </c:pt>
                <c:pt idx="1940">
                  <c:v>41369</c:v>
                </c:pt>
                <c:pt idx="1941">
                  <c:v>41372</c:v>
                </c:pt>
                <c:pt idx="1942">
                  <c:v>41373</c:v>
                </c:pt>
                <c:pt idx="1943">
                  <c:v>41374</c:v>
                </c:pt>
                <c:pt idx="1944">
                  <c:v>41375</c:v>
                </c:pt>
                <c:pt idx="1945">
                  <c:v>41376</c:v>
                </c:pt>
                <c:pt idx="1946">
                  <c:v>41379</c:v>
                </c:pt>
                <c:pt idx="1947">
                  <c:v>41380</c:v>
                </c:pt>
                <c:pt idx="1948">
                  <c:v>41381</c:v>
                </c:pt>
                <c:pt idx="1949">
                  <c:v>41382</c:v>
                </c:pt>
                <c:pt idx="1950">
                  <c:v>41383</c:v>
                </c:pt>
                <c:pt idx="1951">
                  <c:v>41386</c:v>
                </c:pt>
                <c:pt idx="1952">
                  <c:v>41387</c:v>
                </c:pt>
                <c:pt idx="1953">
                  <c:v>41388</c:v>
                </c:pt>
                <c:pt idx="1954">
                  <c:v>41389</c:v>
                </c:pt>
                <c:pt idx="1955">
                  <c:v>41390</c:v>
                </c:pt>
                <c:pt idx="1956">
                  <c:v>41393</c:v>
                </c:pt>
                <c:pt idx="1957">
                  <c:v>41394</c:v>
                </c:pt>
                <c:pt idx="1958">
                  <c:v>41395</c:v>
                </c:pt>
                <c:pt idx="1959">
                  <c:v>41396</c:v>
                </c:pt>
                <c:pt idx="1960">
                  <c:v>41397</c:v>
                </c:pt>
                <c:pt idx="1961">
                  <c:v>41400</c:v>
                </c:pt>
                <c:pt idx="1962">
                  <c:v>41401</c:v>
                </c:pt>
                <c:pt idx="1963">
                  <c:v>41402</c:v>
                </c:pt>
                <c:pt idx="1964">
                  <c:v>41403</c:v>
                </c:pt>
                <c:pt idx="1965">
                  <c:v>41404</c:v>
                </c:pt>
                <c:pt idx="1966">
                  <c:v>41407</c:v>
                </c:pt>
                <c:pt idx="1967">
                  <c:v>41408</c:v>
                </c:pt>
                <c:pt idx="1968">
                  <c:v>41409</c:v>
                </c:pt>
                <c:pt idx="1969">
                  <c:v>41410</c:v>
                </c:pt>
                <c:pt idx="1970">
                  <c:v>41411</c:v>
                </c:pt>
                <c:pt idx="1971">
                  <c:v>41414</c:v>
                </c:pt>
                <c:pt idx="1972">
                  <c:v>41415</c:v>
                </c:pt>
                <c:pt idx="1973">
                  <c:v>41416</c:v>
                </c:pt>
                <c:pt idx="1974">
                  <c:v>41417</c:v>
                </c:pt>
                <c:pt idx="1975">
                  <c:v>41418</c:v>
                </c:pt>
                <c:pt idx="1976">
                  <c:v>41422</c:v>
                </c:pt>
                <c:pt idx="1977">
                  <c:v>41423</c:v>
                </c:pt>
                <c:pt idx="1978">
                  <c:v>41424</c:v>
                </c:pt>
                <c:pt idx="1979">
                  <c:v>41425</c:v>
                </c:pt>
                <c:pt idx="1980">
                  <c:v>41428</c:v>
                </c:pt>
                <c:pt idx="1981">
                  <c:v>41429</c:v>
                </c:pt>
                <c:pt idx="1982">
                  <c:v>41430</c:v>
                </c:pt>
                <c:pt idx="1983">
                  <c:v>41431</c:v>
                </c:pt>
                <c:pt idx="1984">
                  <c:v>41432</c:v>
                </c:pt>
                <c:pt idx="1985">
                  <c:v>41435</c:v>
                </c:pt>
                <c:pt idx="1986">
                  <c:v>41436</c:v>
                </c:pt>
                <c:pt idx="1987">
                  <c:v>41437</c:v>
                </c:pt>
                <c:pt idx="1988">
                  <c:v>41438</c:v>
                </c:pt>
                <c:pt idx="1989">
                  <c:v>41439</c:v>
                </c:pt>
                <c:pt idx="1990">
                  <c:v>41442</c:v>
                </c:pt>
                <c:pt idx="1991">
                  <c:v>41443</c:v>
                </c:pt>
                <c:pt idx="1992">
                  <c:v>41444</c:v>
                </c:pt>
                <c:pt idx="1993">
                  <c:v>41445</c:v>
                </c:pt>
                <c:pt idx="1994">
                  <c:v>41446</c:v>
                </c:pt>
                <c:pt idx="1995">
                  <c:v>41449</c:v>
                </c:pt>
                <c:pt idx="1996">
                  <c:v>41450</c:v>
                </c:pt>
                <c:pt idx="1997">
                  <c:v>41451</c:v>
                </c:pt>
                <c:pt idx="1998">
                  <c:v>41452</c:v>
                </c:pt>
                <c:pt idx="1999">
                  <c:v>41453</c:v>
                </c:pt>
                <c:pt idx="2000">
                  <c:v>41456</c:v>
                </c:pt>
                <c:pt idx="2001">
                  <c:v>41457</c:v>
                </c:pt>
                <c:pt idx="2002">
                  <c:v>41458</c:v>
                </c:pt>
                <c:pt idx="2003">
                  <c:v>41459</c:v>
                </c:pt>
                <c:pt idx="2004">
                  <c:v>41460</c:v>
                </c:pt>
                <c:pt idx="2005">
                  <c:v>41463</c:v>
                </c:pt>
                <c:pt idx="2006">
                  <c:v>41464</c:v>
                </c:pt>
                <c:pt idx="2007">
                  <c:v>41465</c:v>
                </c:pt>
                <c:pt idx="2008">
                  <c:v>41466</c:v>
                </c:pt>
                <c:pt idx="2009">
                  <c:v>41467</c:v>
                </c:pt>
                <c:pt idx="2010">
                  <c:v>41470</c:v>
                </c:pt>
                <c:pt idx="2011">
                  <c:v>41471</c:v>
                </c:pt>
                <c:pt idx="2012">
                  <c:v>41472</c:v>
                </c:pt>
                <c:pt idx="2013">
                  <c:v>41473</c:v>
                </c:pt>
                <c:pt idx="2014">
                  <c:v>41474</c:v>
                </c:pt>
                <c:pt idx="2015">
                  <c:v>41477</c:v>
                </c:pt>
                <c:pt idx="2016">
                  <c:v>41478</c:v>
                </c:pt>
                <c:pt idx="2017">
                  <c:v>41479</c:v>
                </c:pt>
                <c:pt idx="2018">
                  <c:v>41480</c:v>
                </c:pt>
                <c:pt idx="2019">
                  <c:v>41481</c:v>
                </c:pt>
                <c:pt idx="2020">
                  <c:v>41484</c:v>
                </c:pt>
                <c:pt idx="2021">
                  <c:v>41485</c:v>
                </c:pt>
                <c:pt idx="2022">
                  <c:v>41486</c:v>
                </c:pt>
                <c:pt idx="2023">
                  <c:v>41487</c:v>
                </c:pt>
                <c:pt idx="2024">
                  <c:v>41488</c:v>
                </c:pt>
                <c:pt idx="2025">
                  <c:v>41491</c:v>
                </c:pt>
                <c:pt idx="2026">
                  <c:v>41492</c:v>
                </c:pt>
                <c:pt idx="2027">
                  <c:v>41493</c:v>
                </c:pt>
                <c:pt idx="2028">
                  <c:v>41494</c:v>
                </c:pt>
                <c:pt idx="2029">
                  <c:v>41495</c:v>
                </c:pt>
                <c:pt idx="2030">
                  <c:v>41498</c:v>
                </c:pt>
                <c:pt idx="2031">
                  <c:v>41499</c:v>
                </c:pt>
                <c:pt idx="2032">
                  <c:v>41500</c:v>
                </c:pt>
                <c:pt idx="2033">
                  <c:v>41501</c:v>
                </c:pt>
                <c:pt idx="2034">
                  <c:v>41502</c:v>
                </c:pt>
                <c:pt idx="2035">
                  <c:v>41505</c:v>
                </c:pt>
                <c:pt idx="2036">
                  <c:v>41506</c:v>
                </c:pt>
                <c:pt idx="2037">
                  <c:v>41507</c:v>
                </c:pt>
                <c:pt idx="2038">
                  <c:v>41508</c:v>
                </c:pt>
                <c:pt idx="2039">
                  <c:v>41509</c:v>
                </c:pt>
                <c:pt idx="2040">
                  <c:v>41512</c:v>
                </c:pt>
                <c:pt idx="2041">
                  <c:v>41513</c:v>
                </c:pt>
                <c:pt idx="2042">
                  <c:v>41514</c:v>
                </c:pt>
                <c:pt idx="2043">
                  <c:v>41515</c:v>
                </c:pt>
                <c:pt idx="2044">
                  <c:v>41516</c:v>
                </c:pt>
                <c:pt idx="2045">
                  <c:v>41520</c:v>
                </c:pt>
                <c:pt idx="2046">
                  <c:v>41521</c:v>
                </c:pt>
                <c:pt idx="2047">
                  <c:v>41522</c:v>
                </c:pt>
                <c:pt idx="2048">
                  <c:v>41523</c:v>
                </c:pt>
                <c:pt idx="2049">
                  <c:v>41526</c:v>
                </c:pt>
                <c:pt idx="2050">
                  <c:v>41527</c:v>
                </c:pt>
                <c:pt idx="2051">
                  <c:v>41528</c:v>
                </c:pt>
                <c:pt idx="2052">
                  <c:v>41529</c:v>
                </c:pt>
                <c:pt idx="2053">
                  <c:v>41530</c:v>
                </c:pt>
                <c:pt idx="2054">
                  <c:v>41533</c:v>
                </c:pt>
                <c:pt idx="2055">
                  <c:v>41534</c:v>
                </c:pt>
                <c:pt idx="2056">
                  <c:v>41535</c:v>
                </c:pt>
                <c:pt idx="2057">
                  <c:v>41536</c:v>
                </c:pt>
                <c:pt idx="2058">
                  <c:v>41537</c:v>
                </c:pt>
                <c:pt idx="2059">
                  <c:v>41540</c:v>
                </c:pt>
                <c:pt idx="2060">
                  <c:v>41541</c:v>
                </c:pt>
                <c:pt idx="2061">
                  <c:v>41542</c:v>
                </c:pt>
                <c:pt idx="2062">
                  <c:v>41543</c:v>
                </c:pt>
                <c:pt idx="2063">
                  <c:v>41544</c:v>
                </c:pt>
                <c:pt idx="2064">
                  <c:v>41547</c:v>
                </c:pt>
                <c:pt idx="2065">
                  <c:v>41548</c:v>
                </c:pt>
                <c:pt idx="2066">
                  <c:v>41549</c:v>
                </c:pt>
                <c:pt idx="2067">
                  <c:v>41550</c:v>
                </c:pt>
                <c:pt idx="2068">
                  <c:v>41551</c:v>
                </c:pt>
                <c:pt idx="2069">
                  <c:v>41554</c:v>
                </c:pt>
                <c:pt idx="2070">
                  <c:v>41555</c:v>
                </c:pt>
                <c:pt idx="2071">
                  <c:v>41556</c:v>
                </c:pt>
                <c:pt idx="2072">
                  <c:v>41557</c:v>
                </c:pt>
                <c:pt idx="2073">
                  <c:v>41558</c:v>
                </c:pt>
                <c:pt idx="2074">
                  <c:v>41561</c:v>
                </c:pt>
                <c:pt idx="2075">
                  <c:v>41562</c:v>
                </c:pt>
                <c:pt idx="2076">
                  <c:v>41563</c:v>
                </c:pt>
                <c:pt idx="2077">
                  <c:v>41564</c:v>
                </c:pt>
                <c:pt idx="2078">
                  <c:v>41565</c:v>
                </c:pt>
                <c:pt idx="2079">
                  <c:v>41568</c:v>
                </c:pt>
                <c:pt idx="2080">
                  <c:v>41569</c:v>
                </c:pt>
                <c:pt idx="2081">
                  <c:v>41570</c:v>
                </c:pt>
                <c:pt idx="2082">
                  <c:v>41571</c:v>
                </c:pt>
                <c:pt idx="2083">
                  <c:v>41572</c:v>
                </c:pt>
                <c:pt idx="2084">
                  <c:v>41575</c:v>
                </c:pt>
                <c:pt idx="2085">
                  <c:v>41576</c:v>
                </c:pt>
                <c:pt idx="2086">
                  <c:v>41577</c:v>
                </c:pt>
                <c:pt idx="2087">
                  <c:v>41578</c:v>
                </c:pt>
                <c:pt idx="2088">
                  <c:v>41579</c:v>
                </c:pt>
                <c:pt idx="2089">
                  <c:v>41582</c:v>
                </c:pt>
                <c:pt idx="2090">
                  <c:v>41583</c:v>
                </c:pt>
                <c:pt idx="2091">
                  <c:v>41584</c:v>
                </c:pt>
                <c:pt idx="2092">
                  <c:v>41585</c:v>
                </c:pt>
                <c:pt idx="2093">
                  <c:v>41586</c:v>
                </c:pt>
                <c:pt idx="2094">
                  <c:v>41589</c:v>
                </c:pt>
                <c:pt idx="2095">
                  <c:v>41590</c:v>
                </c:pt>
                <c:pt idx="2096">
                  <c:v>41591</c:v>
                </c:pt>
                <c:pt idx="2097">
                  <c:v>41592</c:v>
                </c:pt>
                <c:pt idx="2098">
                  <c:v>41593</c:v>
                </c:pt>
                <c:pt idx="2099">
                  <c:v>41596</c:v>
                </c:pt>
                <c:pt idx="2100">
                  <c:v>41597</c:v>
                </c:pt>
                <c:pt idx="2101">
                  <c:v>41598</c:v>
                </c:pt>
                <c:pt idx="2102">
                  <c:v>41599</c:v>
                </c:pt>
                <c:pt idx="2103">
                  <c:v>41600</c:v>
                </c:pt>
                <c:pt idx="2104">
                  <c:v>41603</c:v>
                </c:pt>
                <c:pt idx="2105">
                  <c:v>41604</c:v>
                </c:pt>
                <c:pt idx="2106">
                  <c:v>41605</c:v>
                </c:pt>
                <c:pt idx="2107">
                  <c:v>41607</c:v>
                </c:pt>
                <c:pt idx="2108">
                  <c:v>41610</c:v>
                </c:pt>
                <c:pt idx="2109">
                  <c:v>41611</c:v>
                </c:pt>
                <c:pt idx="2110">
                  <c:v>41612</c:v>
                </c:pt>
                <c:pt idx="2111">
                  <c:v>41613</c:v>
                </c:pt>
                <c:pt idx="2112">
                  <c:v>41614</c:v>
                </c:pt>
                <c:pt idx="2113">
                  <c:v>41617</c:v>
                </c:pt>
                <c:pt idx="2114">
                  <c:v>41618</c:v>
                </c:pt>
                <c:pt idx="2115">
                  <c:v>41619</c:v>
                </c:pt>
                <c:pt idx="2116">
                  <c:v>41620</c:v>
                </c:pt>
                <c:pt idx="2117">
                  <c:v>41621</c:v>
                </c:pt>
                <c:pt idx="2118">
                  <c:v>41624</c:v>
                </c:pt>
                <c:pt idx="2119">
                  <c:v>41625</c:v>
                </c:pt>
                <c:pt idx="2120">
                  <c:v>41626</c:v>
                </c:pt>
                <c:pt idx="2121">
                  <c:v>41627</c:v>
                </c:pt>
                <c:pt idx="2122">
                  <c:v>41628</c:v>
                </c:pt>
                <c:pt idx="2123">
                  <c:v>41631</c:v>
                </c:pt>
                <c:pt idx="2124">
                  <c:v>41632</c:v>
                </c:pt>
                <c:pt idx="2125">
                  <c:v>41634</c:v>
                </c:pt>
                <c:pt idx="2126">
                  <c:v>41635</c:v>
                </c:pt>
                <c:pt idx="2127">
                  <c:v>41638</c:v>
                </c:pt>
                <c:pt idx="2128">
                  <c:v>41639</c:v>
                </c:pt>
                <c:pt idx="2129">
                  <c:v>41641</c:v>
                </c:pt>
                <c:pt idx="2130">
                  <c:v>41642</c:v>
                </c:pt>
                <c:pt idx="2131">
                  <c:v>41645</c:v>
                </c:pt>
                <c:pt idx="2132">
                  <c:v>41646</c:v>
                </c:pt>
                <c:pt idx="2133">
                  <c:v>41647</c:v>
                </c:pt>
                <c:pt idx="2134">
                  <c:v>41648</c:v>
                </c:pt>
                <c:pt idx="2135">
                  <c:v>41649</c:v>
                </c:pt>
                <c:pt idx="2136">
                  <c:v>41652</c:v>
                </c:pt>
                <c:pt idx="2137">
                  <c:v>41653</c:v>
                </c:pt>
                <c:pt idx="2138">
                  <c:v>41654</c:v>
                </c:pt>
                <c:pt idx="2139">
                  <c:v>41655</c:v>
                </c:pt>
                <c:pt idx="2140">
                  <c:v>41656</c:v>
                </c:pt>
                <c:pt idx="2141">
                  <c:v>41660</c:v>
                </c:pt>
                <c:pt idx="2142">
                  <c:v>41661</c:v>
                </c:pt>
                <c:pt idx="2143">
                  <c:v>41662</c:v>
                </c:pt>
                <c:pt idx="2144">
                  <c:v>41663</c:v>
                </c:pt>
                <c:pt idx="2145">
                  <c:v>41666</c:v>
                </c:pt>
                <c:pt idx="2146">
                  <c:v>41667</c:v>
                </c:pt>
                <c:pt idx="2147">
                  <c:v>41668</c:v>
                </c:pt>
                <c:pt idx="2148">
                  <c:v>41669</c:v>
                </c:pt>
                <c:pt idx="2149">
                  <c:v>41670</c:v>
                </c:pt>
                <c:pt idx="2150">
                  <c:v>41673</c:v>
                </c:pt>
                <c:pt idx="2151">
                  <c:v>41674</c:v>
                </c:pt>
                <c:pt idx="2152">
                  <c:v>41675</c:v>
                </c:pt>
                <c:pt idx="2153">
                  <c:v>41676</c:v>
                </c:pt>
                <c:pt idx="2154">
                  <c:v>41677</c:v>
                </c:pt>
                <c:pt idx="2155">
                  <c:v>41680</c:v>
                </c:pt>
                <c:pt idx="2156">
                  <c:v>41681</c:v>
                </c:pt>
                <c:pt idx="2157">
                  <c:v>41682</c:v>
                </c:pt>
                <c:pt idx="2158">
                  <c:v>41683</c:v>
                </c:pt>
                <c:pt idx="2159">
                  <c:v>41684</c:v>
                </c:pt>
                <c:pt idx="2160">
                  <c:v>41688</c:v>
                </c:pt>
                <c:pt idx="2161">
                  <c:v>41689</c:v>
                </c:pt>
                <c:pt idx="2162">
                  <c:v>41690</c:v>
                </c:pt>
                <c:pt idx="2163">
                  <c:v>41691</c:v>
                </c:pt>
                <c:pt idx="2164">
                  <c:v>41694</c:v>
                </c:pt>
                <c:pt idx="2165">
                  <c:v>41695</c:v>
                </c:pt>
                <c:pt idx="2166">
                  <c:v>41696</c:v>
                </c:pt>
                <c:pt idx="2167">
                  <c:v>41697</c:v>
                </c:pt>
                <c:pt idx="2168">
                  <c:v>41698</c:v>
                </c:pt>
                <c:pt idx="2169">
                  <c:v>41701</c:v>
                </c:pt>
                <c:pt idx="2170">
                  <c:v>41702</c:v>
                </c:pt>
                <c:pt idx="2171">
                  <c:v>41703</c:v>
                </c:pt>
                <c:pt idx="2172">
                  <c:v>41704</c:v>
                </c:pt>
                <c:pt idx="2173">
                  <c:v>41705</c:v>
                </c:pt>
                <c:pt idx="2174">
                  <c:v>41708</c:v>
                </c:pt>
                <c:pt idx="2175">
                  <c:v>41709</c:v>
                </c:pt>
                <c:pt idx="2176">
                  <c:v>41710</c:v>
                </c:pt>
                <c:pt idx="2177">
                  <c:v>41711</c:v>
                </c:pt>
                <c:pt idx="2178">
                  <c:v>41712</c:v>
                </c:pt>
                <c:pt idx="2179">
                  <c:v>41715</c:v>
                </c:pt>
                <c:pt idx="2180">
                  <c:v>41716</c:v>
                </c:pt>
                <c:pt idx="2181">
                  <c:v>41717</c:v>
                </c:pt>
                <c:pt idx="2182">
                  <c:v>41718</c:v>
                </c:pt>
                <c:pt idx="2183">
                  <c:v>41719</c:v>
                </c:pt>
                <c:pt idx="2184">
                  <c:v>41722</c:v>
                </c:pt>
                <c:pt idx="2185">
                  <c:v>41723</c:v>
                </c:pt>
                <c:pt idx="2186">
                  <c:v>41724</c:v>
                </c:pt>
                <c:pt idx="2187">
                  <c:v>41725</c:v>
                </c:pt>
                <c:pt idx="2188">
                  <c:v>41726</c:v>
                </c:pt>
                <c:pt idx="2189">
                  <c:v>41729</c:v>
                </c:pt>
                <c:pt idx="2190">
                  <c:v>41730</c:v>
                </c:pt>
                <c:pt idx="2191">
                  <c:v>41731</c:v>
                </c:pt>
                <c:pt idx="2192">
                  <c:v>41732</c:v>
                </c:pt>
                <c:pt idx="2193">
                  <c:v>41733</c:v>
                </c:pt>
                <c:pt idx="2194">
                  <c:v>41736</c:v>
                </c:pt>
                <c:pt idx="2195">
                  <c:v>41737</c:v>
                </c:pt>
                <c:pt idx="2196">
                  <c:v>41738</c:v>
                </c:pt>
                <c:pt idx="2197">
                  <c:v>41739</c:v>
                </c:pt>
                <c:pt idx="2198">
                  <c:v>41740</c:v>
                </c:pt>
                <c:pt idx="2199">
                  <c:v>41743</c:v>
                </c:pt>
                <c:pt idx="2200">
                  <c:v>41744</c:v>
                </c:pt>
                <c:pt idx="2201">
                  <c:v>41745</c:v>
                </c:pt>
                <c:pt idx="2202">
                  <c:v>41746</c:v>
                </c:pt>
                <c:pt idx="2203">
                  <c:v>41750</c:v>
                </c:pt>
                <c:pt idx="2204">
                  <c:v>41751</c:v>
                </c:pt>
                <c:pt idx="2205">
                  <c:v>41752</c:v>
                </c:pt>
                <c:pt idx="2206">
                  <c:v>41753</c:v>
                </c:pt>
                <c:pt idx="2207">
                  <c:v>41754</c:v>
                </c:pt>
                <c:pt idx="2208">
                  <c:v>41757</c:v>
                </c:pt>
                <c:pt idx="2209">
                  <c:v>41758</c:v>
                </c:pt>
                <c:pt idx="2210">
                  <c:v>41759</c:v>
                </c:pt>
                <c:pt idx="2211">
                  <c:v>41760</c:v>
                </c:pt>
                <c:pt idx="2212">
                  <c:v>41761</c:v>
                </c:pt>
                <c:pt idx="2213">
                  <c:v>41764</c:v>
                </c:pt>
                <c:pt idx="2214">
                  <c:v>41765</c:v>
                </c:pt>
                <c:pt idx="2215">
                  <c:v>41766</c:v>
                </c:pt>
                <c:pt idx="2216">
                  <c:v>41767</c:v>
                </c:pt>
                <c:pt idx="2217">
                  <c:v>41768</c:v>
                </c:pt>
                <c:pt idx="2218">
                  <c:v>41771</c:v>
                </c:pt>
                <c:pt idx="2219">
                  <c:v>41772</c:v>
                </c:pt>
                <c:pt idx="2220">
                  <c:v>41773</c:v>
                </c:pt>
                <c:pt idx="2221">
                  <c:v>41774</c:v>
                </c:pt>
                <c:pt idx="2222">
                  <c:v>41775</c:v>
                </c:pt>
                <c:pt idx="2223">
                  <c:v>41778</c:v>
                </c:pt>
                <c:pt idx="2224">
                  <c:v>41779</c:v>
                </c:pt>
                <c:pt idx="2225">
                  <c:v>41780</c:v>
                </c:pt>
                <c:pt idx="2226">
                  <c:v>41781</c:v>
                </c:pt>
                <c:pt idx="2227">
                  <c:v>41782</c:v>
                </c:pt>
                <c:pt idx="2228">
                  <c:v>41786</c:v>
                </c:pt>
                <c:pt idx="2229">
                  <c:v>41787</c:v>
                </c:pt>
                <c:pt idx="2230">
                  <c:v>41788</c:v>
                </c:pt>
                <c:pt idx="2231">
                  <c:v>41789</c:v>
                </c:pt>
                <c:pt idx="2232">
                  <c:v>41792</c:v>
                </c:pt>
                <c:pt idx="2233">
                  <c:v>41793</c:v>
                </c:pt>
                <c:pt idx="2234">
                  <c:v>41794</c:v>
                </c:pt>
                <c:pt idx="2235">
                  <c:v>41795</c:v>
                </c:pt>
                <c:pt idx="2236">
                  <c:v>41796</c:v>
                </c:pt>
                <c:pt idx="2237">
                  <c:v>41799</c:v>
                </c:pt>
                <c:pt idx="2238">
                  <c:v>41800</c:v>
                </c:pt>
                <c:pt idx="2239">
                  <c:v>41801</c:v>
                </c:pt>
                <c:pt idx="2240">
                  <c:v>41802</c:v>
                </c:pt>
                <c:pt idx="2241">
                  <c:v>41803</c:v>
                </c:pt>
                <c:pt idx="2242">
                  <c:v>41806</c:v>
                </c:pt>
                <c:pt idx="2243">
                  <c:v>41807</c:v>
                </c:pt>
                <c:pt idx="2244">
                  <c:v>41808</c:v>
                </c:pt>
                <c:pt idx="2245">
                  <c:v>41809</c:v>
                </c:pt>
                <c:pt idx="2246">
                  <c:v>41810</c:v>
                </c:pt>
                <c:pt idx="2247">
                  <c:v>41813</c:v>
                </c:pt>
                <c:pt idx="2248">
                  <c:v>41814</c:v>
                </c:pt>
                <c:pt idx="2249">
                  <c:v>41815</c:v>
                </c:pt>
                <c:pt idx="2250">
                  <c:v>41816</c:v>
                </c:pt>
                <c:pt idx="2251">
                  <c:v>41817</c:v>
                </c:pt>
                <c:pt idx="2252">
                  <c:v>41820</c:v>
                </c:pt>
                <c:pt idx="2253">
                  <c:v>41821</c:v>
                </c:pt>
                <c:pt idx="2254">
                  <c:v>41822</c:v>
                </c:pt>
                <c:pt idx="2255">
                  <c:v>41823</c:v>
                </c:pt>
                <c:pt idx="2256">
                  <c:v>41827</c:v>
                </c:pt>
                <c:pt idx="2257">
                  <c:v>41828</c:v>
                </c:pt>
                <c:pt idx="2258">
                  <c:v>41829</c:v>
                </c:pt>
                <c:pt idx="2259">
                  <c:v>41830</c:v>
                </c:pt>
                <c:pt idx="2260">
                  <c:v>41831</c:v>
                </c:pt>
                <c:pt idx="2261">
                  <c:v>41834</c:v>
                </c:pt>
                <c:pt idx="2262">
                  <c:v>41835</c:v>
                </c:pt>
                <c:pt idx="2263">
                  <c:v>41836</c:v>
                </c:pt>
                <c:pt idx="2264">
                  <c:v>41837</c:v>
                </c:pt>
                <c:pt idx="2265">
                  <c:v>41838</c:v>
                </c:pt>
                <c:pt idx="2266">
                  <c:v>41841</c:v>
                </c:pt>
                <c:pt idx="2267">
                  <c:v>41842</c:v>
                </c:pt>
                <c:pt idx="2268">
                  <c:v>41843</c:v>
                </c:pt>
                <c:pt idx="2269">
                  <c:v>41844</c:v>
                </c:pt>
                <c:pt idx="2270">
                  <c:v>41845</c:v>
                </c:pt>
                <c:pt idx="2271">
                  <c:v>41848</c:v>
                </c:pt>
                <c:pt idx="2272">
                  <c:v>41849</c:v>
                </c:pt>
                <c:pt idx="2273">
                  <c:v>41850</c:v>
                </c:pt>
                <c:pt idx="2274">
                  <c:v>41851</c:v>
                </c:pt>
                <c:pt idx="2275">
                  <c:v>41852</c:v>
                </c:pt>
                <c:pt idx="2276">
                  <c:v>41855</c:v>
                </c:pt>
                <c:pt idx="2277">
                  <c:v>41856</c:v>
                </c:pt>
                <c:pt idx="2278">
                  <c:v>41857</c:v>
                </c:pt>
                <c:pt idx="2279">
                  <c:v>41858</c:v>
                </c:pt>
                <c:pt idx="2280">
                  <c:v>41859</c:v>
                </c:pt>
                <c:pt idx="2281">
                  <c:v>41862</c:v>
                </c:pt>
                <c:pt idx="2282">
                  <c:v>41863</c:v>
                </c:pt>
                <c:pt idx="2283">
                  <c:v>41864</c:v>
                </c:pt>
                <c:pt idx="2284">
                  <c:v>41865</c:v>
                </c:pt>
                <c:pt idx="2285">
                  <c:v>41866</c:v>
                </c:pt>
                <c:pt idx="2286">
                  <c:v>41869</c:v>
                </c:pt>
                <c:pt idx="2287">
                  <c:v>41870</c:v>
                </c:pt>
                <c:pt idx="2288">
                  <c:v>41871</c:v>
                </c:pt>
                <c:pt idx="2289">
                  <c:v>41872</c:v>
                </c:pt>
                <c:pt idx="2290">
                  <c:v>41873</c:v>
                </c:pt>
                <c:pt idx="2291">
                  <c:v>41876</c:v>
                </c:pt>
                <c:pt idx="2292">
                  <c:v>41877</c:v>
                </c:pt>
                <c:pt idx="2293">
                  <c:v>41878</c:v>
                </c:pt>
                <c:pt idx="2294">
                  <c:v>41879</c:v>
                </c:pt>
                <c:pt idx="2295">
                  <c:v>41880</c:v>
                </c:pt>
                <c:pt idx="2296">
                  <c:v>41884</c:v>
                </c:pt>
                <c:pt idx="2297">
                  <c:v>41885</c:v>
                </c:pt>
                <c:pt idx="2298">
                  <c:v>41886</c:v>
                </c:pt>
                <c:pt idx="2299">
                  <c:v>41887</c:v>
                </c:pt>
                <c:pt idx="2300">
                  <c:v>41890</c:v>
                </c:pt>
                <c:pt idx="2301">
                  <c:v>41891</c:v>
                </c:pt>
                <c:pt idx="2302">
                  <c:v>41892</c:v>
                </c:pt>
                <c:pt idx="2303">
                  <c:v>41893</c:v>
                </c:pt>
                <c:pt idx="2304">
                  <c:v>41894</c:v>
                </c:pt>
                <c:pt idx="2305">
                  <c:v>41897</c:v>
                </c:pt>
                <c:pt idx="2306">
                  <c:v>41898</c:v>
                </c:pt>
                <c:pt idx="2307">
                  <c:v>41899</c:v>
                </c:pt>
                <c:pt idx="2308">
                  <c:v>41900</c:v>
                </c:pt>
                <c:pt idx="2309">
                  <c:v>41901</c:v>
                </c:pt>
                <c:pt idx="2310">
                  <c:v>41904</c:v>
                </c:pt>
                <c:pt idx="2311">
                  <c:v>41905</c:v>
                </c:pt>
                <c:pt idx="2312">
                  <c:v>41906</c:v>
                </c:pt>
                <c:pt idx="2313">
                  <c:v>41907</c:v>
                </c:pt>
                <c:pt idx="2314">
                  <c:v>41908</c:v>
                </c:pt>
                <c:pt idx="2315">
                  <c:v>41911</c:v>
                </c:pt>
                <c:pt idx="2316">
                  <c:v>41912</c:v>
                </c:pt>
                <c:pt idx="2317">
                  <c:v>41913</c:v>
                </c:pt>
                <c:pt idx="2318">
                  <c:v>41914</c:v>
                </c:pt>
                <c:pt idx="2319">
                  <c:v>41915</c:v>
                </c:pt>
                <c:pt idx="2320">
                  <c:v>41918</c:v>
                </c:pt>
                <c:pt idx="2321">
                  <c:v>41919</c:v>
                </c:pt>
                <c:pt idx="2322">
                  <c:v>41920</c:v>
                </c:pt>
                <c:pt idx="2323">
                  <c:v>41921</c:v>
                </c:pt>
                <c:pt idx="2324">
                  <c:v>41922</c:v>
                </c:pt>
                <c:pt idx="2325">
                  <c:v>41925</c:v>
                </c:pt>
                <c:pt idx="2326">
                  <c:v>41926</c:v>
                </c:pt>
                <c:pt idx="2327">
                  <c:v>41927</c:v>
                </c:pt>
                <c:pt idx="2328">
                  <c:v>41928</c:v>
                </c:pt>
                <c:pt idx="2329">
                  <c:v>41929</c:v>
                </c:pt>
                <c:pt idx="2330">
                  <c:v>41932</c:v>
                </c:pt>
                <c:pt idx="2331">
                  <c:v>41933</c:v>
                </c:pt>
                <c:pt idx="2332">
                  <c:v>41934</c:v>
                </c:pt>
                <c:pt idx="2333">
                  <c:v>41935</c:v>
                </c:pt>
                <c:pt idx="2334">
                  <c:v>41936</c:v>
                </c:pt>
                <c:pt idx="2335">
                  <c:v>41939</c:v>
                </c:pt>
                <c:pt idx="2336">
                  <c:v>41940</c:v>
                </c:pt>
                <c:pt idx="2337">
                  <c:v>41941</c:v>
                </c:pt>
                <c:pt idx="2338">
                  <c:v>41942</c:v>
                </c:pt>
                <c:pt idx="2339">
                  <c:v>41943</c:v>
                </c:pt>
                <c:pt idx="2340">
                  <c:v>41946</c:v>
                </c:pt>
                <c:pt idx="2341">
                  <c:v>41947</c:v>
                </c:pt>
                <c:pt idx="2342">
                  <c:v>41948</c:v>
                </c:pt>
                <c:pt idx="2343">
                  <c:v>41949</c:v>
                </c:pt>
                <c:pt idx="2344">
                  <c:v>41950</c:v>
                </c:pt>
                <c:pt idx="2345">
                  <c:v>41953</c:v>
                </c:pt>
                <c:pt idx="2346">
                  <c:v>41954</c:v>
                </c:pt>
                <c:pt idx="2347">
                  <c:v>41955</c:v>
                </c:pt>
                <c:pt idx="2348">
                  <c:v>41956</c:v>
                </c:pt>
                <c:pt idx="2349">
                  <c:v>41957</c:v>
                </c:pt>
                <c:pt idx="2350">
                  <c:v>41960</c:v>
                </c:pt>
                <c:pt idx="2351">
                  <c:v>41961</c:v>
                </c:pt>
                <c:pt idx="2352">
                  <c:v>41962</c:v>
                </c:pt>
                <c:pt idx="2353">
                  <c:v>41963</c:v>
                </c:pt>
                <c:pt idx="2354">
                  <c:v>41964</c:v>
                </c:pt>
                <c:pt idx="2355">
                  <c:v>41967</c:v>
                </c:pt>
                <c:pt idx="2356">
                  <c:v>41968</c:v>
                </c:pt>
                <c:pt idx="2357">
                  <c:v>41969</c:v>
                </c:pt>
                <c:pt idx="2358">
                  <c:v>41971</c:v>
                </c:pt>
                <c:pt idx="2359">
                  <c:v>41974</c:v>
                </c:pt>
                <c:pt idx="2360">
                  <c:v>41975</c:v>
                </c:pt>
                <c:pt idx="2361">
                  <c:v>41976</c:v>
                </c:pt>
                <c:pt idx="2362">
                  <c:v>41977</c:v>
                </c:pt>
                <c:pt idx="2363">
                  <c:v>41978</c:v>
                </c:pt>
                <c:pt idx="2364">
                  <c:v>41981</c:v>
                </c:pt>
                <c:pt idx="2365">
                  <c:v>41982</c:v>
                </c:pt>
                <c:pt idx="2366">
                  <c:v>41983</c:v>
                </c:pt>
                <c:pt idx="2367">
                  <c:v>41984</c:v>
                </c:pt>
                <c:pt idx="2368">
                  <c:v>41985</c:v>
                </c:pt>
                <c:pt idx="2369">
                  <c:v>41988</c:v>
                </c:pt>
                <c:pt idx="2370">
                  <c:v>41989</c:v>
                </c:pt>
                <c:pt idx="2371">
                  <c:v>41990</c:v>
                </c:pt>
                <c:pt idx="2372">
                  <c:v>41991</c:v>
                </c:pt>
                <c:pt idx="2373">
                  <c:v>41992</c:v>
                </c:pt>
                <c:pt idx="2374">
                  <c:v>41995</c:v>
                </c:pt>
                <c:pt idx="2375">
                  <c:v>41996</c:v>
                </c:pt>
                <c:pt idx="2376">
                  <c:v>41997</c:v>
                </c:pt>
                <c:pt idx="2377">
                  <c:v>41999</c:v>
                </c:pt>
                <c:pt idx="2378">
                  <c:v>42002</c:v>
                </c:pt>
                <c:pt idx="2379">
                  <c:v>42003</c:v>
                </c:pt>
                <c:pt idx="2380">
                  <c:v>42004</c:v>
                </c:pt>
                <c:pt idx="2381">
                  <c:v>42006</c:v>
                </c:pt>
                <c:pt idx="2382">
                  <c:v>42009</c:v>
                </c:pt>
                <c:pt idx="2383">
                  <c:v>42010</c:v>
                </c:pt>
                <c:pt idx="2384">
                  <c:v>42011</c:v>
                </c:pt>
                <c:pt idx="2385">
                  <c:v>42012</c:v>
                </c:pt>
                <c:pt idx="2386">
                  <c:v>42013</c:v>
                </c:pt>
                <c:pt idx="2387">
                  <c:v>42016</c:v>
                </c:pt>
                <c:pt idx="2388">
                  <c:v>42017</c:v>
                </c:pt>
                <c:pt idx="2389">
                  <c:v>42018</c:v>
                </c:pt>
                <c:pt idx="2390">
                  <c:v>42019</c:v>
                </c:pt>
                <c:pt idx="2391">
                  <c:v>42020</c:v>
                </c:pt>
                <c:pt idx="2392">
                  <c:v>42024</c:v>
                </c:pt>
                <c:pt idx="2393">
                  <c:v>42025</c:v>
                </c:pt>
                <c:pt idx="2394">
                  <c:v>42026</c:v>
                </c:pt>
                <c:pt idx="2395">
                  <c:v>42027</c:v>
                </c:pt>
                <c:pt idx="2396">
                  <c:v>42030</c:v>
                </c:pt>
                <c:pt idx="2397">
                  <c:v>42031</c:v>
                </c:pt>
                <c:pt idx="2398">
                  <c:v>42032</c:v>
                </c:pt>
                <c:pt idx="2399">
                  <c:v>42033</c:v>
                </c:pt>
                <c:pt idx="2400">
                  <c:v>42034</c:v>
                </c:pt>
                <c:pt idx="2401">
                  <c:v>42037</c:v>
                </c:pt>
                <c:pt idx="2402">
                  <c:v>42038</c:v>
                </c:pt>
                <c:pt idx="2403">
                  <c:v>42039</c:v>
                </c:pt>
                <c:pt idx="2404">
                  <c:v>42040</c:v>
                </c:pt>
                <c:pt idx="2405">
                  <c:v>42041</c:v>
                </c:pt>
                <c:pt idx="2406">
                  <c:v>42044</c:v>
                </c:pt>
                <c:pt idx="2407">
                  <c:v>42045</c:v>
                </c:pt>
                <c:pt idx="2408">
                  <c:v>42046</c:v>
                </c:pt>
                <c:pt idx="2409">
                  <c:v>42047</c:v>
                </c:pt>
                <c:pt idx="2410">
                  <c:v>42048</c:v>
                </c:pt>
                <c:pt idx="2411">
                  <c:v>42052</c:v>
                </c:pt>
                <c:pt idx="2412">
                  <c:v>42053</c:v>
                </c:pt>
                <c:pt idx="2413">
                  <c:v>42054</c:v>
                </c:pt>
                <c:pt idx="2414">
                  <c:v>42055</c:v>
                </c:pt>
                <c:pt idx="2415">
                  <c:v>42058</c:v>
                </c:pt>
                <c:pt idx="2416">
                  <c:v>42059</c:v>
                </c:pt>
                <c:pt idx="2417">
                  <c:v>42060</c:v>
                </c:pt>
                <c:pt idx="2418">
                  <c:v>42061</c:v>
                </c:pt>
                <c:pt idx="2419">
                  <c:v>42062</c:v>
                </c:pt>
                <c:pt idx="2420">
                  <c:v>42065</c:v>
                </c:pt>
                <c:pt idx="2421">
                  <c:v>42066</c:v>
                </c:pt>
                <c:pt idx="2422">
                  <c:v>42067</c:v>
                </c:pt>
                <c:pt idx="2423">
                  <c:v>42068</c:v>
                </c:pt>
                <c:pt idx="2424">
                  <c:v>42069</c:v>
                </c:pt>
                <c:pt idx="2425">
                  <c:v>42072</c:v>
                </c:pt>
                <c:pt idx="2426">
                  <c:v>42073</c:v>
                </c:pt>
                <c:pt idx="2427">
                  <c:v>42074</c:v>
                </c:pt>
                <c:pt idx="2428">
                  <c:v>42075</c:v>
                </c:pt>
                <c:pt idx="2429">
                  <c:v>42076</c:v>
                </c:pt>
                <c:pt idx="2430">
                  <c:v>42079</c:v>
                </c:pt>
                <c:pt idx="2431">
                  <c:v>42080</c:v>
                </c:pt>
                <c:pt idx="2432">
                  <c:v>42081</c:v>
                </c:pt>
                <c:pt idx="2433">
                  <c:v>42082</c:v>
                </c:pt>
                <c:pt idx="2434">
                  <c:v>42083</c:v>
                </c:pt>
                <c:pt idx="2435">
                  <c:v>42086</c:v>
                </c:pt>
                <c:pt idx="2436">
                  <c:v>42087</c:v>
                </c:pt>
                <c:pt idx="2437">
                  <c:v>42088</c:v>
                </c:pt>
                <c:pt idx="2438">
                  <c:v>42089</c:v>
                </c:pt>
                <c:pt idx="2439">
                  <c:v>42090</c:v>
                </c:pt>
                <c:pt idx="2440">
                  <c:v>42093</c:v>
                </c:pt>
                <c:pt idx="2441">
                  <c:v>42094</c:v>
                </c:pt>
                <c:pt idx="2442">
                  <c:v>42095</c:v>
                </c:pt>
                <c:pt idx="2443">
                  <c:v>42096</c:v>
                </c:pt>
                <c:pt idx="2444">
                  <c:v>42100</c:v>
                </c:pt>
                <c:pt idx="2445">
                  <c:v>42101</c:v>
                </c:pt>
                <c:pt idx="2446">
                  <c:v>42102</c:v>
                </c:pt>
                <c:pt idx="2447">
                  <c:v>42103</c:v>
                </c:pt>
                <c:pt idx="2448">
                  <c:v>42104</c:v>
                </c:pt>
                <c:pt idx="2449">
                  <c:v>42107</c:v>
                </c:pt>
                <c:pt idx="2450">
                  <c:v>42108</c:v>
                </c:pt>
                <c:pt idx="2451">
                  <c:v>42109</c:v>
                </c:pt>
                <c:pt idx="2452">
                  <c:v>42110</c:v>
                </c:pt>
                <c:pt idx="2453">
                  <c:v>42111</c:v>
                </c:pt>
                <c:pt idx="2454">
                  <c:v>42114</c:v>
                </c:pt>
                <c:pt idx="2455">
                  <c:v>42115</c:v>
                </c:pt>
                <c:pt idx="2456">
                  <c:v>42116</c:v>
                </c:pt>
                <c:pt idx="2457">
                  <c:v>42117</c:v>
                </c:pt>
                <c:pt idx="2458">
                  <c:v>42118</c:v>
                </c:pt>
                <c:pt idx="2459">
                  <c:v>42121</c:v>
                </c:pt>
                <c:pt idx="2460">
                  <c:v>42122</c:v>
                </c:pt>
                <c:pt idx="2461">
                  <c:v>42123</c:v>
                </c:pt>
                <c:pt idx="2462">
                  <c:v>42124</c:v>
                </c:pt>
                <c:pt idx="2463">
                  <c:v>42125</c:v>
                </c:pt>
                <c:pt idx="2464">
                  <c:v>42128</c:v>
                </c:pt>
                <c:pt idx="2465">
                  <c:v>42129</c:v>
                </c:pt>
                <c:pt idx="2466">
                  <c:v>42130</c:v>
                </c:pt>
                <c:pt idx="2467">
                  <c:v>42131</c:v>
                </c:pt>
                <c:pt idx="2468">
                  <c:v>42132</c:v>
                </c:pt>
                <c:pt idx="2469">
                  <c:v>42135</c:v>
                </c:pt>
                <c:pt idx="2470">
                  <c:v>42136</c:v>
                </c:pt>
                <c:pt idx="2471">
                  <c:v>42137</c:v>
                </c:pt>
                <c:pt idx="2472">
                  <c:v>42138</c:v>
                </c:pt>
                <c:pt idx="2473">
                  <c:v>42139</c:v>
                </c:pt>
                <c:pt idx="2474">
                  <c:v>42142</c:v>
                </c:pt>
                <c:pt idx="2475">
                  <c:v>42143</c:v>
                </c:pt>
                <c:pt idx="2476">
                  <c:v>42144</c:v>
                </c:pt>
                <c:pt idx="2477">
                  <c:v>42145</c:v>
                </c:pt>
                <c:pt idx="2478">
                  <c:v>42146</c:v>
                </c:pt>
                <c:pt idx="2479">
                  <c:v>42150</c:v>
                </c:pt>
                <c:pt idx="2480">
                  <c:v>42151</c:v>
                </c:pt>
                <c:pt idx="2481">
                  <c:v>42152</c:v>
                </c:pt>
                <c:pt idx="2482">
                  <c:v>42153</c:v>
                </c:pt>
                <c:pt idx="2483">
                  <c:v>42156</c:v>
                </c:pt>
                <c:pt idx="2484">
                  <c:v>42157</c:v>
                </c:pt>
                <c:pt idx="2485">
                  <c:v>42158</c:v>
                </c:pt>
                <c:pt idx="2486">
                  <c:v>42159</c:v>
                </c:pt>
                <c:pt idx="2487">
                  <c:v>42160</c:v>
                </c:pt>
                <c:pt idx="2488">
                  <c:v>42163</c:v>
                </c:pt>
                <c:pt idx="2489">
                  <c:v>42164</c:v>
                </c:pt>
                <c:pt idx="2490">
                  <c:v>42165</c:v>
                </c:pt>
                <c:pt idx="2491">
                  <c:v>42166</c:v>
                </c:pt>
                <c:pt idx="2492">
                  <c:v>42167</c:v>
                </c:pt>
                <c:pt idx="2493">
                  <c:v>42170</c:v>
                </c:pt>
                <c:pt idx="2494">
                  <c:v>42171</c:v>
                </c:pt>
                <c:pt idx="2495">
                  <c:v>42172</c:v>
                </c:pt>
                <c:pt idx="2496">
                  <c:v>42173</c:v>
                </c:pt>
                <c:pt idx="2497">
                  <c:v>42174</c:v>
                </c:pt>
                <c:pt idx="2498">
                  <c:v>42177</c:v>
                </c:pt>
                <c:pt idx="2499">
                  <c:v>42178</c:v>
                </c:pt>
                <c:pt idx="2500">
                  <c:v>42179</c:v>
                </c:pt>
                <c:pt idx="2501">
                  <c:v>42180</c:v>
                </c:pt>
                <c:pt idx="2502">
                  <c:v>42181</c:v>
                </c:pt>
                <c:pt idx="2503">
                  <c:v>42184</c:v>
                </c:pt>
                <c:pt idx="2504">
                  <c:v>42185</c:v>
                </c:pt>
                <c:pt idx="2505">
                  <c:v>42186</c:v>
                </c:pt>
                <c:pt idx="2506">
                  <c:v>42187</c:v>
                </c:pt>
                <c:pt idx="2507">
                  <c:v>42191</c:v>
                </c:pt>
                <c:pt idx="2508">
                  <c:v>42192</c:v>
                </c:pt>
                <c:pt idx="2509">
                  <c:v>42193</c:v>
                </c:pt>
                <c:pt idx="2510">
                  <c:v>42194</c:v>
                </c:pt>
                <c:pt idx="2511">
                  <c:v>42195</c:v>
                </c:pt>
                <c:pt idx="2512">
                  <c:v>42198</c:v>
                </c:pt>
                <c:pt idx="2513">
                  <c:v>42199</c:v>
                </c:pt>
                <c:pt idx="2514">
                  <c:v>42200</c:v>
                </c:pt>
                <c:pt idx="2515">
                  <c:v>42201</c:v>
                </c:pt>
                <c:pt idx="2516">
                  <c:v>42202</c:v>
                </c:pt>
                <c:pt idx="2517">
                  <c:v>42205</c:v>
                </c:pt>
                <c:pt idx="2518">
                  <c:v>42206</c:v>
                </c:pt>
                <c:pt idx="2519">
                  <c:v>42207</c:v>
                </c:pt>
                <c:pt idx="2520">
                  <c:v>42208</c:v>
                </c:pt>
                <c:pt idx="2521">
                  <c:v>42209</c:v>
                </c:pt>
                <c:pt idx="2522">
                  <c:v>42212</c:v>
                </c:pt>
                <c:pt idx="2523">
                  <c:v>42213</c:v>
                </c:pt>
                <c:pt idx="2524">
                  <c:v>42214</c:v>
                </c:pt>
                <c:pt idx="2525">
                  <c:v>42215</c:v>
                </c:pt>
                <c:pt idx="2526">
                  <c:v>42216</c:v>
                </c:pt>
                <c:pt idx="2527">
                  <c:v>42219</c:v>
                </c:pt>
                <c:pt idx="2528">
                  <c:v>42220</c:v>
                </c:pt>
                <c:pt idx="2529">
                  <c:v>42221</c:v>
                </c:pt>
                <c:pt idx="2530">
                  <c:v>42222</c:v>
                </c:pt>
                <c:pt idx="2531">
                  <c:v>42223</c:v>
                </c:pt>
                <c:pt idx="2532">
                  <c:v>42226</c:v>
                </c:pt>
                <c:pt idx="2533">
                  <c:v>42227</c:v>
                </c:pt>
                <c:pt idx="2534">
                  <c:v>42228</c:v>
                </c:pt>
                <c:pt idx="2535">
                  <c:v>42229</c:v>
                </c:pt>
                <c:pt idx="2536">
                  <c:v>42230</c:v>
                </c:pt>
                <c:pt idx="2537">
                  <c:v>42233</c:v>
                </c:pt>
                <c:pt idx="2538">
                  <c:v>42234</c:v>
                </c:pt>
                <c:pt idx="2539">
                  <c:v>42235</c:v>
                </c:pt>
                <c:pt idx="2540">
                  <c:v>42236</c:v>
                </c:pt>
                <c:pt idx="2541">
                  <c:v>42237</c:v>
                </c:pt>
                <c:pt idx="2542">
                  <c:v>42240</c:v>
                </c:pt>
                <c:pt idx="2543">
                  <c:v>42241</c:v>
                </c:pt>
                <c:pt idx="2544">
                  <c:v>42242</c:v>
                </c:pt>
                <c:pt idx="2545">
                  <c:v>42243</c:v>
                </c:pt>
                <c:pt idx="2546">
                  <c:v>42244</c:v>
                </c:pt>
                <c:pt idx="2547">
                  <c:v>42247</c:v>
                </c:pt>
                <c:pt idx="2548">
                  <c:v>42248</c:v>
                </c:pt>
                <c:pt idx="2549">
                  <c:v>42249</c:v>
                </c:pt>
                <c:pt idx="2550">
                  <c:v>42250</c:v>
                </c:pt>
                <c:pt idx="2551">
                  <c:v>42251</c:v>
                </c:pt>
                <c:pt idx="2552">
                  <c:v>42255</c:v>
                </c:pt>
                <c:pt idx="2553">
                  <c:v>42256</c:v>
                </c:pt>
                <c:pt idx="2554">
                  <c:v>42257</c:v>
                </c:pt>
                <c:pt idx="2555">
                  <c:v>42258</c:v>
                </c:pt>
                <c:pt idx="2556">
                  <c:v>42261</c:v>
                </c:pt>
                <c:pt idx="2557">
                  <c:v>42262</c:v>
                </c:pt>
                <c:pt idx="2558">
                  <c:v>42263</c:v>
                </c:pt>
                <c:pt idx="2559">
                  <c:v>42264</c:v>
                </c:pt>
                <c:pt idx="2560">
                  <c:v>42265</c:v>
                </c:pt>
                <c:pt idx="2561">
                  <c:v>42268</c:v>
                </c:pt>
                <c:pt idx="2562">
                  <c:v>42269</c:v>
                </c:pt>
                <c:pt idx="2563">
                  <c:v>42270</c:v>
                </c:pt>
                <c:pt idx="2564">
                  <c:v>42271</c:v>
                </c:pt>
                <c:pt idx="2565">
                  <c:v>42272</c:v>
                </c:pt>
                <c:pt idx="2566">
                  <c:v>42275</c:v>
                </c:pt>
                <c:pt idx="2567">
                  <c:v>42276</c:v>
                </c:pt>
                <c:pt idx="2568">
                  <c:v>42277</c:v>
                </c:pt>
                <c:pt idx="2569">
                  <c:v>42278</c:v>
                </c:pt>
                <c:pt idx="2570">
                  <c:v>42279</c:v>
                </c:pt>
                <c:pt idx="2571">
                  <c:v>42282</c:v>
                </c:pt>
                <c:pt idx="2572">
                  <c:v>42283</c:v>
                </c:pt>
                <c:pt idx="2573">
                  <c:v>42284</c:v>
                </c:pt>
                <c:pt idx="2574">
                  <c:v>42285</c:v>
                </c:pt>
                <c:pt idx="2575">
                  <c:v>42286</c:v>
                </c:pt>
                <c:pt idx="2576">
                  <c:v>42289</c:v>
                </c:pt>
                <c:pt idx="2577">
                  <c:v>42290</c:v>
                </c:pt>
                <c:pt idx="2578">
                  <c:v>42291</c:v>
                </c:pt>
                <c:pt idx="2579">
                  <c:v>42292</c:v>
                </c:pt>
                <c:pt idx="2580">
                  <c:v>42293</c:v>
                </c:pt>
                <c:pt idx="2581">
                  <c:v>42296</c:v>
                </c:pt>
                <c:pt idx="2582">
                  <c:v>42297</c:v>
                </c:pt>
                <c:pt idx="2583">
                  <c:v>42298</c:v>
                </c:pt>
                <c:pt idx="2584">
                  <c:v>42299</c:v>
                </c:pt>
                <c:pt idx="2585">
                  <c:v>42300</c:v>
                </c:pt>
                <c:pt idx="2586">
                  <c:v>42303</c:v>
                </c:pt>
                <c:pt idx="2587">
                  <c:v>42304</c:v>
                </c:pt>
                <c:pt idx="2588">
                  <c:v>42305</c:v>
                </c:pt>
                <c:pt idx="2589">
                  <c:v>42306</c:v>
                </c:pt>
                <c:pt idx="2590">
                  <c:v>42307</c:v>
                </c:pt>
                <c:pt idx="2591">
                  <c:v>42310</c:v>
                </c:pt>
                <c:pt idx="2592">
                  <c:v>42311</c:v>
                </c:pt>
                <c:pt idx="2593">
                  <c:v>42312</c:v>
                </c:pt>
                <c:pt idx="2594">
                  <c:v>42313</c:v>
                </c:pt>
                <c:pt idx="2595">
                  <c:v>42314</c:v>
                </c:pt>
                <c:pt idx="2596">
                  <c:v>42317</c:v>
                </c:pt>
                <c:pt idx="2597">
                  <c:v>42318</c:v>
                </c:pt>
                <c:pt idx="2598">
                  <c:v>42319</c:v>
                </c:pt>
                <c:pt idx="2599">
                  <c:v>42320</c:v>
                </c:pt>
                <c:pt idx="2600">
                  <c:v>42321</c:v>
                </c:pt>
                <c:pt idx="2601">
                  <c:v>42324</c:v>
                </c:pt>
                <c:pt idx="2602">
                  <c:v>42325</c:v>
                </c:pt>
                <c:pt idx="2603">
                  <c:v>42326</c:v>
                </c:pt>
                <c:pt idx="2604">
                  <c:v>42327</c:v>
                </c:pt>
                <c:pt idx="2605">
                  <c:v>42328</c:v>
                </c:pt>
                <c:pt idx="2606">
                  <c:v>42331</c:v>
                </c:pt>
                <c:pt idx="2607">
                  <c:v>42332</c:v>
                </c:pt>
                <c:pt idx="2608">
                  <c:v>42333</c:v>
                </c:pt>
                <c:pt idx="2609">
                  <c:v>42335</c:v>
                </c:pt>
                <c:pt idx="2610">
                  <c:v>42338</c:v>
                </c:pt>
                <c:pt idx="2611">
                  <c:v>42339</c:v>
                </c:pt>
                <c:pt idx="2612">
                  <c:v>42340</c:v>
                </c:pt>
                <c:pt idx="2613">
                  <c:v>42341</c:v>
                </c:pt>
                <c:pt idx="2614">
                  <c:v>42342</c:v>
                </c:pt>
                <c:pt idx="2615">
                  <c:v>42345</c:v>
                </c:pt>
                <c:pt idx="2616">
                  <c:v>42346</c:v>
                </c:pt>
                <c:pt idx="2617">
                  <c:v>42347</c:v>
                </c:pt>
                <c:pt idx="2618">
                  <c:v>42348</c:v>
                </c:pt>
                <c:pt idx="2619">
                  <c:v>42349</c:v>
                </c:pt>
                <c:pt idx="2620">
                  <c:v>42352</c:v>
                </c:pt>
                <c:pt idx="2621">
                  <c:v>42353</c:v>
                </c:pt>
                <c:pt idx="2622">
                  <c:v>42354</c:v>
                </c:pt>
                <c:pt idx="2623">
                  <c:v>42355</c:v>
                </c:pt>
                <c:pt idx="2624">
                  <c:v>42356</c:v>
                </c:pt>
                <c:pt idx="2625">
                  <c:v>42359</c:v>
                </c:pt>
                <c:pt idx="2626">
                  <c:v>42360</c:v>
                </c:pt>
                <c:pt idx="2627">
                  <c:v>42361</c:v>
                </c:pt>
                <c:pt idx="2628">
                  <c:v>42362</c:v>
                </c:pt>
                <c:pt idx="2629">
                  <c:v>42366</c:v>
                </c:pt>
                <c:pt idx="2630">
                  <c:v>42367</c:v>
                </c:pt>
                <c:pt idx="2631">
                  <c:v>42368</c:v>
                </c:pt>
                <c:pt idx="2632">
                  <c:v>42369</c:v>
                </c:pt>
                <c:pt idx="2633">
                  <c:v>42373</c:v>
                </c:pt>
                <c:pt idx="2634">
                  <c:v>42374</c:v>
                </c:pt>
                <c:pt idx="2635">
                  <c:v>42375</c:v>
                </c:pt>
                <c:pt idx="2636">
                  <c:v>42376</c:v>
                </c:pt>
                <c:pt idx="2637">
                  <c:v>42377</c:v>
                </c:pt>
                <c:pt idx="2638">
                  <c:v>42380</c:v>
                </c:pt>
                <c:pt idx="2639">
                  <c:v>42381</c:v>
                </c:pt>
                <c:pt idx="2640">
                  <c:v>42382</c:v>
                </c:pt>
                <c:pt idx="2641">
                  <c:v>42383</c:v>
                </c:pt>
                <c:pt idx="2642">
                  <c:v>42384</c:v>
                </c:pt>
                <c:pt idx="2643">
                  <c:v>42388</c:v>
                </c:pt>
                <c:pt idx="2644">
                  <c:v>42389</c:v>
                </c:pt>
                <c:pt idx="2645">
                  <c:v>42390</c:v>
                </c:pt>
                <c:pt idx="2646">
                  <c:v>42391</c:v>
                </c:pt>
                <c:pt idx="2647">
                  <c:v>42394</c:v>
                </c:pt>
                <c:pt idx="2648">
                  <c:v>42395</c:v>
                </c:pt>
                <c:pt idx="2649">
                  <c:v>42396</c:v>
                </c:pt>
                <c:pt idx="2650">
                  <c:v>42397</c:v>
                </c:pt>
                <c:pt idx="2651">
                  <c:v>42398</c:v>
                </c:pt>
                <c:pt idx="2652">
                  <c:v>42401</c:v>
                </c:pt>
                <c:pt idx="2653">
                  <c:v>42402</c:v>
                </c:pt>
                <c:pt idx="2654">
                  <c:v>42403</c:v>
                </c:pt>
                <c:pt idx="2655">
                  <c:v>42404</c:v>
                </c:pt>
                <c:pt idx="2656">
                  <c:v>42405</c:v>
                </c:pt>
                <c:pt idx="2657">
                  <c:v>42408</c:v>
                </c:pt>
                <c:pt idx="2658">
                  <c:v>42409</c:v>
                </c:pt>
                <c:pt idx="2659">
                  <c:v>42410</c:v>
                </c:pt>
                <c:pt idx="2660">
                  <c:v>42411</c:v>
                </c:pt>
                <c:pt idx="2661">
                  <c:v>42412</c:v>
                </c:pt>
                <c:pt idx="2662">
                  <c:v>42416</c:v>
                </c:pt>
                <c:pt idx="2663">
                  <c:v>42417</c:v>
                </c:pt>
                <c:pt idx="2664">
                  <c:v>42418</c:v>
                </c:pt>
                <c:pt idx="2665">
                  <c:v>42419</c:v>
                </c:pt>
                <c:pt idx="2666">
                  <c:v>42422</c:v>
                </c:pt>
                <c:pt idx="2667">
                  <c:v>42423</c:v>
                </c:pt>
                <c:pt idx="2668">
                  <c:v>42424</c:v>
                </c:pt>
                <c:pt idx="2669">
                  <c:v>42425</c:v>
                </c:pt>
                <c:pt idx="2670">
                  <c:v>42426</c:v>
                </c:pt>
                <c:pt idx="2671">
                  <c:v>42429</c:v>
                </c:pt>
                <c:pt idx="2672">
                  <c:v>42430</c:v>
                </c:pt>
                <c:pt idx="2673">
                  <c:v>42431</c:v>
                </c:pt>
                <c:pt idx="2674">
                  <c:v>42432</c:v>
                </c:pt>
                <c:pt idx="2675">
                  <c:v>42433</c:v>
                </c:pt>
                <c:pt idx="2676">
                  <c:v>42436</c:v>
                </c:pt>
              </c:numCache>
            </c:numRef>
          </c:cat>
          <c:val>
            <c:numRef>
              <c:f>'C:\Users\Valay\Downloads\[Charts (22).xls]1 - Chart Data'!$C$2:$C$2678</c:f>
              <c:numCache>
                <c:formatCode>General</c:formatCode>
                <c:ptCount val="2677"/>
                <c:pt idx="897">
                  <c:v>100</c:v>
                </c:pt>
                <c:pt idx="898">
                  <c:v>102.76201286416899</c:v>
                </c:pt>
                <c:pt idx="899">
                  <c:v>101.43776012107401</c:v>
                </c:pt>
                <c:pt idx="900">
                  <c:v>103.140370790768</c:v>
                </c:pt>
                <c:pt idx="901">
                  <c:v>105.751040484298</c:v>
                </c:pt>
                <c:pt idx="902">
                  <c:v>108.059023836549</c:v>
                </c:pt>
                <c:pt idx="903">
                  <c:v>112.10745365115299</c:v>
                </c:pt>
                <c:pt idx="904">
                  <c:v>103.291713961407</c:v>
                </c:pt>
                <c:pt idx="905">
                  <c:v>104.010594021944</c:v>
                </c:pt>
                <c:pt idx="906">
                  <c:v>105.637533106318</c:v>
                </c:pt>
                <c:pt idx="907">
                  <c:v>104.275444570563</c:v>
                </c:pt>
                <c:pt idx="908">
                  <c:v>104.388951948543</c:v>
                </c:pt>
                <c:pt idx="909">
                  <c:v>102.156640181611</c:v>
                </c:pt>
                <c:pt idx="910">
                  <c:v>100.037835792659</c:v>
                </c:pt>
                <c:pt idx="911">
                  <c:v>102.156640181611</c:v>
                </c:pt>
                <c:pt idx="912">
                  <c:v>102.270147559591</c:v>
                </c:pt>
                <c:pt idx="913">
                  <c:v>100.037835792659</c:v>
                </c:pt>
                <c:pt idx="914">
                  <c:v>99.735149451381005</c:v>
                </c:pt>
                <c:pt idx="915">
                  <c:v>100.113507377979</c:v>
                </c:pt>
                <c:pt idx="916">
                  <c:v>100.567536889897</c:v>
                </c:pt>
                <c:pt idx="917">
                  <c:v>105.86454786227701</c:v>
                </c:pt>
                <c:pt idx="918">
                  <c:v>103.74574347332501</c:v>
                </c:pt>
                <c:pt idx="919">
                  <c:v>99.583806280741499</c:v>
                </c:pt>
                <c:pt idx="920">
                  <c:v>104.199772985244</c:v>
                </c:pt>
                <c:pt idx="921">
                  <c:v>104.35111615588301</c:v>
                </c:pt>
                <c:pt idx="922">
                  <c:v>103.74574347332501</c:v>
                </c:pt>
                <c:pt idx="923">
                  <c:v>104.691638289822</c:v>
                </c:pt>
                <c:pt idx="924">
                  <c:v>103.55656451002601</c:v>
                </c:pt>
                <c:pt idx="925">
                  <c:v>102.53499810821</c:v>
                </c:pt>
                <c:pt idx="926">
                  <c:v>103.216042376087</c:v>
                </c:pt>
                <c:pt idx="927">
                  <c:v>104.23760877790301</c:v>
                </c:pt>
                <c:pt idx="928">
                  <c:v>104.16193719258401</c:v>
                </c:pt>
                <c:pt idx="929">
                  <c:v>103.216042376087</c:v>
                </c:pt>
                <c:pt idx="930">
                  <c:v>109.231933409004</c:v>
                </c:pt>
                <c:pt idx="931">
                  <c:v>105.48618993567899</c:v>
                </c:pt>
                <c:pt idx="932">
                  <c:v>103.480892924706</c:v>
                </c:pt>
                <c:pt idx="933">
                  <c:v>103.480892924706</c:v>
                </c:pt>
                <c:pt idx="934">
                  <c:v>106.129398410896</c:v>
                </c:pt>
                <c:pt idx="935">
                  <c:v>102.724177071509</c:v>
                </c:pt>
                <c:pt idx="936">
                  <c:v>101.778282255013</c:v>
                </c:pt>
                <c:pt idx="937">
                  <c:v>100.64320847521699</c:v>
                </c:pt>
                <c:pt idx="938">
                  <c:v>100.189178963299</c:v>
                </c:pt>
                <c:pt idx="939">
                  <c:v>100.264850548618</c:v>
                </c:pt>
                <c:pt idx="940">
                  <c:v>100.681044267877</c:v>
                </c:pt>
                <c:pt idx="941">
                  <c:v>102.156640181611</c:v>
                </c:pt>
                <c:pt idx="942">
                  <c:v>100.151343170639</c:v>
                </c:pt>
                <c:pt idx="943">
                  <c:v>99.205448354143002</c:v>
                </c:pt>
                <c:pt idx="944">
                  <c:v>99.735149451381005</c:v>
                </c:pt>
                <c:pt idx="945">
                  <c:v>100.681044267877</c:v>
                </c:pt>
                <c:pt idx="946">
                  <c:v>99.621642073401404</c:v>
                </c:pt>
                <c:pt idx="947">
                  <c:v>99.432463110102105</c:v>
                </c:pt>
                <c:pt idx="948">
                  <c:v>99.318955732122504</c:v>
                </c:pt>
                <c:pt idx="949">
                  <c:v>107.71850170261</c:v>
                </c:pt>
                <c:pt idx="950">
                  <c:v>109.572455542943</c:v>
                </c:pt>
                <c:pt idx="951">
                  <c:v>106.886114264093</c:v>
                </c:pt>
                <c:pt idx="952">
                  <c:v>107.30230798335199</c:v>
                </c:pt>
                <c:pt idx="953">
                  <c:v>113.999243284146</c:v>
                </c:pt>
                <c:pt idx="954">
                  <c:v>116.534241392357</c:v>
                </c:pt>
                <c:pt idx="955">
                  <c:v>112.561483163072</c:v>
                </c:pt>
                <c:pt idx="956">
                  <c:v>113.393870601589</c:v>
                </c:pt>
                <c:pt idx="957">
                  <c:v>116.382898221717</c:v>
                </c:pt>
                <c:pt idx="958">
                  <c:v>113.31819901626901</c:v>
                </c:pt>
                <c:pt idx="959">
                  <c:v>112.82633371169101</c:v>
                </c:pt>
                <c:pt idx="960">
                  <c:v>111.426409383276</c:v>
                </c:pt>
                <c:pt idx="961">
                  <c:v>109.118426031025</c:v>
                </c:pt>
                <c:pt idx="962">
                  <c:v>109.042754445705</c:v>
                </c:pt>
                <c:pt idx="963">
                  <c:v>110.51835035944001</c:v>
                </c:pt>
                <c:pt idx="964">
                  <c:v>111.312902005297</c:v>
                </c:pt>
                <c:pt idx="965">
                  <c:v>108.134695421869</c:v>
                </c:pt>
                <c:pt idx="966">
                  <c:v>112.485811577752</c:v>
                </c:pt>
                <c:pt idx="967">
                  <c:v>112.372304199772</c:v>
                </c:pt>
                <c:pt idx="968">
                  <c:v>116.307226636398</c:v>
                </c:pt>
                <c:pt idx="969">
                  <c:v>115.058645478622</c:v>
                </c:pt>
                <c:pt idx="970">
                  <c:v>115.096481271282</c:v>
                </c:pt>
                <c:pt idx="971">
                  <c:v>117.896329928111</c:v>
                </c:pt>
                <c:pt idx="972">
                  <c:v>120.317820658342</c:v>
                </c:pt>
                <c:pt idx="973">
                  <c:v>121.112372304199</c:v>
                </c:pt>
                <c:pt idx="974">
                  <c:v>121.07453651153899</c:v>
                </c:pt>
                <c:pt idx="975">
                  <c:v>119.939462731744</c:v>
                </c:pt>
                <c:pt idx="976">
                  <c:v>120.9231933409</c:v>
                </c:pt>
                <c:pt idx="977">
                  <c:v>119.107075293227</c:v>
                </c:pt>
                <c:pt idx="978">
                  <c:v>120.771850170261</c:v>
                </c:pt>
                <c:pt idx="979">
                  <c:v>116.76125614831599</c:v>
                </c:pt>
                <c:pt idx="980">
                  <c:v>118.009837306091</c:v>
                </c:pt>
                <c:pt idx="981">
                  <c:v>118.653045781309</c:v>
                </c:pt>
                <c:pt idx="982">
                  <c:v>118.615209988649</c:v>
                </c:pt>
                <c:pt idx="983">
                  <c:v>119.788119561104</c:v>
                </c:pt>
                <c:pt idx="984">
                  <c:v>122.020431328036</c:v>
                </c:pt>
                <c:pt idx="985">
                  <c:v>124.063564131668</c:v>
                </c:pt>
                <c:pt idx="986">
                  <c:v>122.209610291335</c:v>
                </c:pt>
                <c:pt idx="987">
                  <c:v>121.03670071888</c:v>
                </c:pt>
                <c:pt idx="988">
                  <c:v>116.912599318955</c:v>
                </c:pt>
                <c:pt idx="989">
                  <c:v>117.707150964812</c:v>
                </c:pt>
                <c:pt idx="990">
                  <c:v>119.56110480514501</c:v>
                </c:pt>
                <c:pt idx="991">
                  <c:v>120.69617858494099</c:v>
                </c:pt>
                <c:pt idx="992">
                  <c:v>118.426031025349</c:v>
                </c:pt>
                <c:pt idx="993">
                  <c:v>120.204313280363</c:v>
                </c:pt>
                <c:pt idx="994">
                  <c:v>121.755580779417</c:v>
                </c:pt>
                <c:pt idx="995">
                  <c:v>119.788119561104</c:v>
                </c:pt>
                <c:pt idx="996">
                  <c:v>123.079833522512</c:v>
                </c:pt>
                <c:pt idx="997">
                  <c:v>125.42565266742299</c:v>
                </c:pt>
                <c:pt idx="998">
                  <c:v>126.40938327657901</c:v>
                </c:pt>
                <c:pt idx="999">
                  <c:v>125.652667423382</c:v>
                </c:pt>
                <c:pt idx="1000">
                  <c:v>124.668936814226</c:v>
                </c:pt>
                <c:pt idx="1001">
                  <c:v>124.668936814226</c:v>
                </c:pt>
                <c:pt idx="1002">
                  <c:v>125.387816874763</c:v>
                </c:pt>
                <c:pt idx="1003">
                  <c:v>125.387816874763</c:v>
                </c:pt>
                <c:pt idx="1004">
                  <c:v>126.636398032538</c:v>
                </c:pt>
                <c:pt idx="1005">
                  <c:v>127.54445705637499</c:v>
                </c:pt>
                <c:pt idx="1006">
                  <c:v>128.75520242149</c:v>
                </c:pt>
                <c:pt idx="1007">
                  <c:v>130.98751418842201</c:v>
                </c:pt>
                <c:pt idx="1008">
                  <c:v>128.71736662883001</c:v>
                </c:pt>
                <c:pt idx="1009">
                  <c:v>138.13847900113501</c:v>
                </c:pt>
                <c:pt idx="1010">
                  <c:v>139.992432841468</c:v>
                </c:pt>
                <c:pt idx="1011">
                  <c:v>140.33295497540601</c:v>
                </c:pt>
                <c:pt idx="1012">
                  <c:v>140.10594021944701</c:v>
                </c:pt>
                <c:pt idx="1013">
                  <c:v>138.36549375709399</c:v>
                </c:pt>
                <c:pt idx="1014">
                  <c:v>137.00340522133899</c:v>
                </c:pt>
                <c:pt idx="1015">
                  <c:v>137.76012107453599</c:v>
                </c:pt>
                <c:pt idx="1016">
                  <c:v>137.91146424517501</c:v>
                </c:pt>
                <c:pt idx="1017">
                  <c:v>137.91146424517501</c:v>
                </c:pt>
                <c:pt idx="1018">
                  <c:v>140.40862656072599</c:v>
                </c:pt>
                <c:pt idx="1019">
                  <c:v>141.354521377222</c:v>
                </c:pt>
                <c:pt idx="1020">
                  <c:v>147.18123344684</c:v>
                </c:pt>
                <c:pt idx="1021">
                  <c:v>148.92167990919401</c:v>
                </c:pt>
                <c:pt idx="1022">
                  <c:v>151.00264850548601</c:v>
                </c:pt>
                <c:pt idx="1023">
                  <c:v>147.18123344684</c:v>
                </c:pt>
                <c:pt idx="1024">
                  <c:v>142.565266742338</c:v>
                </c:pt>
                <c:pt idx="1025">
                  <c:v>141.54370034052201</c:v>
                </c:pt>
                <c:pt idx="1026">
                  <c:v>141.61937192584099</c:v>
                </c:pt>
                <c:pt idx="1027">
                  <c:v>145.66780174044601</c:v>
                </c:pt>
                <c:pt idx="1028">
                  <c:v>147.25690503216001</c:v>
                </c:pt>
                <c:pt idx="1029">
                  <c:v>149.56488838441101</c:v>
                </c:pt>
                <c:pt idx="1030">
                  <c:v>151.19182746878499</c:v>
                </c:pt>
                <c:pt idx="1031">
                  <c:v>150.62429057888701</c:v>
                </c:pt>
                <c:pt idx="1032">
                  <c:v>148.505486189935</c:v>
                </c:pt>
                <c:pt idx="1033">
                  <c:v>150.20809685962899</c:v>
                </c:pt>
                <c:pt idx="1034">
                  <c:v>150.662126371547</c:v>
                </c:pt>
                <c:pt idx="1035">
                  <c:v>151.57018539538399</c:v>
                </c:pt>
                <c:pt idx="1036">
                  <c:v>150.05675368898901</c:v>
                </c:pt>
                <c:pt idx="1037">
                  <c:v>150.548618993567</c:v>
                </c:pt>
                <c:pt idx="1038">
                  <c:v>150.88914112750601</c:v>
                </c:pt>
                <c:pt idx="1039">
                  <c:v>152.743094967839</c:v>
                </c:pt>
                <c:pt idx="1040">
                  <c:v>151.34317063942399</c:v>
                </c:pt>
                <c:pt idx="1041">
                  <c:v>150.39727582292801</c:v>
                </c:pt>
                <c:pt idx="1042">
                  <c:v>151.49451381006401</c:v>
                </c:pt>
                <c:pt idx="1043">
                  <c:v>149.26220204313199</c:v>
                </c:pt>
                <c:pt idx="1044">
                  <c:v>147.748770336738</c:v>
                </c:pt>
                <c:pt idx="1045">
                  <c:v>147.748770336738</c:v>
                </c:pt>
                <c:pt idx="1046">
                  <c:v>148.505486189935</c:v>
                </c:pt>
                <c:pt idx="1047">
                  <c:v>149.67839576239101</c:v>
                </c:pt>
                <c:pt idx="1048">
                  <c:v>151.49451381006401</c:v>
                </c:pt>
                <c:pt idx="1049">
                  <c:v>151.645856980703</c:v>
                </c:pt>
                <c:pt idx="1050">
                  <c:v>153.04578130911801</c:v>
                </c:pt>
                <c:pt idx="1051">
                  <c:v>157.77525539160001</c:v>
                </c:pt>
                <c:pt idx="1052">
                  <c:v>158.910329171396</c:v>
                </c:pt>
                <c:pt idx="1053">
                  <c:v>157.964434354899</c:v>
                </c:pt>
                <c:pt idx="1054">
                  <c:v>160.726447219069</c:v>
                </c:pt>
                <c:pt idx="1055">
                  <c:v>164.018161180476</c:v>
                </c:pt>
                <c:pt idx="1056">
                  <c:v>163.299281119939</c:v>
                </c:pt>
                <c:pt idx="1057">
                  <c:v>170.677260688611</c:v>
                </c:pt>
                <c:pt idx="1058">
                  <c:v>171.96367763904601</c:v>
                </c:pt>
                <c:pt idx="1059">
                  <c:v>178.73628452515999</c:v>
                </c:pt>
                <c:pt idx="1060">
                  <c:v>177.26068861142599</c:v>
                </c:pt>
                <c:pt idx="1061">
                  <c:v>171.660991297767</c:v>
                </c:pt>
                <c:pt idx="1062">
                  <c:v>170.90427544457</c:v>
                </c:pt>
                <c:pt idx="1063">
                  <c:v>170.26106696935301</c:v>
                </c:pt>
                <c:pt idx="1064">
                  <c:v>167.650397275822</c:v>
                </c:pt>
                <c:pt idx="1065">
                  <c:v>163.90465380249699</c:v>
                </c:pt>
                <c:pt idx="1066">
                  <c:v>157.62391222096099</c:v>
                </c:pt>
                <c:pt idx="1067">
                  <c:v>162.65607264472101</c:v>
                </c:pt>
                <c:pt idx="1068">
                  <c:v>166.89368142262501</c:v>
                </c:pt>
                <c:pt idx="1069">
                  <c:v>162.58040105940199</c:v>
                </c:pt>
                <c:pt idx="1070">
                  <c:v>162.08853575482399</c:v>
                </c:pt>
                <c:pt idx="1071">
                  <c:v>162.807415815361</c:v>
                </c:pt>
                <c:pt idx="1072">
                  <c:v>165.15323496027199</c:v>
                </c:pt>
                <c:pt idx="1073">
                  <c:v>161.483163072266</c:v>
                </c:pt>
                <c:pt idx="1074">
                  <c:v>159.515701853953</c:v>
                </c:pt>
                <c:pt idx="1075">
                  <c:v>158.191449110858</c:v>
                </c:pt>
                <c:pt idx="1076">
                  <c:v>159.36435868331401</c:v>
                </c:pt>
                <c:pt idx="1077">
                  <c:v>157.39689746500099</c:v>
                </c:pt>
                <c:pt idx="1078">
                  <c:v>161.14264093832699</c:v>
                </c:pt>
                <c:pt idx="1079">
                  <c:v>159.061672342035</c:v>
                </c:pt>
                <c:pt idx="1080">
                  <c:v>160.83995459704801</c:v>
                </c:pt>
                <c:pt idx="1081">
                  <c:v>159.44003026863399</c:v>
                </c:pt>
                <c:pt idx="1082">
                  <c:v>159.288687097994</c:v>
                </c:pt>
                <c:pt idx="1083">
                  <c:v>162.693908437381</c:v>
                </c:pt>
                <c:pt idx="1084">
                  <c:v>166.47748770336699</c:v>
                </c:pt>
                <c:pt idx="1085">
                  <c:v>166.40181611804701</c:v>
                </c:pt>
                <c:pt idx="1086">
                  <c:v>172.152856602345</c:v>
                </c:pt>
                <c:pt idx="1087">
                  <c:v>173.28793038214101</c:v>
                </c:pt>
                <c:pt idx="1088">
                  <c:v>170.677260688611</c:v>
                </c:pt>
                <c:pt idx="1089">
                  <c:v>171.20696178584899</c:v>
                </c:pt>
                <c:pt idx="1090">
                  <c:v>163.48846008323801</c:v>
                </c:pt>
                <c:pt idx="1091">
                  <c:v>167.80174044646199</c:v>
                </c:pt>
                <c:pt idx="1092">
                  <c:v>166.51532349602701</c:v>
                </c:pt>
                <c:pt idx="1093">
                  <c:v>165.53159288686999</c:v>
                </c:pt>
                <c:pt idx="1094">
                  <c:v>167.650397275822</c:v>
                </c:pt>
                <c:pt idx="1095">
                  <c:v>169.65569428679501</c:v>
                </c:pt>
                <c:pt idx="1096">
                  <c:v>168.55845629965901</c:v>
                </c:pt>
                <c:pt idx="1097">
                  <c:v>170.03405221339301</c:v>
                </c:pt>
                <c:pt idx="1098">
                  <c:v>168.142262580401</c:v>
                </c:pt>
                <c:pt idx="1099">
                  <c:v>165.98562239878899</c:v>
                </c:pt>
                <c:pt idx="1100">
                  <c:v>160.877790389708</c:v>
                </c:pt>
                <c:pt idx="1101">
                  <c:v>160.612939841089</c:v>
                </c:pt>
                <c:pt idx="1102">
                  <c:v>166.13696556942801</c:v>
                </c:pt>
                <c:pt idx="1103">
                  <c:v>166.099129776768</c:v>
                </c:pt>
                <c:pt idx="1104">
                  <c:v>159.85622398789201</c:v>
                </c:pt>
                <c:pt idx="1105">
                  <c:v>157.92659856223901</c:v>
                </c:pt>
                <c:pt idx="1106">
                  <c:v>157.35906167234199</c:v>
                </c:pt>
                <c:pt idx="1107">
                  <c:v>160.46159667045001</c:v>
                </c:pt>
                <c:pt idx="1108">
                  <c:v>160.612939841089</c:v>
                </c:pt>
                <c:pt idx="1109">
                  <c:v>163.56413166855799</c:v>
                </c:pt>
                <c:pt idx="1110">
                  <c:v>162.12637154748299</c:v>
                </c:pt>
                <c:pt idx="1111">
                  <c:v>161.14264093832699</c:v>
                </c:pt>
                <c:pt idx="1112">
                  <c:v>158.75898600075601</c:v>
                </c:pt>
                <c:pt idx="1113">
                  <c:v>157.01853953840299</c:v>
                </c:pt>
                <c:pt idx="1114">
                  <c:v>159.85622398789201</c:v>
                </c:pt>
                <c:pt idx="1115">
                  <c:v>163.03443057132</c:v>
                </c:pt>
                <c:pt idx="1116">
                  <c:v>163.71547483919699</c:v>
                </c:pt>
                <c:pt idx="1117">
                  <c:v>163.11010215664001</c:v>
                </c:pt>
                <c:pt idx="1118">
                  <c:v>168.10442678774101</c:v>
                </c:pt>
                <c:pt idx="1119">
                  <c:v>168.67196367763901</c:v>
                </c:pt>
                <c:pt idx="1120">
                  <c:v>166.931517215285</c:v>
                </c:pt>
                <c:pt idx="1121">
                  <c:v>165.342413923571</c:v>
                </c:pt>
                <c:pt idx="1122">
                  <c:v>170.22323117669299</c:v>
                </c:pt>
                <c:pt idx="1123">
                  <c:v>168.78547105561799</c:v>
                </c:pt>
                <c:pt idx="1124">
                  <c:v>171.24479757850901</c:v>
                </c:pt>
                <c:pt idx="1125">
                  <c:v>173.89330306469901</c:v>
                </c:pt>
                <c:pt idx="1126">
                  <c:v>171.13129020052901</c:v>
                </c:pt>
                <c:pt idx="1127">
                  <c:v>172.493378736284</c:v>
                </c:pt>
                <c:pt idx="1128">
                  <c:v>172.11502080968501</c:v>
                </c:pt>
                <c:pt idx="1129">
                  <c:v>175.141884222474</c:v>
                </c:pt>
                <c:pt idx="1130">
                  <c:v>175.21755580779401</c:v>
                </c:pt>
                <c:pt idx="1131">
                  <c:v>177.109345440786</c:v>
                </c:pt>
                <c:pt idx="1132">
                  <c:v>177.449867574725</c:v>
                </c:pt>
                <c:pt idx="1133">
                  <c:v>174.423004161937</c:v>
                </c:pt>
                <c:pt idx="1134">
                  <c:v>170.71509648127099</c:v>
                </c:pt>
                <c:pt idx="1135">
                  <c:v>168.482784714339</c:v>
                </c:pt>
                <c:pt idx="1136">
                  <c:v>165.03972758229199</c:v>
                </c:pt>
                <c:pt idx="1137">
                  <c:v>167.045024593265</c:v>
                </c:pt>
                <c:pt idx="1138">
                  <c:v>166.47748770336699</c:v>
                </c:pt>
                <c:pt idx="1139">
                  <c:v>170.90427544457</c:v>
                </c:pt>
                <c:pt idx="1140">
                  <c:v>171.13129020052901</c:v>
                </c:pt>
                <c:pt idx="1141">
                  <c:v>174.99054105183501</c:v>
                </c:pt>
                <c:pt idx="1142">
                  <c:v>173.62845251607999</c:v>
                </c:pt>
                <c:pt idx="1143">
                  <c:v>177.828225501324</c:v>
                </c:pt>
                <c:pt idx="1144">
                  <c:v>175.97427166099101</c:v>
                </c:pt>
                <c:pt idx="1145">
                  <c:v>175.141884222474</c:v>
                </c:pt>
                <c:pt idx="1146">
                  <c:v>174.23382519863699</c:v>
                </c:pt>
                <c:pt idx="1147">
                  <c:v>176.31479379493001</c:v>
                </c:pt>
                <c:pt idx="1148">
                  <c:v>176.16345062428999</c:v>
                </c:pt>
                <c:pt idx="1149">
                  <c:v>171.396140749148</c:v>
                </c:pt>
                <c:pt idx="1150">
                  <c:v>170.450245932652</c:v>
                </c:pt>
                <c:pt idx="1151">
                  <c:v>171.774498675747</c:v>
                </c:pt>
                <c:pt idx="1152">
                  <c:v>175.67158531971199</c:v>
                </c:pt>
                <c:pt idx="1153">
                  <c:v>175.82292849035099</c:v>
                </c:pt>
                <c:pt idx="1154">
                  <c:v>176.995838062807</c:v>
                </c:pt>
                <c:pt idx="1155">
                  <c:v>176.617480136208</c:v>
                </c:pt>
                <c:pt idx="1156">
                  <c:v>174.83919788119499</c:v>
                </c:pt>
                <c:pt idx="1157">
                  <c:v>175.179720015134</c:v>
                </c:pt>
                <c:pt idx="1158">
                  <c:v>177.374195989405</c:v>
                </c:pt>
                <c:pt idx="1159">
                  <c:v>178.96329928111899</c:v>
                </c:pt>
                <c:pt idx="1160">
                  <c:v>180.968596292092</c:v>
                </c:pt>
                <c:pt idx="1161">
                  <c:v>181.611804767309</c:v>
                </c:pt>
                <c:pt idx="1162">
                  <c:v>183.08740068104399</c:v>
                </c:pt>
                <c:pt idx="1163">
                  <c:v>183.50359440030201</c:v>
                </c:pt>
                <c:pt idx="1164">
                  <c:v>188.838441165342</c:v>
                </c:pt>
                <c:pt idx="1165">
                  <c:v>189.02762012864099</c:v>
                </c:pt>
                <c:pt idx="1166">
                  <c:v>191.751797200151</c:v>
                </c:pt>
                <c:pt idx="1167">
                  <c:v>192.735527809307</c:v>
                </c:pt>
                <c:pt idx="1168">
                  <c:v>195.648883844116</c:v>
                </c:pt>
                <c:pt idx="1169">
                  <c:v>196.70828603859201</c:v>
                </c:pt>
                <c:pt idx="1170">
                  <c:v>195.875898600075</c:v>
                </c:pt>
                <c:pt idx="1171">
                  <c:v>193.37873628452499</c:v>
                </c:pt>
                <c:pt idx="1172">
                  <c:v>194.51381006432001</c:v>
                </c:pt>
                <c:pt idx="1173">
                  <c:v>195.72455542943601</c:v>
                </c:pt>
                <c:pt idx="1174">
                  <c:v>194.438138479001</c:v>
                </c:pt>
                <c:pt idx="1175">
                  <c:v>194.74082482027899</c:v>
                </c:pt>
                <c:pt idx="1176">
                  <c:v>197.99470298902699</c:v>
                </c:pt>
                <c:pt idx="1177">
                  <c:v>196.254256526674</c:v>
                </c:pt>
                <c:pt idx="1178">
                  <c:v>194.930003783579</c:v>
                </c:pt>
                <c:pt idx="1179">
                  <c:v>196.10291335603401</c:v>
                </c:pt>
                <c:pt idx="1180">
                  <c:v>198.070374574347</c:v>
                </c:pt>
                <c:pt idx="1181">
                  <c:v>197.50283768444899</c:v>
                </c:pt>
                <c:pt idx="1182">
                  <c:v>196.859629209231</c:v>
                </c:pt>
                <c:pt idx="1183">
                  <c:v>200.151343170639</c:v>
                </c:pt>
                <c:pt idx="1184">
                  <c:v>197.91903140370701</c:v>
                </c:pt>
                <c:pt idx="1185">
                  <c:v>197.843359818388</c:v>
                </c:pt>
                <c:pt idx="1186">
                  <c:v>196.140749148694</c:v>
                </c:pt>
                <c:pt idx="1187">
                  <c:v>196.59477866061201</c:v>
                </c:pt>
                <c:pt idx="1188">
                  <c:v>197.086643965191</c:v>
                </c:pt>
                <c:pt idx="1189">
                  <c:v>197.69201664774801</c:v>
                </c:pt>
                <c:pt idx="1190">
                  <c:v>197.956867196367</c:v>
                </c:pt>
                <c:pt idx="1191">
                  <c:v>197.086643965191</c:v>
                </c:pt>
                <c:pt idx="1192">
                  <c:v>195.19485433219799</c:v>
                </c:pt>
                <c:pt idx="1193">
                  <c:v>194.47597427165999</c:v>
                </c:pt>
                <c:pt idx="1194">
                  <c:v>194.62731744230001</c:v>
                </c:pt>
                <c:pt idx="1195">
                  <c:v>195.38403329549701</c:v>
                </c:pt>
                <c:pt idx="1196">
                  <c:v>195.83806280741501</c:v>
                </c:pt>
                <c:pt idx="1197">
                  <c:v>200.18917896329901</c:v>
                </c:pt>
                <c:pt idx="1198">
                  <c:v>204.08626560726401</c:v>
                </c:pt>
                <c:pt idx="1199">
                  <c:v>198.75141884222401</c:v>
                </c:pt>
                <c:pt idx="1200">
                  <c:v>187.400681044267</c:v>
                </c:pt>
                <c:pt idx="1201">
                  <c:v>190.76806659099501</c:v>
                </c:pt>
                <c:pt idx="1202">
                  <c:v>202.72417707150899</c:v>
                </c:pt>
                <c:pt idx="1203">
                  <c:v>195.27052591751701</c:v>
                </c:pt>
                <c:pt idx="1204">
                  <c:v>193.98410896708199</c:v>
                </c:pt>
                <c:pt idx="1205">
                  <c:v>190.16269390843701</c:v>
                </c:pt>
                <c:pt idx="1206">
                  <c:v>188.34657586076401</c:v>
                </c:pt>
                <c:pt idx="1207">
                  <c:v>182.36852062050599</c:v>
                </c:pt>
                <c:pt idx="1208">
                  <c:v>182.784714339765</c:v>
                </c:pt>
                <c:pt idx="1209">
                  <c:v>193.07604994324601</c:v>
                </c:pt>
                <c:pt idx="1210">
                  <c:v>193.90843738176301</c:v>
                </c:pt>
                <c:pt idx="1211">
                  <c:v>198.33522512296599</c:v>
                </c:pt>
                <c:pt idx="1212">
                  <c:v>195.762391222096</c:v>
                </c:pt>
                <c:pt idx="1213">
                  <c:v>190.38970866439601</c:v>
                </c:pt>
                <c:pt idx="1214">
                  <c:v>193.53007945516401</c:v>
                </c:pt>
                <c:pt idx="1215">
                  <c:v>193.113885735906</c:v>
                </c:pt>
                <c:pt idx="1216">
                  <c:v>194.85433219825899</c:v>
                </c:pt>
                <c:pt idx="1217">
                  <c:v>180.136208853575</c:v>
                </c:pt>
                <c:pt idx="1218">
                  <c:v>185.73590616723399</c:v>
                </c:pt>
                <c:pt idx="1219">
                  <c:v>182.10367007188799</c:v>
                </c:pt>
                <c:pt idx="1220">
                  <c:v>181.57396897465</c:v>
                </c:pt>
                <c:pt idx="1221">
                  <c:v>183.69277336360099</c:v>
                </c:pt>
                <c:pt idx="1222">
                  <c:v>188.57359061672301</c:v>
                </c:pt>
                <c:pt idx="1223">
                  <c:v>186.60612939840999</c:v>
                </c:pt>
                <c:pt idx="1224">
                  <c:v>184.979190314037</c:v>
                </c:pt>
                <c:pt idx="1225">
                  <c:v>186.454786227771</c:v>
                </c:pt>
                <c:pt idx="1226">
                  <c:v>189.25463488459999</c:v>
                </c:pt>
                <c:pt idx="1227">
                  <c:v>187.627695800227</c:v>
                </c:pt>
                <c:pt idx="1228">
                  <c:v>182.444192205826</c:v>
                </c:pt>
                <c:pt idx="1229">
                  <c:v>184.44948921679901</c:v>
                </c:pt>
                <c:pt idx="1230">
                  <c:v>187.514188422247</c:v>
                </c:pt>
                <c:pt idx="1231">
                  <c:v>195.11918274687801</c:v>
                </c:pt>
                <c:pt idx="1232">
                  <c:v>196.367763904653</c:v>
                </c:pt>
                <c:pt idx="1233">
                  <c:v>199.58380628074099</c:v>
                </c:pt>
                <c:pt idx="1234">
                  <c:v>201.816118047673</c:v>
                </c:pt>
                <c:pt idx="1235">
                  <c:v>204.04842981460399</c:v>
                </c:pt>
                <c:pt idx="1236">
                  <c:v>205.03216042375999</c:v>
                </c:pt>
                <c:pt idx="1237">
                  <c:v>205.78887627695801</c:v>
                </c:pt>
                <c:pt idx="1238">
                  <c:v>202.194475974271</c:v>
                </c:pt>
                <c:pt idx="1239">
                  <c:v>200.34052213393801</c:v>
                </c:pt>
                <c:pt idx="1240">
                  <c:v>198.82709042754399</c:v>
                </c:pt>
                <c:pt idx="1241">
                  <c:v>196.367763904653</c:v>
                </c:pt>
                <c:pt idx="1242">
                  <c:v>194.51381006432001</c:v>
                </c:pt>
                <c:pt idx="1243">
                  <c:v>197.61634506242899</c:v>
                </c:pt>
                <c:pt idx="1244">
                  <c:v>191.33560348089199</c:v>
                </c:pt>
                <c:pt idx="1245">
                  <c:v>189.63299281119899</c:v>
                </c:pt>
                <c:pt idx="1246">
                  <c:v>191.18426031025299</c:v>
                </c:pt>
                <c:pt idx="1247">
                  <c:v>193.60575104048399</c:v>
                </c:pt>
                <c:pt idx="1248">
                  <c:v>195.91373439273499</c:v>
                </c:pt>
                <c:pt idx="1249">
                  <c:v>203.291713961407</c:v>
                </c:pt>
                <c:pt idx="1250">
                  <c:v>203.518728717366</c:v>
                </c:pt>
                <c:pt idx="1251">
                  <c:v>203.85925085130501</c:v>
                </c:pt>
                <c:pt idx="1252">
                  <c:v>204.04842981460399</c:v>
                </c:pt>
                <c:pt idx="1253">
                  <c:v>204.767309875141</c:v>
                </c:pt>
                <c:pt idx="1254">
                  <c:v>204.57813091184201</c:v>
                </c:pt>
                <c:pt idx="1255">
                  <c:v>205.75104048429799</c:v>
                </c:pt>
                <c:pt idx="1256">
                  <c:v>200.605372682557</c:v>
                </c:pt>
                <c:pt idx="1257">
                  <c:v>202.799848656829</c:v>
                </c:pt>
                <c:pt idx="1258">
                  <c:v>203.70790768066499</c:v>
                </c:pt>
                <c:pt idx="1259">
                  <c:v>201.28641695043501</c:v>
                </c:pt>
                <c:pt idx="1260">
                  <c:v>204.010594021944</c:v>
                </c:pt>
                <c:pt idx="1261">
                  <c:v>206.39424895951501</c:v>
                </c:pt>
                <c:pt idx="1262">
                  <c:v>205.37268255769899</c:v>
                </c:pt>
                <c:pt idx="1263">
                  <c:v>206.39424895951501</c:v>
                </c:pt>
                <c:pt idx="1264">
                  <c:v>200.491865304578</c:v>
                </c:pt>
                <c:pt idx="1265">
                  <c:v>197.805524025728</c:v>
                </c:pt>
                <c:pt idx="1266">
                  <c:v>201.05940219447501</c:v>
                </c:pt>
                <c:pt idx="1267">
                  <c:v>204.275444570563</c:v>
                </c:pt>
                <c:pt idx="1268">
                  <c:v>201.66477487703301</c:v>
                </c:pt>
                <c:pt idx="1269">
                  <c:v>205.63753310631799</c:v>
                </c:pt>
                <c:pt idx="1270">
                  <c:v>200.90805902383599</c:v>
                </c:pt>
                <c:pt idx="1271">
                  <c:v>201.77828225501301</c:v>
                </c:pt>
                <c:pt idx="1272">
                  <c:v>200.264850548618</c:v>
                </c:pt>
                <c:pt idx="1273">
                  <c:v>200.79455164585599</c:v>
                </c:pt>
                <c:pt idx="1274">
                  <c:v>193.75709421112299</c:v>
                </c:pt>
                <c:pt idx="1275">
                  <c:v>195.08134695421799</c:v>
                </c:pt>
                <c:pt idx="1276">
                  <c:v>198.94059780552399</c:v>
                </c:pt>
                <c:pt idx="1277">
                  <c:v>198.448732500945</c:v>
                </c:pt>
                <c:pt idx="1278">
                  <c:v>203.44305713204599</c:v>
                </c:pt>
                <c:pt idx="1279">
                  <c:v>203.97275822928401</c:v>
                </c:pt>
                <c:pt idx="1280">
                  <c:v>200.30268634127799</c:v>
                </c:pt>
                <c:pt idx="1281">
                  <c:v>202.080968596292</c:v>
                </c:pt>
                <c:pt idx="1282">
                  <c:v>199.31895573212199</c:v>
                </c:pt>
                <c:pt idx="1283">
                  <c:v>198.562239878925</c:v>
                </c:pt>
                <c:pt idx="1284">
                  <c:v>197.31365872115001</c:v>
                </c:pt>
                <c:pt idx="1285">
                  <c:v>197.65418085508799</c:v>
                </c:pt>
                <c:pt idx="1286">
                  <c:v>198.48656829360499</c:v>
                </c:pt>
                <c:pt idx="1287">
                  <c:v>195.043511161558</c:v>
                </c:pt>
                <c:pt idx="1288">
                  <c:v>197.465001891789</c:v>
                </c:pt>
                <c:pt idx="1289">
                  <c:v>204.42678774120299</c:v>
                </c:pt>
                <c:pt idx="1290">
                  <c:v>209.49678395762299</c:v>
                </c:pt>
                <c:pt idx="1291">
                  <c:v>208.626560726447</c:v>
                </c:pt>
                <c:pt idx="1292">
                  <c:v>206.696935300794</c:v>
                </c:pt>
                <c:pt idx="1293">
                  <c:v>207.64283011729</c:v>
                </c:pt>
                <c:pt idx="1294">
                  <c:v>211.31290200529699</c:v>
                </c:pt>
                <c:pt idx="1295">
                  <c:v>214.52894438138401</c:v>
                </c:pt>
                <c:pt idx="1296">
                  <c:v>212.44797578509201</c:v>
                </c:pt>
                <c:pt idx="1297">
                  <c:v>210.44267877412</c:v>
                </c:pt>
                <c:pt idx="1298">
                  <c:v>212.18312523647299</c:v>
                </c:pt>
                <c:pt idx="1299">
                  <c:v>212.44797578509201</c:v>
                </c:pt>
                <c:pt idx="1300">
                  <c:v>208.47521755580701</c:v>
                </c:pt>
                <c:pt idx="1301">
                  <c:v>210.556186152099</c:v>
                </c:pt>
                <c:pt idx="1302">
                  <c:v>211.653424139235</c:v>
                </c:pt>
                <c:pt idx="1303">
                  <c:v>214.415437003405</c:v>
                </c:pt>
                <c:pt idx="1304">
                  <c:v>211.91827468785399</c:v>
                </c:pt>
                <c:pt idx="1305">
                  <c:v>216.118047673098</c:v>
                </c:pt>
                <c:pt idx="1306">
                  <c:v>213.77222852818699</c:v>
                </c:pt>
                <c:pt idx="1307">
                  <c:v>214.37760121074501</c:v>
                </c:pt>
                <c:pt idx="1308">
                  <c:v>214.71812334468399</c:v>
                </c:pt>
                <c:pt idx="1309">
                  <c:v>215.32349602724099</c:v>
                </c:pt>
                <c:pt idx="1310">
                  <c:v>212.82633371169101</c:v>
                </c:pt>
                <c:pt idx="1311">
                  <c:v>211.69125993189499</c:v>
                </c:pt>
                <c:pt idx="1312">
                  <c:v>212.82633371169101</c:v>
                </c:pt>
                <c:pt idx="1313">
                  <c:v>211.880438895194</c:v>
                </c:pt>
                <c:pt idx="1314">
                  <c:v>212.599318955732</c:v>
                </c:pt>
                <c:pt idx="1315">
                  <c:v>213.77222852818699</c:v>
                </c:pt>
                <c:pt idx="1316">
                  <c:v>219.10707529322701</c:v>
                </c:pt>
                <c:pt idx="1317">
                  <c:v>220.58267120696101</c:v>
                </c:pt>
                <c:pt idx="1318">
                  <c:v>220.35565645100201</c:v>
                </c:pt>
                <c:pt idx="1319">
                  <c:v>218.57737419598899</c:v>
                </c:pt>
                <c:pt idx="1320">
                  <c:v>218.76655315928801</c:v>
                </c:pt>
                <c:pt idx="1321">
                  <c:v>219.788119561104</c:v>
                </c:pt>
                <c:pt idx="1322">
                  <c:v>217.17744986757401</c:v>
                </c:pt>
                <c:pt idx="1323">
                  <c:v>219.144911085887</c:v>
                </c:pt>
                <c:pt idx="1324">
                  <c:v>220.20431328036301</c:v>
                </c:pt>
                <c:pt idx="1325">
                  <c:v>223.382519863791</c:v>
                </c:pt>
                <c:pt idx="1326">
                  <c:v>220.88535754823999</c:v>
                </c:pt>
                <c:pt idx="1327">
                  <c:v>216.04237608777899</c:v>
                </c:pt>
                <c:pt idx="1328">
                  <c:v>216.723420355656</c:v>
                </c:pt>
                <c:pt idx="1329">
                  <c:v>222.209610291335</c:v>
                </c:pt>
                <c:pt idx="1330">
                  <c:v>222.550132425274</c:v>
                </c:pt>
                <c:pt idx="1331">
                  <c:v>223.79871358304899</c:v>
                </c:pt>
                <c:pt idx="1332">
                  <c:v>224.93378736284501</c:v>
                </c:pt>
                <c:pt idx="1333">
                  <c:v>225.009458948164</c:v>
                </c:pt>
                <c:pt idx="1334">
                  <c:v>224.93378736284501</c:v>
                </c:pt>
                <c:pt idx="1335">
                  <c:v>224.89595157018499</c:v>
                </c:pt>
                <c:pt idx="1336">
                  <c:v>224.10139992432801</c:v>
                </c:pt>
                <c:pt idx="1337">
                  <c:v>225.42565266742301</c:v>
                </c:pt>
                <c:pt idx="1338">
                  <c:v>226.97692016647699</c:v>
                </c:pt>
                <c:pt idx="1339">
                  <c:v>225.87968217934099</c:v>
                </c:pt>
                <c:pt idx="1340">
                  <c:v>225.53916004540201</c:v>
                </c:pt>
                <c:pt idx="1341">
                  <c:v>229.32273931138801</c:v>
                </c:pt>
                <c:pt idx="1342">
                  <c:v>224.70677260688601</c:v>
                </c:pt>
                <c:pt idx="1343">
                  <c:v>225.085130533484</c:v>
                </c:pt>
                <c:pt idx="1344">
                  <c:v>227.01475595913701</c:v>
                </c:pt>
                <c:pt idx="1345">
                  <c:v>227.58229284903501</c:v>
                </c:pt>
                <c:pt idx="1346">
                  <c:v>227.58229284903501</c:v>
                </c:pt>
                <c:pt idx="1347">
                  <c:v>223.19334090049099</c:v>
                </c:pt>
                <c:pt idx="1348">
                  <c:v>227.80930760499399</c:v>
                </c:pt>
                <c:pt idx="1349">
                  <c:v>229.05788876276901</c:v>
                </c:pt>
                <c:pt idx="1350">
                  <c:v>226.10669693529999</c:v>
                </c:pt>
                <c:pt idx="1351">
                  <c:v>225.38781687476299</c:v>
                </c:pt>
                <c:pt idx="1352">
                  <c:v>227.58229284903501</c:v>
                </c:pt>
                <c:pt idx="1353">
                  <c:v>232.349602724177</c:v>
                </c:pt>
                <c:pt idx="1354">
                  <c:v>234.73325766174801</c:v>
                </c:pt>
                <c:pt idx="1355">
                  <c:v>234.99810821036701</c:v>
                </c:pt>
                <c:pt idx="1356">
                  <c:v>233.97654180855</c:v>
                </c:pt>
                <c:pt idx="1357">
                  <c:v>235.300794551645</c:v>
                </c:pt>
                <c:pt idx="1358">
                  <c:v>234.61975028376801</c:v>
                </c:pt>
                <c:pt idx="1359">
                  <c:v>235.56564510026399</c:v>
                </c:pt>
                <c:pt idx="1360">
                  <c:v>235.37646613696501</c:v>
                </c:pt>
                <c:pt idx="1361">
                  <c:v>234.50624290578801</c:v>
                </c:pt>
                <c:pt idx="1362">
                  <c:v>231.895573212258</c:v>
                </c:pt>
                <c:pt idx="1363">
                  <c:v>235.527809307604</c:v>
                </c:pt>
                <c:pt idx="1364">
                  <c:v>236.54937570942101</c:v>
                </c:pt>
                <c:pt idx="1365">
                  <c:v>236.66288308739999</c:v>
                </c:pt>
                <c:pt idx="1366">
                  <c:v>234.544078698448</c:v>
                </c:pt>
                <c:pt idx="1367">
                  <c:v>234.317063942489</c:v>
                </c:pt>
                <c:pt idx="1368">
                  <c:v>234.77109345440701</c:v>
                </c:pt>
                <c:pt idx="1369">
                  <c:v>233.484676503972</c:v>
                </c:pt>
                <c:pt idx="1370">
                  <c:v>233.44684071131201</c:v>
                </c:pt>
                <c:pt idx="1371">
                  <c:v>231.895573212258</c:v>
                </c:pt>
                <c:pt idx="1372">
                  <c:v>232.387438516836</c:v>
                </c:pt>
                <c:pt idx="1373">
                  <c:v>235.527809307604</c:v>
                </c:pt>
                <c:pt idx="1374">
                  <c:v>235.71698827090401</c:v>
                </c:pt>
                <c:pt idx="1375">
                  <c:v>231.55505107831999</c:v>
                </c:pt>
                <c:pt idx="1376">
                  <c:v>233.711691259931</c:v>
                </c:pt>
                <c:pt idx="1377">
                  <c:v>232.31176693151701</c:v>
                </c:pt>
                <c:pt idx="1378">
                  <c:v>230.94967839576199</c:v>
                </c:pt>
                <c:pt idx="1379">
                  <c:v>231.025349981082</c:v>
                </c:pt>
                <c:pt idx="1380">
                  <c:v>234.01437760120999</c:v>
                </c:pt>
                <c:pt idx="1381">
                  <c:v>235.641316685584</c:v>
                </c:pt>
                <c:pt idx="1382">
                  <c:v>238.10064320847499</c:v>
                </c:pt>
                <c:pt idx="1383">
                  <c:v>237.835792659856</c:v>
                </c:pt>
                <c:pt idx="1384">
                  <c:v>238.36549375709399</c:v>
                </c:pt>
                <c:pt idx="1385">
                  <c:v>236.09534619750201</c:v>
                </c:pt>
                <c:pt idx="1386">
                  <c:v>232.349602724177</c:v>
                </c:pt>
                <c:pt idx="1387">
                  <c:v>233.37116912599299</c:v>
                </c:pt>
                <c:pt idx="1388">
                  <c:v>233.06848278471401</c:v>
                </c:pt>
                <c:pt idx="1389">
                  <c:v>229.701097237987</c:v>
                </c:pt>
                <c:pt idx="1390">
                  <c:v>227.09042754445699</c:v>
                </c:pt>
                <c:pt idx="1391">
                  <c:v>225.53916004540201</c:v>
                </c:pt>
                <c:pt idx="1392">
                  <c:v>220.620506999621</c:v>
                </c:pt>
                <c:pt idx="1393">
                  <c:v>219.33409004918599</c:v>
                </c:pt>
                <c:pt idx="1394">
                  <c:v>219.06923950056699</c:v>
                </c:pt>
                <c:pt idx="1395">
                  <c:v>217.707150964812</c:v>
                </c:pt>
                <c:pt idx="1396">
                  <c:v>222.436625047294</c:v>
                </c:pt>
                <c:pt idx="1397">
                  <c:v>222.24744608399499</c:v>
                </c:pt>
                <c:pt idx="1398">
                  <c:v>223.98789254634801</c:v>
                </c:pt>
                <c:pt idx="1399">
                  <c:v>227.279606507756</c:v>
                </c:pt>
                <c:pt idx="1400">
                  <c:v>227.506621263715</c:v>
                </c:pt>
                <c:pt idx="1401">
                  <c:v>226.22020431327999</c:v>
                </c:pt>
                <c:pt idx="1402">
                  <c:v>228.14982973893299</c:v>
                </c:pt>
                <c:pt idx="1403">
                  <c:v>228.263337116912</c:v>
                </c:pt>
                <c:pt idx="1404">
                  <c:v>225.76617480136201</c:v>
                </c:pt>
                <c:pt idx="1405">
                  <c:v>227.998486568293</c:v>
                </c:pt>
                <c:pt idx="1406">
                  <c:v>231.59288687097899</c:v>
                </c:pt>
                <c:pt idx="1407">
                  <c:v>231.97124479757801</c:v>
                </c:pt>
                <c:pt idx="1408">
                  <c:v>226.74990541051801</c:v>
                </c:pt>
                <c:pt idx="1409">
                  <c:v>221.944759742716</c:v>
                </c:pt>
                <c:pt idx="1410">
                  <c:v>224.025728339008</c:v>
                </c:pt>
                <c:pt idx="1411">
                  <c:v>229.66326144532701</c:v>
                </c:pt>
                <c:pt idx="1412">
                  <c:v>226.447219069239</c:v>
                </c:pt>
                <c:pt idx="1413">
                  <c:v>221.604237608777</c:v>
                </c:pt>
                <c:pt idx="1414">
                  <c:v>222.701475595913</c:v>
                </c:pt>
                <c:pt idx="1415">
                  <c:v>226.74990541051801</c:v>
                </c:pt>
                <c:pt idx="1416">
                  <c:v>224.29057888762699</c:v>
                </c:pt>
                <c:pt idx="1417">
                  <c:v>223.98789254634801</c:v>
                </c:pt>
                <c:pt idx="1418">
                  <c:v>223.64737041241</c:v>
                </c:pt>
                <c:pt idx="1419">
                  <c:v>223.874385168369</c:v>
                </c:pt>
                <c:pt idx="1420">
                  <c:v>218.88006053726801</c:v>
                </c:pt>
                <c:pt idx="1421">
                  <c:v>218.31252364737</c:v>
                </c:pt>
                <c:pt idx="1422">
                  <c:v>216.988270904275</c:v>
                </c:pt>
                <c:pt idx="1423">
                  <c:v>213.16685584562899</c:v>
                </c:pt>
                <c:pt idx="1424">
                  <c:v>211.161558834657</c:v>
                </c:pt>
                <c:pt idx="1425">
                  <c:v>209.458948164964</c:v>
                </c:pt>
                <c:pt idx="1426">
                  <c:v>211.502080968596</c:v>
                </c:pt>
                <c:pt idx="1427">
                  <c:v>215.96670450245901</c:v>
                </c:pt>
                <c:pt idx="1428">
                  <c:v>214.793794930003</c:v>
                </c:pt>
                <c:pt idx="1429">
                  <c:v>215.77752553916</c:v>
                </c:pt>
                <c:pt idx="1430">
                  <c:v>217.89632992811099</c:v>
                </c:pt>
                <c:pt idx="1431">
                  <c:v>222.436625047294</c:v>
                </c:pt>
                <c:pt idx="1432">
                  <c:v>220.80968596292001</c:v>
                </c:pt>
                <c:pt idx="1433">
                  <c:v>219.97729852440401</c:v>
                </c:pt>
                <c:pt idx="1434">
                  <c:v>220.96102913356</c:v>
                </c:pt>
                <c:pt idx="1435">
                  <c:v>219.18274687854699</c:v>
                </c:pt>
                <c:pt idx="1436">
                  <c:v>220.69617858494101</c:v>
                </c:pt>
                <c:pt idx="1437">
                  <c:v>220.43132803632199</c:v>
                </c:pt>
                <c:pt idx="1438">
                  <c:v>221.225879682179</c:v>
                </c:pt>
                <c:pt idx="1439">
                  <c:v>223.30684827847099</c:v>
                </c:pt>
                <c:pt idx="1440">
                  <c:v>222.66363980325301</c:v>
                </c:pt>
                <c:pt idx="1441">
                  <c:v>223.23117669315101</c:v>
                </c:pt>
                <c:pt idx="1442">
                  <c:v>224.55542943624599</c:v>
                </c:pt>
                <c:pt idx="1443">
                  <c:v>224.70677260688601</c:v>
                </c:pt>
                <c:pt idx="1444">
                  <c:v>225.53916004540201</c:v>
                </c:pt>
                <c:pt idx="1445">
                  <c:v>227.96065077563301</c:v>
                </c:pt>
                <c:pt idx="1446">
                  <c:v>230.49564888384401</c:v>
                </c:pt>
                <c:pt idx="1447">
                  <c:v>228.03632236095299</c:v>
                </c:pt>
                <c:pt idx="1448">
                  <c:v>232.65228906545499</c:v>
                </c:pt>
                <c:pt idx="1449">
                  <c:v>232.16042376087699</c:v>
                </c:pt>
                <c:pt idx="1450">
                  <c:v>230.11729095724499</c:v>
                </c:pt>
                <c:pt idx="1451">
                  <c:v>231.85773741959801</c:v>
                </c:pt>
                <c:pt idx="1452">
                  <c:v>233.18199016269301</c:v>
                </c:pt>
                <c:pt idx="1453">
                  <c:v>234.544078698448</c:v>
                </c:pt>
                <c:pt idx="1454">
                  <c:v>246.50018917896301</c:v>
                </c:pt>
                <c:pt idx="1455">
                  <c:v>253.04578130911801</c:v>
                </c:pt>
                <c:pt idx="1456">
                  <c:v>248.505486189935</c:v>
                </c:pt>
                <c:pt idx="1457">
                  <c:v>250.094589481649</c:v>
                </c:pt>
                <c:pt idx="1458">
                  <c:v>250.01891789632899</c:v>
                </c:pt>
                <c:pt idx="1459">
                  <c:v>249.79190314037001</c:v>
                </c:pt>
                <c:pt idx="1460">
                  <c:v>251.22966326144501</c:v>
                </c:pt>
                <c:pt idx="1461">
                  <c:v>248.69466515323401</c:v>
                </c:pt>
                <c:pt idx="1462">
                  <c:v>251.45667801740399</c:v>
                </c:pt>
                <c:pt idx="1463">
                  <c:v>251.07832009080499</c:v>
                </c:pt>
                <c:pt idx="1464">
                  <c:v>256.22398789254601</c:v>
                </c:pt>
                <c:pt idx="1465">
                  <c:v>258.418463866818</c:v>
                </c:pt>
                <c:pt idx="1466">
                  <c:v>254.10518350359399</c:v>
                </c:pt>
                <c:pt idx="1467">
                  <c:v>254.52137722285201</c:v>
                </c:pt>
                <c:pt idx="1468">
                  <c:v>255.278093076049</c:v>
                </c:pt>
                <c:pt idx="1469">
                  <c:v>256.71585319712398</c:v>
                </c:pt>
                <c:pt idx="1470">
                  <c:v>254.63488460083201</c:v>
                </c:pt>
                <c:pt idx="1471">
                  <c:v>250.85130533484599</c:v>
                </c:pt>
                <c:pt idx="1472">
                  <c:v>250.58645478622699</c:v>
                </c:pt>
                <c:pt idx="1473">
                  <c:v>251.040484298146</c:v>
                </c:pt>
                <c:pt idx="1474">
                  <c:v>255.61861520998801</c:v>
                </c:pt>
                <c:pt idx="1475">
                  <c:v>258.683314415437</c:v>
                </c:pt>
                <c:pt idx="1476">
                  <c:v>256.488838441165</c:v>
                </c:pt>
                <c:pt idx="1477">
                  <c:v>253.348467650397</c:v>
                </c:pt>
                <c:pt idx="1478">
                  <c:v>254.40786984487301</c:v>
                </c:pt>
                <c:pt idx="1479">
                  <c:v>251.60802118804301</c:v>
                </c:pt>
                <c:pt idx="1480">
                  <c:v>248.127128263337</c:v>
                </c:pt>
                <c:pt idx="1481">
                  <c:v>247.82444192205801</c:v>
                </c:pt>
                <c:pt idx="1482">
                  <c:v>247.71093454407799</c:v>
                </c:pt>
                <c:pt idx="1483">
                  <c:v>245.89481649640501</c:v>
                </c:pt>
                <c:pt idx="1484">
                  <c:v>241.73287930382099</c:v>
                </c:pt>
                <c:pt idx="1485">
                  <c:v>246.311010215664</c:v>
                </c:pt>
                <c:pt idx="1486">
                  <c:v>247.97578509269701</c:v>
                </c:pt>
                <c:pt idx="1487">
                  <c:v>245.25160802118799</c:v>
                </c:pt>
                <c:pt idx="1488">
                  <c:v>245.100264850548</c:v>
                </c:pt>
                <c:pt idx="1489">
                  <c:v>245.78130911842601</c:v>
                </c:pt>
                <c:pt idx="1490">
                  <c:v>246.95421869088099</c:v>
                </c:pt>
                <c:pt idx="1491">
                  <c:v>247.521755580779</c:v>
                </c:pt>
                <c:pt idx="1492">
                  <c:v>246.23533863034399</c:v>
                </c:pt>
                <c:pt idx="1493">
                  <c:v>246.76503972758201</c:v>
                </c:pt>
                <c:pt idx="1494">
                  <c:v>247.33257661747999</c:v>
                </c:pt>
                <c:pt idx="1495">
                  <c:v>249.18653045781301</c:v>
                </c:pt>
                <c:pt idx="1496">
                  <c:v>251.07832009080499</c:v>
                </c:pt>
                <c:pt idx="1497">
                  <c:v>253.49981082103599</c:v>
                </c:pt>
                <c:pt idx="1498">
                  <c:v>255.58077941732799</c:v>
                </c:pt>
                <c:pt idx="1499">
                  <c:v>261.218312523647</c:v>
                </c:pt>
                <c:pt idx="1500">
                  <c:v>264.58569807037401</c:v>
                </c:pt>
                <c:pt idx="1501">
                  <c:v>261.18047673098698</c:v>
                </c:pt>
                <c:pt idx="1502">
                  <c:v>261.06696935300698</c:v>
                </c:pt>
                <c:pt idx="1503">
                  <c:v>261.63450624290499</c:v>
                </c:pt>
                <c:pt idx="1504">
                  <c:v>258.83465758607599</c:v>
                </c:pt>
                <c:pt idx="1505">
                  <c:v>260.234581914491</c:v>
                </c:pt>
                <c:pt idx="1506">
                  <c:v>260.91562618236799</c:v>
                </c:pt>
                <c:pt idx="1507">
                  <c:v>260.27241770715</c:v>
                </c:pt>
                <c:pt idx="1508">
                  <c:v>262.08853575482402</c:v>
                </c:pt>
                <c:pt idx="1509">
                  <c:v>259.36435868331398</c:v>
                </c:pt>
                <c:pt idx="1510">
                  <c:v>264.24517593643498</c:v>
                </c:pt>
                <c:pt idx="1511">
                  <c:v>260.87779038970803</c:v>
                </c:pt>
                <c:pt idx="1512">
                  <c:v>263.98032538781598</c:v>
                </c:pt>
                <c:pt idx="1513">
                  <c:v>261.369655694286</c:v>
                </c:pt>
                <c:pt idx="1514">
                  <c:v>260.91562618236799</c:v>
                </c:pt>
                <c:pt idx="1515">
                  <c:v>260.46159667044998</c:v>
                </c:pt>
                <c:pt idx="1516">
                  <c:v>255.31592886870899</c:v>
                </c:pt>
                <c:pt idx="1517">
                  <c:v>271.509648127128</c:v>
                </c:pt>
                <c:pt idx="1518">
                  <c:v>270.03405221339301</c:v>
                </c:pt>
                <c:pt idx="1519">
                  <c:v>269.35300794551603</c:v>
                </c:pt>
                <c:pt idx="1520">
                  <c:v>265.03972758229202</c:v>
                </c:pt>
                <c:pt idx="1521">
                  <c:v>266.59099508134602</c:v>
                </c:pt>
                <c:pt idx="1522">
                  <c:v>259.288687097994</c:v>
                </c:pt>
                <c:pt idx="1523">
                  <c:v>260.76428301172899</c:v>
                </c:pt>
                <c:pt idx="1524">
                  <c:v>246.72720393492199</c:v>
                </c:pt>
                <c:pt idx="1525">
                  <c:v>258.26712069617798</c:v>
                </c:pt>
                <c:pt idx="1526">
                  <c:v>249.86757472568999</c:v>
                </c:pt>
                <c:pt idx="1527">
                  <c:v>252.62958758985999</c:v>
                </c:pt>
                <c:pt idx="1528">
                  <c:v>261.74801362088499</c:v>
                </c:pt>
                <c:pt idx="1529">
                  <c:v>261.33181990162598</c:v>
                </c:pt>
                <c:pt idx="1530">
                  <c:v>267.00718880060498</c:v>
                </c:pt>
                <c:pt idx="1531">
                  <c:v>268.747635262958</c:v>
                </c:pt>
                <c:pt idx="1532">
                  <c:v>264.69920544835401</c:v>
                </c:pt>
                <c:pt idx="1533">
                  <c:v>252.47824441922</c:v>
                </c:pt>
                <c:pt idx="1534">
                  <c:v>250.69996216420699</c:v>
                </c:pt>
                <c:pt idx="1535">
                  <c:v>259.02383654937501</c:v>
                </c:pt>
                <c:pt idx="1536">
                  <c:v>257.24555429436202</c:v>
                </c:pt>
                <c:pt idx="1537">
                  <c:v>254.71055618615199</c:v>
                </c:pt>
                <c:pt idx="1538">
                  <c:v>257.77525539160001</c:v>
                </c:pt>
                <c:pt idx="1539">
                  <c:v>264.131668558456</c:v>
                </c:pt>
                <c:pt idx="1540">
                  <c:v>267.23420355656401</c:v>
                </c:pt>
                <c:pt idx="1541">
                  <c:v>269.580022701475</c:v>
                </c:pt>
                <c:pt idx="1542">
                  <c:v>267.99091940976098</c:v>
                </c:pt>
                <c:pt idx="1543">
                  <c:v>265.64510026484999</c:v>
                </c:pt>
                <c:pt idx="1544">
                  <c:v>265.60726447219002</c:v>
                </c:pt>
                <c:pt idx="1545">
                  <c:v>273.212258796821</c:v>
                </c:pt>
                <c:pt idx="1546">
                  <c:v>271.81233446840702</c:v>
                </c:pt>
                <c:pt idx="1547">
                  <c:v>265.38024971623099</c:v>
                </c:pt>
                <c:pt idx="1548">
                  <c:v>269.958380628074</c:v>
                </c:pt>
                <c:pt idx="1549">
                  <c:v>274.38516836927698</c:v>
                </c:pt>
                <c:pt idx="1550">
                  <c:v>284.714339765418</c:v>
                </c:pt>
                <c:pt idx="1551">
                  <c:v>284.79001135073702</c:v>
                </c:pt>
                <c:pt idx="1552">
                  <c:v>287.892546348846</c:v>
                </c:pt>
                <c:pt idx="1553">
                  <c:v>286.79530836171</c:v>
                </c:pt>
                <c:pt idx="1554">
                  <c:v>285.39538403329499</c:v>
                </c:pt>
                <c:pt idx="1555">
                  <c:v>280.855088914112</c:v>
                </c:pt>
                <c:pt idx="1556">
                  <c:v>276.16345062429002</c:v>
                </c:pt>
                <c:pt idx="1557">
                  <c:v>281.68747635262901</c:v>
                </c:pt>
                <c:pt idx="1558">
                  <c:v>284.63866818009802</c:v>
                </c:pt>
                <c:pt idx="1559">
                  <c:v>282.40635641316601</c:v>
                </c:pt>
                <c:pt idx="1560">
                  <c:v>272.68255769958301</c:v>
                </c:pt>
                <c:pt idx="1561">
                  <c:v>269.42867953083601</c:v>
                </c:pt>
                <c:pt idx="1562">
                  <c:v>260.42376087779002</c:v>
                </c:pt>
                <c:pt idx="1563">
                  <c:v>257.69958380627997</c:v>
                </c:pt>
                <c:pt idx="1564">
                  <c:v>257.62391222096102</c:v>
                </c:pt>
                <c:pt idx="1565">
                  <c:v>262.42905788876197</c:v>
                </c:pt>
                <c:pt idx="1566">
                  <c:v>264.81271282633298</c:v>
                </c:pt>
                <c:pt idx="1567">
                  <c:v>269.27733636019599</c:v>
                </c:pt>
                <c:pt idx="1568">
                  <c:v>269.92054483541398</c:v>
                </c:pt>
                <c:pt idx="1569">
                  <c:v>274.65001891789598</c:v>
                </c:pt>
                <c:pt idx="1570">
                  <c:v>271.88800605372597</c:v>
                </c:pt>
                <c:pt idx="1571">
                  <c:v>278.96329928111902</c:v>
                </c:pt>
                <c:pt idx="1572">
                  <c:v>280.249716231555</c:v>
                </c:pt>
                <c:pt idx="1573">
                  <c:v>277.56337495270498</c:v>
                </c:pt>
                <c:pt idx="1574">
                  <c:v>277.75255391600399</c:v>
                </c:pt>
                <c:pt idx="1575">
                  <c:v>270.525917517972</c:v>
                </c:pt>
                <c:pt idx="1576">
                  <c:v>273.06091562618201</c:v>
                </c:pt>
                <c:pt idx="1577">
                  <c:v>275.44457056375302</c:v>
                </c:pt>
                <c:pt idx="1578">
                  <c:v>274.423004161937</c:v>
                </c:pt>
                <c:pt idx="1579">
                  <c:v>271.660991297767</c:v>
                </c:pt>
                <c:pt idx="1580">
                  <c:v>271.73666288308698</c:v>
                </c:pt>
                <c:pt idx="1581">
                  <c:v>275.293227393113</c:v>
                </c:pt>
                <c:pt idx="1582">
                  <c:v>277.71471812334403</c:v>
                </c:pt>
                <c:pt idx="1583">
                  <c:v>271.85017026106601</c:v>
                </c:pt>
                <c:pt idx="1584">
                  <c:v>265.64510026484999</c:v>
                </c:pt>
                <c:pt idx="1585">
                  <c:v>267.27203934922397</c:v>
                </c:pt>
                <c:pt idx="1586">
                  <c:v>270.10972379871299</c:v>
                </c:pt>
                <c:pt idx="1587">
                  <c:v>269.61785849413502</c:v>
                </c:pt>
                <c:pt idx="1588">
                  <c:v>271.01778282254998</c:v>
                </c:pt>
                <c:pt idx="1589">
                  <c:v>273.70412410139897</c:v>
                </c:pt>
                <c:pt idx="1590">
                  <c:v>261.937192584184</c:v>
                </c:pt>
                <c:pt idx="1591">
                  <c:v>265.41808550889101</c:v>
                </c:pt>
                <c:pt idx="1592">
                  <c:v>272.03934922436599</c:v>
                </c:pt>
                <c:pt idx="1593">
                  <c:v>271.47181233446798</c:v>
                </c:pt>
                <c:pt idx="1594">
                  <c:v>272.94740824820201</c:v>
                </c:pt>
                <c:pt idx="1595">
                  <c:v>268.596292092319</c:v>
                </c:pt>
                <c:pt idx="1596">
                  <c:v>265.45592130155097</c:v>
                </c:pt>
                <c:pt idx="1597">
                  <c:v>267.27203934922397</c:v>
                </c:pt>
                <c:pt idx="1598">
                  <c:v>264.88838441165302</c:v>
                </c:pt>
                <c:pt idx="1599">
                  <c:v>271.81233446840702</c:v>
                </c:pt>
                <c:pt idx="1600">
                  <c:v>268.747635262958</c:v>
                </c:pt>
                <c:pt idx="1601">
                  <c:v>268.596292092319</c:v>
                </c:pt>
                <c:pt idx="1602">
                  <c:v>274.80136208853497</c:v>
                </c:pt>
                <c:pt idx="1603">
                  <c:v>278.01740446462298</c:v>
                </c:pt>
                <c:pt idx="1604">
                  <c:v>285.13053348467599</c:v>
                </c:pt>
                <c:pt idx="1605">
                  <c:v>285.01702610669599</c:v>
                </c:pt>
                <c:pt idx="1606">
                  <c:v>283.42792281498203</c:v>
                </c:pt>
                <c:pt idx="1607">
                  <c:v>286.18993567915197</c:v>
                </c:pt>
                <c:pt idx="1608">
                  <c:v>284.29814604615899</c:v>
                </c:pt>
                <c:pt idx="1609">
                  <c:v>284.79001135073702</c:v>
                </c:pt>
                <c:pt idx="1610">
                  <c:v>280.59023836549301</c:v>
                </c:pt>
                <c:pt idx="1611">
                  <c:v>284.22247446083901</c:v>
                </c:pt>
                <c:pt idx="1612">
                  <c:v>281.76314793794899</c:v>
                </c:pt>
                <c:pt idx="1613">
                  <c:v>279.56867196367699</c:v>
                </c:pt>
                <c:pt idx="1614">
                  <c:v>274.61218312523602</c:v>
                </c:pt>
                <c:pt idx="1615">
                  <c:v>274.95270525917499</c:v>
                </c:pt>
                <c:pt idx="1616">
                  <c:v>275.89860007567103</c:v>
                </c:pt>
                <c:pt idx="1617">
                  <c:v>276.65531592886799</c:v>
                </c:pt>
                <c:pt idx="1618">
                  <c:v>281.46046159666997</c:v>
                </c:pt>
                <c:pt idx="1619">
                  <c:v>289.36814226258002</c:v>
                </c:pt>
                <c:pt idx="1620">
                  <c:v>260.15891032917102</c:v>
                </c:pt>
                <c:pt idx="1621">
                  <c:v>247.029890276201</c:v>
                </c:pt>
                <c:pt idx="1622">
                  <c:v>261.369655694286</c:v>
                </c:pt>
                <c:pt idx="1623">
                  <c:v>257.207718501702</c:v>
                </c:pt>
                <c:pt idx="1624">
                  <c:v>259.70488081725301</c:v>
                </c:pt>
                <c:pt idx="1625">
                  <c:v>260.04540295119102</c:v>
                </c:pt>
                <c:pt idx="1626">
                  <c:v>269.958380628074</c:v>
                </c:pt>
                <c:pt idx="1627">
                  <c:v>269.12599318955699</c:v>
                </c:pt>
                <c:pt idx="1628">
                  <c:v>271.28263337116903</c:v>
                </c:pt>
                <c:pt idx="1629">
                  <c:v>269.20166477487697</c:v>
                </c:pt>
                <c:pt idx="1630">
                  <c:v>270.03405221339301</c:v>
                </c:pt>
                <c:pt idx="1631">
                  <c:v>271.774498675747</c:v>
                </c:pt>
                <c:pt idx="1632">
                  <c:v>274.72569050321601</c:v>
                </c:pt>
                <c:pt idx="1633">
                  <c:v>274.23382519863702</c:v>
                </c:pt>
                <c:pt idx="1634">
                  <c:v>271.47181233446798</c:v>
                </c:pt>
                <c:pt idx="1635">
                  <c:v>276.88233068482702</c:v>
                </c:pt>
                <c:pt idx="1636">
                  <c:v>276.80665909950801</c:v>
                </c:pt>
                <c:pt idx="1637">
                  <c:v>278.43359818388097</c:v>
                </c:pt>
                <c:pt idx="1638">
                  <c:v>279.19031403707902</c:v>
                </c:pt>
                <c:pt idx="1639">
                  <c:v>274.38516836927698</c:v>
                </c:pt>
                <c:pt idx="1640">
                  <c:v>267.68823306848202</c:v>
                </c:pt>
                <c:pt idx="1641">
                  <c:v>274.687854710556</c:v>
                </c:pt>
                <c:pt idx="1642">
                  <c:v>280.022701475595</c:v>
                </c:pt>
                <c:pt idx="1643">
                  <c:v>280.09837306091498</c:v>
                </c:pt>
                <c:pt idx="1644">
                  <c:v>279.45516458569801</c:v>
                </c:pt>
                <c:pt idx="1645">
                  <c:v>280.32538781687401</c:v>
                </c:pt>
                <c:pt idx="1646">
                  <c:v>277.487703367385</c:v>
                </c:pt>
                <c:pt idx="1647">
                  <c:v>281.46046159666997</c:v>
                </c:pt>
                <c:pt idx="1648">
                  <c:v>284.63866818009802</c:v>
                </c:pt>
                <c:pt idx="1649">
                  <c:v>286.56829360575102</c:v>
                </c:pt>
                <c:pt idx="1650">
                  <c:v>283.27657964434297</c:v>
                </c:pt>
                <c:pt idx="1651">
                  <c:v>281.119939462731</c:v>
                </c:pt>
                <c:pt idx="1652">
                  <c:v>285.47105561861503</c:v>
                </c:pt>
                <c:pt idx="1653">
                  <c:v>280.70374574347301</c:v>
                </c:pt>
                <c:pt idx="1654">
                  <c:v>284.41165342413899</c:v>
                </c:pt>
                <c:pt idx="1655">
                  <c:v>287.32500945894799</c:v>
                </c:pt>
                <c:pt idx="1656">
                  <c:v>284.33598183881901</c:v>
                </c:pt>
                <c:pt idx="1657">
                  <c:v>288.72493378736198</c:v>
                </c:pt>
                <c:pt idx="1658">
                  <c:v>285.698070374574</c:v>
                </c:pt>
                <c:pt idx="1659">
                  <c:v>290.23836549375699</c:v>
                </c:pt>
                <c:pt idx="1660">
                  <c:v>294.02194475974198</c:v>
                </c:pt>
                <c:pt idx="1661">
                  <c:v>292.69769201664701</c:v>
                </c:pt>
                <c:pt idx="1662">
                  <c:v>295.19485433219802</c:v>
                </c:pt>
                <c:pt idx="1663">
                  <c:v>295.11918274687798</c:v>
                </c:pt>
                <c:pt idx="1664">
                  <c:v>293.340900491865</c:v>
                </c:pt>
                <c:pt idx="1665">
                  <c:v>294.173287930382</c:v>
                </c:pt>
                <c:pt idx="1666">
                  <c:v>295.308361710177</c:v>
                </c:pt>
                <c:pt idx="1667">
                  <c:v>296.10291335603398</c:v>
                </c:pt>
                <c:pt idx="1668">
                  <c:v>298.75141884222398</c:v>
                </c:pt>
                <c:pt idx="1669">
                  <c:v>296.859629209231</c:v>
                </c:pt>
                <c:pt idx="1670">
                  <c:v>299.167612561483</c:v>
                </c:pt>
                <c:pt idx="1671">
                  <c:v>300.11350737797898</c:v>
                </c:pt>
                <c:pt idx="1672">
                  <c:v>300.49186530457803</c:v>
                </c:pt>
                <c:pt idx="1673">
                  <c:v>302.64850548618898</c:v>
                </c:pt>
                <c:pt idx="1674">
                  <c:v>304.08626560726401</c:v>
                </c:pt>
                <c:pt idx="1675">
                  <c:v>303.783579265985</c:v>
                </c:pt>
                <c:pt idx="1676">
                  <c:v>301.39992432841399</c:v>
                </c:pt>
                <c:pt idx="1677">
                  <c:v>301.77828225501298</c:v>
                </c:pt>
                <c:pt idx="1678">
                  <c:v>305.10783200908003</c:v>
                </c:pt>
                <c:pt idx="1679">
                  <c:v>303.06469920544799</c:v>
                </c:pt>
                <c:pt idx="1680">
                  <c:v>308.92924706772601</c:v>
                </c:pt>
                <c:pt idx="1681">
                  <c:v>312.67499054105099</c:v>
                </c:pt>
                <c:pt idx="1682">
                  <c:v>309.95081346954203</c:v>
                </c:pt>
                <c:pt idx="1683">
                  <c:v>311.04805145667802</c:v>
                </c:pt>
                <c:pt idx="1684">
                  <c:v>311.880438895194</c:v>
                </c:pt>
                <c:pt idx="1685">
                  <c:v>313.84790011350702</c:v>
                </c:pt>
                <c:pt idx="1686">
                  <c:v>314.793794930003</c:v>
                </c:pt>
                <c:pt idx="1687">
                  <c:v>312.06961785849398</c:v>
                </c:pt>
                <c:pt idx="1688">
                  <c:v>318.539538403329</c:v>
                </c:pt>
                <c:pt idx="1689">
                  <c:v>315.85319712447898</c:v>
                </c:pt>
                <c:pt idx="1690">
                  <c:v>315.73968974650001</c:v>
                </c:pt>
                <c:pt idx="1691">
                  <c:v>316.79909194097598</c:v>
                </c:pt>
                <c:pt idx="1692">
                  <c:v>315.32349602724099</c:v>
                </c:pt>
                <c:pt idx="1693">
                  <c:v>310.89670828603801</c:v>
                </c:pt>
                <c:pt idx="1694">
                  <c:v>312.93984108966998</c:v>
                </c:pt>
                <c:pt idx="1695">
                  <c:v>312.75066212637103</c:v>
                </c:pt>
                <c:pt idx="1696">
                  <c:v>314.41543700340497</c:v>
                </c:pt>
                <c:pt idx="1697">
                  <c:v>317.972001513431</c:v>
                </c:pt>
                <c:pt idx="1698">
                  <c:v>316.34506242905701</c:v>
                </c:pt>
                <c:pt idx="1699">
                  <c:v>308.96708286038501</c:v>
                </c:pt>
                <c:pt idx="1700">
                  <c:v>313.84790011350702</c:v>
                </c:pt>
                <c:pt idx="1701">
                  <c:v>318.00983730609101</c:v>
                </c:pt>
                <c:pt idx="1702">
                  <c:v>307.07529322739299</c:v>
                </c:pt>
                <c:pt idx="1703">
                  <c:v>306.09156261823603</c:v>
                </c:pt>
                <c:pt idx="1704">
                  <c:v>314.30192962542498</c:v>
                </c:pt>
                <c:pt idx="1705">
                  <c:v>327.39311388573498</c:v>
                </c:pt>
                <c:pt idx="1706">
                  <c:v>325.27430949678302</c:v>
                </c:pt>
                <c:pt idx="1707">
                  <c:v>323.72304199772901</c:v>
                </c:pt>
                <c:pt idx="1708">
                  <c:v>319.97729852440398</c:v>
                </c:pt>
                <c:pt idx="1709">
                  <c:v>323.68520620506899</c:v>
                </c:pt>
                <c:pt idx="1710">
                  <c:v>320.88535754823999</c:v>
                </c:pt>
                <c:pt idx="1711">
                  <c:v>319.18274687854699</c:v>
                </c:pt>
                <c:pt idx="1712">
                  <c:v>317.85849413545202</c:v>
                </c:pt>
                <c:pt idx="1713">
                  <c:v>315.58834657585999</c:v>
                </c:pt>
                <c:pt idx="1714">
                  <c:v>313.16685584562902</c:v>
                </c:pt>
                <c:pt idx="1715">
                  <c:v>314.03707907680598</c:v>
                </c:pt>
                <c:pt idx="1716">
                  <c:v>314.86946651532298</c:v>
                </c:pt>
                <c:pt idx="1717">
                  <c:v>312.59931895573197</c:v>
                </c:pt>
                <c:pt idx="1718">
                  <c:v>315.02080968596198</c:v>
                </c:pt>
                <c:pt idx="1719">
                  <c:v>318.804388951948</c:v>
                </c:pt>
                <c:pt idx="1720">
                  <c:v>312.258796821793</c:v>
                </c:pt>
                <c:pt idx="1721">
                  <c:v>306.46992054483502</c:v>
                </c:pt>
                <c:pt idx="1722">
                  <c:v>310.74536511539901</c:v>
                </c:pt>
                <c:pt idx="1723">
                  <c:v>310.70752932273899</c:v>
                </c:pt>
                <c:pt idx="1724">
                  <c:v>307.56715853197102</c:v>
                </c:pt>
                <c:pt idx="1725">
                  <c:v>310.97237987135799</c:v>
                </c:pt>
                <c:pt idx="1726">
                  <c:v>314.11275066212602</c:v>
                </c:pt>
                <c:pt idx="1727">
                  <c:v>315.77752553916002</c:v>
                </c:pt>
                <c:pt idx="1728">
                  <c:v>308.92924706772601</c:v>
                </c:pt>
                <c:pt idx="1729">
                  <c:v>305.48618993567902</c:v>
                </c:pt>
                <c:pt idx="1730">
                  <c:v>295.68671963677599</c:v>
                </c:pt>
                <c:pt idx="1731">
                  <c:v>298.97843359818302</c:v>
                </c:pt>
                <c:pt idx="1732">
                  <c:v>300.41619371925799</c:v>
                </c:pt>
                <c:pt idx="1733">
                  <c:v>308.13469542186903</c:v>
                </c:pt>
                <c:pt idx="1734">
                  <c:v>306.92395005675297</c:v>
                </c:pt>
                <c:pt idx="1735">
                  <c:v>308.17253121452802</c:v>
                </c:pt>
                <c:pt idx="1736">
                  <c:v>306.96178584941299</c:v>
                </c:pt>
                <c:pt idx="1737">
                  <c:v>308.66439651910702</c:v>
                </c:pt>
                <c:pt idx="1738">
                  <c:v>310.89670828603801</c:v>
                </c:pt>
                <c:pt idx="1739">
                  <c:v>324.32841468028698</c:v>
                </c:pt>
                <c:pt idx="1740">
                  <c:v>322.814982973893</c:v>
                </c:pt>
                <c:pt idx="1741">
                  <c:v>328.30117290957202</c:v>
                </c:pt>
                <c:pt idx="1742">
                  <c:v>326.67423382519797</c:v>
                </c:pt>
                <c:pt idx="1743">
                  <c:v>324.10139992432801</c:v>
                </c:pt>
                <c:pt idx="1744">
                  <c:v>324.89595157018499</c:v>
                </c:pt>
                <c:pt idx="1745">
                  <c:v>335.37646613696501</c:v>
                </c:pt>
                <c:pt idx="1746">
                  <c:v>329.17139614074898</c:v>
                </c:pt>
                <c:pt idx="1747">
                  <c:v>326.90124858115701</c:v>
                </c:pt>
                <c:pt idx="1748">
                  <c:v>327.69580022701399</c:v>
                </c:pt>
                <c:pt idx="1749">
                  <c:v>324.06356413166799</c:v>
                </c:pt>
                <c:pt idx="1750">
                  <c:v>304.615966704502</c:v>
                </c:pt>
                <c:pt idx="1751">
                  <c:v>305.82671206961697</c:v>
                </c:pt>
                <c:pt idx="1752">
                  <c:v>309.231933409004</c:v>
                </c:pt>
                <c:pt idx="1753">
                  <c:v>304.19977298524401</c:v>
                </c:pt>
                <c:pt idx="1754">
                  <c:v>302.76201286416898</c:v>
                </c:pt>
                <c:pt idx="1755">
                  <c:v>297.76768823306799</c:v>
                </c:pt>
                <c:pt idx="1756">
                  <c:v>284.865682936057</c:v>
                </c:pt>
                <c:pt idx="1757">
                  <c:v>296.17858494135402</c:v>
                </c:pt>
                <c:pt idx="1758">
                  <c:v>293.37873628452502</c:v>
                </c:pt>
                <c:pt idx="1759">
                  <c:v>291.411275066212</c:v>
                </c:pt>
                <c:pt idx="1760">
                  <c:v>276.20128641694998</c:v>
                </c:pt>
                <c:pt idx="1761">
                  <c:v>278.43359818388097</c:v>
                </c:pt>
                <c:pt idx="1762">
                  <c:v>276.23912220961</c:v>
                </c:pt>
                <c:pt idx="1763">
                  <c:v>283.50359440030201</c:v>
                </c:pt>
                <c:pt idx="1764">
                  <c:v>280.28755202421399</c:v>
                </c:pt>
                <c:pt idx="1765">
                  <c:v>275.97427166099101</c:v>
                </c:pt>
                <c:pt idx="1766">
                  <c:v>276.61748013620797</c:v>
                </c:pt>
                <c:pt idx="1767">
                  <c:v>276.12561483163</c:v>
                </c:pt>
                <c:pt idx="1768">
                  <c:v>267.46121831252299</c:v>
                </c:pt>
                <c:pt idx="1769">
                  <c:v>272.493378736284</c:v>
                </c:pt>
                <c:pt idx="1770">
                  <c:v>274.687854710556</c:v>
                </c:pt>
                <c:pt idx="1771">
                  <c:v>276.04994324631099</c:v>
                </c:pt>
                <c:pt idx="1772">
                  <c:v>273.59061672342</c:v>
                </c:pt>
                <c:pt idx="1773">
                  <c:v>272.72039349224298</c:v>
                </c:pt>
                <c:pt idx="1774">
                  <c:v>279.37949300037798</c:v>
                </c:pt>
                <c:pt idx="1775">
                  <c:v>275.02837684449401</c:v>
                </c:pt>
                <c:pt idx="1776">
                  <c:v>276.27695800227002</c:v>
                </c:pt>
                <c:pt idx="1777">
                  <c:v>277.03367385546699</c:v>
                </c:pt>
                <c:pt idx="1778">
                  <c:v>276.99583806280702</c:v>
                </c:pt>
                <c:pt idx="1779">
                  <c:v>276.20128641694998</c:v>
                </c:pt>
                <c:pt idx="1780">
                  <c:v>276.04994324631099</c:v>
                </c:pt>
                <c:pt idx="1781">
                  <c:v>276.20128641694998</c:v>
                </c:pt>
                <c:pt idx="1782">
                  <c:v>275.89860007567103</c:v>
                </c:pt>
                <c:pt idx="1783">
                  <c:v>276.503972758229</c:v>
                </c:pt>
                <c:pt idx="1784">
                  <c:v>275.93643586833099</c:v>
                </c:pt>
                <c:pt idx="1785">
                  <c:v>273.74195989405899</c:v>
                </c:pt>
                <c:pt idx="1786">
                  <c:v>268.36927733636003</c:v>
                </c:pt>
                <c:pt idx="1787">
                  <c:v>271.32046916382802</c:v>
                </c:pt>
                <c:pt idx="1788">
                  <c:v>273.02307983352199</c:v>
                </c:pt>
                <c:pt idx="1789">
                  <c:v>275.48240635641298</c:v>
                </c:pt>
                <c:pt idx="1790">
                  <c:v>275.93643586833099</c:v>
                </c:pt>
                <c:pt idx="1791">
                  <c:v>277.44986757472498</c:v>
                </c:pt>
                <c:pt idx="1792">
                  <c:v>274.08248202799803</c:v>
                </c:pt>
                <c:pt idx="1793">
                  <c:v>273.59061672342</c:v>
                </c:pt>
                <c:pt idx="1794">
                  <c:v>277.44986757472498</c:v>
                </c:pt>
                <c:pt idx="1795">
                  <c:v>278.43359818388097</c:v>
                </c:pt>
                <c:pt idx="1796">
                  <c:v>287.36284525160801</c:v>
                </c:pt>
                <c:pt idx="1797">
                  <c:v>286.416950435111</c:v>
                </c:pt>
                <c:pt idx="1798">
                  <c:v>287.47635262958698</c:v>
                </c:pt>
                <c:pt idx="1799">
                  <c:v>286.71963677639002</c:v>
                </c:pt>
                <c:pt idx="1800">
                  <c:v>282.671206961785</c:v>
                </c:pt>
                <c:pt idx="1801">
                  <c:v>282.10367007188802</c:v>
                </c:pt>
                <c:pt idx="1802">
                  <c:v>285.81157775255298</c:v>
                </c:pt>
                <c:pt idx="1803">
                  <c:v>284.37381763147903</c:v>
                </c:pt>
                <c:pt idx="1804">
                  <c:v>280.06053726825502</c:v>
                </c:pt>
                <c:pt idx="1805">
                  <c:v>286.49262202043099</c:v>
                </c:pt>
                <c:pt idx="1806">
                  <c:v>291.524782444192</c:v>
                </c:pt>
                <c:pt idx="1807">
                  <c:v>289.55732122587898</c:v>
                </c:pt>
                <c:pt idx="1808">
                  <c:v>293.49224366250399</c:v>
                </c:pt>
                <c:pt idx="1809">
                  <c:v>282.89822171774398</c:v>
                </c:pt>
                <c:pt idx="1810">
                  <c:v>278.62277714718101</c:v>
                </c:pt>
                <c:pt idx="1811">
                  <c:v>277.60121074536499</c:v>
                </c:pt>
                <c:pt idx="1812">
                  <c:v>281.34695421868997</c:v>
                </c:pt>
                <c:pt idx="1813">
                  <c:v>277.26068861142602</c:v>
                </c:pt>
                <c:pt idx="1814">
                  <c:v>276.04994324631099</c:v>
                </c:pt>
                <c:pt idx="1815">
                  <c:v>274.12031782065799</c:v>
                </c:pt>
                <c:pt idx="1816">
                  <c:v>274.72569050321601</c:v>
                </c:pt>
                <c:pt idx="1817">
                  <c:v>274.87703367385501</c:v>
                </c:pt>
                <c:pt idx="1818">
                  <c:v>274.687854710556</c:v>
                </c:pt>
                <c:pt idx="1819">
                  <c:v>273.02307983352199</c:v>
                </c:pt>
                <c:pt idx="1820">
                  <c:v>271.28263337116903</c:v>
                </c:pt>
                <c:pt idx="1821">
                  <c:v>268.89897843359802</c:v>
                </c:pt>
                <c:pt idx="1822">
                  <c:v>268.67196367763898</c:v>
                </c:pt>
                <c:pt idx="1823">
                  <c:v>267.15853197124397</c:v>
                </c:pt>
                <c:pt idx="1824">
                  <c:v>267.763904653802</c:v>
                </c:pt>
                <c:pt idx="1825">
                  <c:v>270.03405221339301</c:v>
                </c:pt>
                <c:pt idx="1826">
                  <c:v>271.54748391978802</c:v>
                </c:pt>
                <c:pt idx="1827">
                  <c:v>270.29890276201201</c:v>
                </c:pt>
                <c:pt idx="1828">
                  <c:v>265.68293605751001</c:v>
                </c:pt>
                <c:pt idx="1829">
                  <c:v>263.98032538781598</c:v>
                </c:pt>
                <c:pt idx="1830">
                  <c:v>264.81271282633298</c:v>
                </c:pt>
                <c:pt idx="1831">
                  <c:v>262.99659477865998</c:v>
                </c:pt>
                <c:pt idx="1832">
                  <c:v>240.370790768066</c:v>
                </c:pt>
                <c:pt idx="1833">
                  <c:v>234.58191449110799</c:v>
                </c:pt>
                <c:pt idx="1834">
                  <c:v>233.29549754067301</c:v>
                </c:pt>
                <c:pt idx="1835">
                  <c:v>241.089670828603</c:v>
                </c:pt>
                <c:pt idx="1836">
                  <c:v>245.819144911085</c:v>
                </c:pt>
                <c:pt idx="1837">
                  <c:v>248.27847143397599</c:v>
                </c:pt>
                <c:pt idx="1838">
                  <c:v>250.73779795686701</c:v>
                </c:pt>
                <c:pt idx="1839">
                  <c:v>250.62429057888701</c:v>
                </c:pt>
                <c:pt idx="1840">
                  <c:v>247.862277714718</c:v>
                </c:pt>
                <c:pt idx="1841">
                  <c:v>248.58115777525501</c:v>
                </c:pt>
                <c:pt idx="1842">
                  <c:v>249.14869466515299</c:v>
                </c:pt>
                <c:pt idx="1843">
                  <c:v>256.14831630722603</c:v>
                </c:pt>
                <c:pt idx="1844">
                  <c:v>252.137722285281</c:v>
                </c:pt>
                <c:pt idx="1845">
                  <c:v>252.251229663261</c:v>
                </c:pt>
                <c:pt idx="1846">
                  <c:v>249.602724177071</c:v>
                </c:pt>
                <c:pt idx="1847">
                  <c:v>252.81876655315901</c:v>
                </c:pt>
                <c:pt idx="1848">
                  <c:v>250.170261066969</c:v>
                </c:pt>
                <c:pt idx="1849">
                  <c:v>250.170261066969</c:v>
                </c:pt>
                <c:pt idx="1850">
                  <c:v>255.01324252743001</c:v>
                </c:pt>
                <c:pt idx="1851">
                  <c:v>254.74839197881099</c:v>
                </c:pt>
                <c:pt idx="1852">
                  <c:v>254.29436246689301</c:v>
                </c:pt>
                <c:pt idx="1853">
                  <c:v>258.569807037457</c:v>
                </c:pt>
                <c:pt idx="1854">
                  <c:v>258.683314415437</c:v>
                </c:pt>
                <c:pt idx="1855">
                  <c:v>258.00227014755899</c:v>
                </c:pt>
                <c:pt idx="1856">
                  <c:v>257.472569050321</c:v>
                </c:pt>
                <c:pt idx="1857">
                  <c:v>255.80779417328699</c:v>
                </c:pt>
                <c:pt idx="1858">
                  <c:v>255.656451002648</c:v>
                </c:pt>
                <c:pt idx="1859">
                  <c:v>252.856602345819</c:v>
                </c:pt>
                <c:pt idx="1860">
                  <c:v>252.81876655315901</c:v>
                </c:pt>
                <c:pt idx="1861">
                  <c:v>251.49451381006401</c:v>
                </c:pt>
                <c:pt idx="1862">
                  <c:v>251.759364358683</c:v>
                </c:pt>
                <c:pt idx="1863">
                  <c:v>249.86757472568999</c:v>
                </c:pt>
                <c:pt idx="1864">
                  <c:v>248.31630722663601</c:v>
                </c:pt>
                <c:pt idx="1865">
                  <c:v>249.18653045781301</c:v>
                </c:pt>
                <c:pt idx="1866">
                  <c:v>249.716231555051</c:v>
                </c:pt>
                <c:pt idx="1867">
                  <c:v>250.47294740824799</c:v>
                </c:pt>
                <c:pt idx="1868">
                  <c:v>249.07302307983301</c:v>
                </c:pt>
                <c:pt idx="1869">
                  <c:v>250.73779795686701</c:v>
                </c:pt>
                <c:pt idx="1870">
                  <c:v>248.69466515323401</c:v>
                </c:pt>
                <c:pt idx="1871">
                  <c:v>250.20809685962899</c:v>
                </c:pt>
                <c:pt idx="1872">
                  <c:v>248.42981460461499</c:v>
                </c:pt>
                <c:pt idx="1873">
                  <c:v>248.08929247067701</c:v>
                </c:pt>
                <c:pt idx="1874">
                  <c:v>246.34884600832299</c:v>
                </c:pt>
                <c:pt idx="1875">
                  <c:v>249.30003783579201</c:v>
                </c:pt>
                <c:pt idx="1876">
                  <c:v>260.34808929246998</c:v>
                </c:pt>
                <c:pt idx="1877">
                  <c:v>264.66136965569399</c:v>
                </c:pt>
                <c:pt idx="1878">
                  <c:v>264.81271282633298</c:v>
                </c:pt>
                <c:pt idx="1879">
                  <c:v>263.866818009837</c:v>
                </c:pt>
                <c:pt idx="1880">
                  <c:v>261.483163072266</c:v>
                </c:pt>
                <c:pt idx="1881">
                  <c:v>258.191449110858</c:v>
                </c:pt>
                <c:pt idx="1882">
                  <c:v>258.00227014755899</c:v>
                </c:pt>
                <c:pt idx="1883">
                  <c:v>261.67234203556501</c:v>
                </c:pt>
                <c:pt idx="1884">
                  <c:v>262.92092319334</c:v>
                </c:pt>
                <c:pt idx="1885">
                  <c:v>261.97502837684402</c:v>
                </c:pt>
                <c:pt idx="1886">
                  <c:v>253.348467650397</c:v>
                </c:pt>
                <c:pt idx="1887">
                  <c:v>251.68369277336299</c:v>
                </c:pt>
                <c:pt idx="1888">
                  <c:v>252.743094967839</c:v>
                </c:pt>
                <c:pt idx="1889">
                  <c:v>256.45100264850498</c:v>
                </c:pt>
                <c:pt idx="1890">
                  <c:v>259.17517972001502</c:v>
                </c:pt>
                <c:pt idx="1891">
                  <c:v>263.11010215663998</c:v>
                </c:pt>
                <c:pt idx="1892">
                  <c:v>264.964055996973</c:v>
                </c:pt>
                <c:pt idx="1893">
                  <c:v>259.288687097994</c:v>
                </c:pt>
                <c:pt idx="1894">
                  <c:v>259.96973136587201</c:v>
                </c:pt>
                <c:pt idx="1895">
                  <c:v>257.85092697691999</c:v>
                </c:pt>
                <c:pt idx="1896">
                  <c:v>287.55202421490702</c:v>
                </c:pt>
                <c:pt idx="1897">
                  <c:v>283.95762391222001</c:v>
                </c:pt>
                <c:pt idx="1898">
                  <c:v>283.99545970487998</c:v>
                </c:pt>
                <c:pt idx="1899">
                  <c:v>288.15739689746499</c:v>
                </c:pt>
                <c:pt idx="1900">
                  <c:v>292.09231933409001</c:v>
                </c:pt>
                <c:pt idx="1901">
                  <c:v>290.76806659099498</c:v>
                </c:pt>
                <c:pt idx="1902">
                  <c:v>293.26522890654502</c:v>
                </c:pt>
                <c:pt idx="1903">
                  <c:v>292.58418463866798</c:v>
                </c:pt>
                <c:pt idx="1904">
                  <c:v>293.79493000378301</c:v>
                </c:pt>
                <c:pt idx="1905">
                  <c:v>294.51381006432001</c:v>
                </c:pt>
                <c:pt idx="1906">
                  <c:v>296.63261445327203</c:v>
                </c:pt>
                <c:pt idx="1907">
                  <c:v>298.71358304956402</c:v>
                </c:pt>
                <c:pt idx="1908">
                  <c:v>304.19977298524401</c:v>
                </c:pt>
                <c:pt idx="1909">
                  <c:v>299.09194097616302</c:v>
                </c:pt>
                <c:pt idx="1910">
                  <c:v>295.38403329549698</c:v>
                </c:pt>
                <c:pt idx="1911">
                  <c:v>298.75141884222398</c:v>
                </c:pt>
                <c:pt idx="1912">
                  <c:v>284.979190314037</c:v>
                </c:pt>
                <c:pt idx="1913">
                  <c:v>281.57396897464997</c:v>
                </c:pt>
                <c:pt idx="1914">
                  <c:v>282.44419220582603</c:v>
                </c:pt>
                <c:pt idx="1915">
                  <c:v>283.42792281498203</c:v>
                </c:pt>
                <c:pt idx="1916">
                  <c:v>284.79001135073702</c:v>
                </c:pt>
                <c:pt idx="1917">
                  <c:v>284.56299659477799</c:v>
                </c:pt>
                <c:pt idx="1918">
                  <c:v>285.47105561861503</c:v>
                </c:pt>
                <c:pt idx="1919">
                  <c:v>286.00075671585302</c:v>
                </c:pt>
                <c:pt idx="1920">
                  <c:v>282.74687854710498</c:v>
                </c:pt>
                <c:pt idx="1921">
                  <c:v>283.50359440030201</c:v>
                </c:pt>
                <c:pt idx="1922">
                  <c:v>275.141884222474</c:v>
                </c:pt>
                <c:pt idx="1923">
                  <c:v>271.28263337116903</c:v>
                </c:pt>
                <c:pt idx="1924">
                  <c:v>266.74233825198598</c:v>
                </c:pt>
                <c:pt idx="1925">
                  <c:v>275.06621263715402</c:v>
                </c:pt>
                <c:pt idx="1926">
                  <c:v>277.52553916004501</c:v>
                </c:pt>
                <c:pt idx="1927">
                  <c:v>281.119939462731</c:v>
                </c:pt>
                <c:pt idx="1928">
                  <c:v>278.055240257283</c:v>
                </c:pt>
                <c:pt idx="1929">
                  <c:v>281.952326901248</c:v>
                </c:pt>
                <c:pt idx="1930">
                  <c:v>286.49262202043099</c:v>
                </c:pt>
                <c:pt idx="1931">
                  <c:v>286.83314415437002</c:v>
                </c:pt>
                <c:pt idx="1932">
                  <c:v>291.33560348089202</c:v>
                </c:pt>
                <c:pt idx="1933">
                  <c:v>290.95724555429399</c:v>
                </c:pt>
                <c:pt idx="1934">
                  <c:v>291.82746878547101</c:v>
                </c:pt>
                <c:pt idx="1935">
                  <c:v>293.03821415058599</c:v>
                </c:pt>
                <c:pt idx="1936">
                  <c:v>291.10858872493299</c:v>
                </c:pt>
                <c:pt idx="1937">
                  <c:v>290.578887627695</c:v>
                </c:pt>
                <c:pt idx="1938">
                  <c:v>286.79530836171</c:v>
                </c:pt>
                <c:pt idx="1939">
                  <c:v>285.66023458191398</c:v>
                </c:pt>
                <c:pt idx="1940">
                  <c:v>286.64396519106998</c:v>
                </c:pt>
                <c:pt idx="1941">
                  <c:v>289.97351494513799</c:v>
                </c:pt>
                <c:pt idx="1942">
                  <c:v>286.530457813091</c:v>
                </c:pt>
                <c:pt idx="1943">
                  <c:v>291.60045402951101</c:v>
                </c:pt>
                <c:pt idx="1944">
                  <c:v>293.49224366250399</c:v>
                </c:pt>
                <c:pt idx="1945">
                  <c:v>293.26522890654502</c:v>
                </c:pt>
                <c:pt idx="1946">
                  <c:v>294.24895951570102</c:v>
                </c:pt>
                <c:pt idx="1947">
                  <c:v>305.56186152099798</c:v>
                </c:pt>
                <c:pt idx="1948">
                  <c:v>303.44305713204602</c:v>
                </c:pt>
                <c:pt idx="1949">
                  <c:v>305.18350359440001</c:v>
                </c:pt>
                <c:pt idx="1950">
                  <c:v>306.96178584941299</c:v>
                </c:pt>
                <c:pt idx="1951">
                  <c:v>309.194097616345</c:v>
                </c:pt>
                <c:pt idx="1952">
                  <c:v>305.94021944759697</c:v>
                </c:pt>
                <c:pt idx="1953">
                  <c:v>306.432084752175</c:v>
                </c:pt>
                <c:pt idx="1954">
                  <c:v>301.74044646235302</c:v>
                </c:pt>
                <c:pt idx="1955">
                  <c:v>302.57283390087002</c:v>
                </c:pt>
                <c:pt idx="1956">
                  <c:v>300.983730609156</c:v>
                </c:pt>
                <c:pt idx="1957">
                  <c:v>306.810442678774</c:v>
                </c:pt>
                <c:pt idx="1958">
                  <c:v>305.63753310631802</c:v>
                </c:pt>
                <c:pt idx="1959">
                  <c:v>301.92962542565198</c:v>
                </c:pt>
                <c:pt idx="1960">
                  <c:v>305.41051835035898</c:v>
                </c:pt>
                <c:pt idx="1961">
                  <c:v>303.48089292470598</c:v>
                </c:pt>
                <c:pt idx="1962">
                  <c:v>303.36738554672701</c:v>
                </c:pt>
                <c:pt idx="1963">
                  <c:v>302.04313280363198</c:v>
                </c:pt>
                <c:pt idx="1964">
                  <c:v>298.60007567158499</c:v>
                </c:pt>
                <c:pt idx="1965">
                  <c:v>298.789254634884</c:v>
                </c:pt>
                <c:pt idx="1966">
                  <c:v>300.22701475595898</c:v>
                </c:pt>
                <c:pt idx="1967">
                  <c:v>305.18350359440001</c:v>
                </c:pt>
                <c:pt idx="1968">
                  <c:v>307.529322739311</c:v>
                </c:pt>
                <c:pt idx="1969">
                  <c:v>304.65380249716202</c:v>
                </c:pt>
                <c:pt idx="1970">
                  <c:v>304.464623533863</c:v>
                </c:pt>
                <c:pt idx="1971">
                  <c:v>300.79455164585602</c:v>
                </c:pt>
                <c:pt idx="1972">
                  <c:v>305.90238365493701</c:v>
                </c:pt>
                <c:pt idx="1973">
                  <c:v>325.00945894816402</c:v>
                </c:pt>
                <c:pt idx="1974">
                  <c:v>319.22058267120599</c:v>
                </c:pt>
                <c:pt idx="1975">
                  <c:v>319.48543321982498</c:v>
                </c:pt>
                <c:pt idx="1976">
                  <c:v>326.10669693530002</c:v>
                </c:pt>
                <c:pt idx="1977">
                  <c:v>321.67990919409698</c:v>
                </c:pt>
                <c:pt idx="1978">
                  <c:v>314.49110858872399</c:v>
                </c:pt>
                <c:pt idx="1979">
                  <c:v>306.73477109345401</c:v>
                </c:pt>
                <c:pt idx="1980">
                  <c:v>312.59931895573197</c:v>
                </c:pt>
                <c:pt idx="1981">
                  <c:v>309.30760499432398</c:v>
                </c:pt>
                <c:pt idx="1982">
                  <c:v>302.38365493756999</c:v>
                </c:pt>
                <c:pt idx="1983">
                  <c:v>301.853953840332</c:v>
                </c:pt>
                <c:pt idx="1984">
                  <c:v>312.63715474839103</c:v>
                </c:pt>
                <c:pt idx="1985">
                  <c:v>310.55618615209897</c:v>
                </c:pt>
                <c:pt idx="1986">
                  <c:v>308.89141127506599</c:v>
                </c:pt>
                <c:pt idx="1987">
                  <c:v>307.56715853197102</c:v>
                </c:pt>
                <c:pt idx="1988">
                  <c:v>311.12372304199698</c:v>
                </c:pt>
                <c:pt idx="1989">
                  <c:v>307.79417328792999</c:v>
                </c:pt>
                <c:pt idx="1990">
                  <c:v>314.074914869466</c:v>
                </c:pt>
                <c:pt idx="1991">
                  <c:v>314.94513810064302</c:v>
                </c:pt>
                <c:pt idx="1992">
                  <c:v>305.82671206961697</c:v>
                </c:pt>
                <c:pt idx="1993">
                  <c:v>295.53537646613597</c:v>
                </c:pt>
                <c:pt idx="1994">
                  <c:v>296.06507756337402</c:v>
                </c:pt>
                <c:pt idx="1995">
                  <c:v>291.10858872493299</c:v>
                </c:pt>
                <c:pt idx="1996">
                  <c:v>292.47067726068798</c:v>
                </c:pt>
                <c:pt idx="1997">
                  <c:v>297.805524025728</c:v>
                </c:pt>
                <c:pt idx="1998">
                  <c:v>297.99470298902702</c:v>
                </c:pt>
                <c:pt idx="1999">
                  <c:v>299.77298524404</c:v>
                </c:pt>
                <c:pt idx="2000">
                  <c:v>300.52970109723702</c:v>
                </c:pt>
                <c:pt idx="2001">
                  <c:v>283.39008702232297</c:v>
                </c:pt>
                <c:pt idx="2002">
                  <c:v>260.49943246311</c:v>
                </c:pt>
                <c:pt idx="2003">
                  <c:v>260.49943246311</c:v>
                </c:pt>
                <c:pt idx="2004">
                  <c:v>262.315550510783</c:v>
                </c:pt>
                <c:pt idx="2005">
                  <c:v>264.69920544835401</c:v>
                </c:pt>
                <c:pt idx="2006">
                  <c:v>265.79644343548898</c:v>
                </c:pt>
                <c:pt idx="2007">
                  <c:v>276.01210745365103</c:v>
                </c:pt>
                <c:pt idx="2008">
                  <c:v>280.47673098751397</c:v>
                </c:pt>
                <c:pt idx="2009">
                  <c:v>281.00643208475202</c:v>
                </c:pt>
                <c:pt idx="2010">
                  <c:v>279.53083617101697</c:v>
                </c:pt>
                <c:pt idx="2011">
                  <c:v>278.58494135452099</c:v>
                </c:pt>
                <c:pt idx="2012">
                  <c:v>273.25009458948102</c:v>
                </c:pt>
                <c:pt idx="2013">
                  <c:v>272.493378736284</c:v>
                </c:pt>
                <c:pt idx="2014">
                  <c:v>277.336360196746</c:v>
                </c:pt>
                <c:pt idx="2015">
                  <c:v>275.17972001513402</c:v>
                </c:pt>
                <c:pt idx="2016">
                  <c:v>270.94211123722999</c:v>
                </c:pt>
                <c:pt idx="2017">
                  <c:v>267.38554672720301</c:v>
                </c:pt>
                <c:pt idx="2018">
                  <c:v>281.68747635262901</c:v>
                </c:pt>
                <c:pt idx="2019">
                  <c:v>278.77412031782001</c:v>
                </c:pt>
                <c:pt idx="2020">
                  <c:v>275.78509269769199</c:v>
                </c:pt>
                <c:pt idx="2021">
                  <c:v>276.35262958758898</c:v>
                </c:pt>
                <c:pt idx="2022">
                  <c:v>275.59591373439201</c:v>
                </c:pt>
                <c:pt idx="2023">
                  <c:v>275.59591373439201</c:v>
                </c:pt>
                <c:pt idx="2024">
                  <c:v>287.55202421490702</c:v>
                </c:pt>
                <c:pt idx="2025">
                  <c:v>295.308361710177</c:v>
                </c:pt>
                <c:pt idx="2026">
                  <c:v>292.357169882709</c:v>
                </c:pt>
                <c:pt idx="2027">
                  <c:v>299.09194097616302</c:v>
                </c:pt>
                <c:pt idx="2028">
                  <c:v>295.421869088157</c:v>
                </c:pt>
                <c:pt idx="2029">
                  <c:v>294.51381006432001</c:v>
                </c:pt>
                <c:pt idx="2030">
                  <c:v>293.45440786984398</c:v>
                </c:pt>
                <c:pt idx="2031">
                  <c:v>292.130155126749</c:v>
                </c:pt>
                <c:pt idx="2032">
                  <c:v>290.38970866439598</c:v>
                </c:pt>
                <c:pt idx="2033">
                  <c:v>288.87627695800199</c:v>
                </c:pt>
                <c:pt idx="2034">
                  <c:v>287.96821793416501</c:v>
                </c:pt>
                <c:pt idx="2035">
                  <c:v>289.55732122587898</c:v>
                </c:pt>
                <c:pt idx="2036">
                  <c:v>288.87627695800199</c:v>
                </c:pt>
                <c:pt idx="2037">
                  <c:v>288.27090427544402</c:v>
                </c:pt>
                <c:pt idx="2038">
                  <c:v>288.91411275066201</c:v>
                </c:pt>
                <c:pt idx="2039">
                  <c:v>291.146424517593</c:v>
                </c:pt>
                <c:pt idx="2040">
                  <c:v>287.24933787362801</c:v>
                </c:pt>
                <c:pt idx="2041">
                  <c:v>282.48202799848599</c:v>
                </c:pt>
                <c:pt idx="2042">
                  <c:v>280.36322360953397</c:v>
                </c:pt>
                <c:pt idx="2043">
                  <c:v>281.72531214528902</c:v>
                </c:pt>
                <c:pt idx="2044">
                  <c:v>283.881952326901</c:v>
                </c:pt>
                <c:pt idx="2045">
                  <c:v>284.82784714339698</c:v>
                </c:pt>
                <c:pt idx="2046">
                  <c:v>284.10896708285998</c:v>
                </c:pt>
                <c:pt idx="2047">
                  <c:v>283.46575860764199</c:v>
                </c:pt>
                <c:pt idx="2048">
                  <c:v>282.86038592508498</c:v>
                </c:pt>
                <c:pt idx="2049">
                  <c:v>284.63866818009802</c:v>
                </c:pt>
                <c:pt idx="2050">
                  <c:v>283.23874385168301</c:v>
                </c:pt>
                <c:pt idx="2051">
                  <c:v>283.39008702232297</c:v>
                </c:pt>
                <c:pt idx="2052">
                  <c:v>282.82255013242502</c:v>
                </c:pt>
                <c:pt idx="2053">
                  <c:v>286.18993567915197</c:v>
                </c:pt>
                <c:pt idx="2054">
                  <c:v>287.96821793416501</c:v>
                </c:pt>
                <c:pt idx="2055">
                  <c:v>294.58948164963999</c:v>
                </c:pt>
                <c:pt idx="2056">
                  <c:v>296.93530079455098</c:v>
                </c:pt>
                <c:pt idx="2057">
                  <c:v>294.173287930382</c:v>
                </c:pt>
                <c:pt idx="2058">
                  <c:v>293.11388573590602</c:v>
                </c:pt>
                <c:pt idx="2059">
                  <c:v>291.146424517593</c:v>
                </c:pt>
                <c:pt idx="2060">
                  <c:v>288.19523269012399</c:v>
                </c:pt>
                <c:pt idx="2061">
                  <c:v>286.07642830117197</c:v>
                </c:pt>
                <c:pt idx="2062">
                  <c:v>287.36284525160801</c:v>
                </c:pt>
                <c:pt idx="2063">
                  <c:v>284.67650397275798</c:v>
                </c:pt>
                <c:pt idx="2064">
                  <c:v>280.968596292092</c:v>
                </c:pt>
                <c:pt idx="2065">
                  <c:v>280.55240257283299</c:v>
                </c:pt>
                <c:pt idx="2066">
                  <c:v>280.93076049943198</c:v>
                </c:pt>
                <c:pt idx="2067">
                  <c:v>280.136208853575</c:v>
                </c:pt>
                <c:pt idx="2068">
                  <c:v>284.22247446083901</c:v>
                </c:pt>
                <c:pt idx="2069">
                  <c:v>284.10896708285998</c:v>
                </c:pt>
                <c:pt idx="2070">
                  <c:v>284.10896708285998</c:v>
                </c:pt>
                <c:pt idx="2071">
                  <c:v>282.55769958380603</c:v>
                </c:pt>
                <c:pt idx="2072">
                  <c:v>289.36814226258002</c:v>
                </c:pt>
                <c:pt idx="2073">
                  <c:v>290.314037079076</c:v>
                </c:pt>
                <c:pt idx="2074">
                  <c:v>285.35754824063503</c:v>
                </c:pt>
                <c:pt idx="2075">
                  <c:v>291.94097616344999</c:v>
                </c:pt>
                <c:pt idx="2076">
                  <c:v>298.63791146424501</c:v>
                </c:pt>
                <c:pt idx="2077">
                  <c:v>300.18917896329901</c:v>
                </c:pt>
                <c:pt idx="2078">
                  <c:v>298.18388195232598</c:v>
                </c:pt>
                <c:pt idx="2079">
                  <c:v>304.23760877790301</c:v>
                </c:pt>
                <c:pt idx="2080">
                  <c:v>307.75633749526997</c:v>
                </c:pt>
                <c:pt idx="2081">
                  <c:v>311.61558834657501</c:v>
                </c:pt>
                <c:pt idx="2082">
                  <c:v>303.897086643965</c:v>
                </c:pt>
                <c:pt idx="2083">
                  <c:v>306.810442678774</c:v>
                </c:pt>
                <c:pt idx="2084">
                  <c:v>306.39424895951498</c:v>
                </c:pt>
                <c:pt idx="2085">
                  <c:v>313.28036322360902</c:v>
                </c:pt>
                <c:pt idx="2086">
                  <c:v>310.97237987135799</c:v>
                </c:pt>
                <c:pt idx="2087">
                  <c:v>308.96708286038501</c:v>
                </c:pt>
                <c:pt idx="2088">
                  <c:v>310.064320847521</c:v>
                </c:pt>
                <c:pt idx="2089">
                  <c:v>308.58872493378698</c:v>
                </c:pt>
                <c:pt idx="2090">
                  <c:v>310.51835035943998</c:v>
                </c:pt>
                <c:pt idx="2091">
                  <c:v>310.29133560347998</c:v>
                </c:pt>
                <c:pt idx="2092">
                  <c:v>302.42149073023</c:v>
                </c:pt>
                <c:pt idx="2093">
                  <c:v>304.502459326522</c:v>
                </c:pt>
                <c:pt idx="2094">
                  <c:v>302.57283390087002</c:v>
                </c:pt>
                <c:pt idx="2095">
                  <c:v>302.87552024214898</c:v>
                </c:pt>
                <c:pt idx="2096">
                  <c:v>305.63753310631802</c:v>
                </c:pt>
                <c:pt idx="2097">
                  <c:v>306.01589103291701</c:v>
                </c:pt>
                <c:pt idx="2098">
                  <c:v>321.03670071888001</c:v>
                </c:pt>
                <c:pt idx="2099">
                  <c:v>312.86416950435103</c:v>
                </c:pt>
                <c:pt idx="2100">
                  <c:v>314.03707907680598</c:v>
                </c:pt>
                <c:pt idx="2101">
                  <c:v>314.30192962542498</c:v>
                </c:pt>
                <c:pt idx="2102">
                  <c:v>316.68558456299598</c:v>
                </c:pt>
                <c:pt idx="2103">
                  <c:v>318.16118047673001</c:v>
                </c:pt>
                <c:pt idx="2104">
                  <c:v>317.55580779417301</c:v>
                </c:pt>
                <c:pt idx="2105">
                  <c:v>320.58267120696098</c:v>
                </c:pt>
                <c:pt idx="2106">
                  <c:v>320.80968596292001</c:v>
                </c:pt>
                <c:pt idx="2107">
                  <c:v>319.75028376844398</c:v>
                </c:pt>
                <c:pt idx="2108">
                  <c:v>319.93946273174402</c:v>
                </c:pt>
                <c:pt idx="2109">
                  <c:v>322.51229663261398</c:v>
                </c:pt>
                <c:pt idx="2110">
                  <c:v>322.58796821793402</c:v>
                </c:pt>
                <c:pt idx="2111">
                  <c:v>321.90692395005601</c:v>
                </c:pt>
                <c:pt idx="2112">
                  <c:v>323.79871358304899</c:v>
                </c:pt>
                <c:pt idx="2113">
                  <c:v>323.45819144911002</c:v>
                </c:pt>
                <c:pt idx="2114">
                  <c:v>321.604237608777</c:v>
                </c:pt>
                <c:pt idx="2115">
                  <c:v>321.604237608777</c:v>
                </c:pt>
                <c:pt idx="2116">
                  <c:v>317.63147937949299</c:v>
                </c:pt>
                <c:pt idx="2117">
                  <c:v>314.64245175936401</c:v>
                </c:pt>
                <c:pt idx="2118">
                  <c:v>313.810064320847</c:v>
                </c:pt>
                <c:pt idx="2119">
                  <c:v>313.99924328414602</c:v>
                </c:pt>
                <c:pt idx="2120">
                  <c:v>317.51797200151299</c:v>
                </c:pt>
                <c:pt idx="2121">
                  <c:v>315.36133181990101</c:v>
                </c:pt>
                <c:pt idx="2122">
                  <c:v>313.62088535754799</c:v>
                </c:pt>
                <c:pt idx="2123">
                  <c:v>314.49110858872399</c:v>
                </c:pt>
                <c:pt idx="2124">
                  <c:v>315.28566023458097</c:v>
                </c:pt>
                <c:pt idx="2125">
                  <c:v>315.36133181990101</c:v>
                </c:pt>
                <c:pt idx="2126">
                  <c:v>313.84790011350702</c:v>
                </c:pt>
                <c:pt idx="2127">
                  <c:v>314.41543700340497</c:v>
                </c:pt>
                <c:pt idx="2128">
                  <c:v>316.91259931895502</c:v>
                </c:pt>
                <c:pt idx="2129">
                  <c:v>314.68028755202403</c:v>
                </c:pt>
                <c:pt idx="2130">
                  <c:v>315.70185395383999</c:v>
                </c:pt>
                <c:pt idx="2131">
                  <c:v>314.03707907680598</c:v>
                </c:pt>
                <c:pt idx="2132">
                  <c:v>317.820658342792</c:v>
                </c:pt>
                <c:pt idx="2133">
                  <c:v>318.804388951948</c:v>
                </c:pt>
                <c:pt idx="2134">
                  <c:v>318.690881573968</c:v>
                </c:pt>
                <c:pt idx="2135">
                  <c:v>317.17744986757401</c:v>
                </c:pt>
                <c:pt idx="2136">
                  <c:v>313.65872115020801</c:v>
                </c:pt>
                <c:pt idx="2137">
                  <c:v>317.63147937949299</c:v>
                </c:pt>
                <c:pt idx="2138">
                  <c:v>315.891032917139</c:v>
                </c:pt>
                <c:pt idx="2139">
                  <c:v>315.36133181990101</c:v>
                </c:pt>
                <c:pt idx="2140">
                  <c:v>311.31290200529702</c:v>
                </c:pt>
                <c:pt idx="2141">
                  <c:v>311.31290200529702</c:v>
                </c:pt>
                <c:pt idx="2142">
                  <c:v>313.62088535754799</c:v>
                </c:pt>
                <c:pt idx="2143">
                  <c:v>304.91865304578101</c:v>
                </c:pt>
                <c:pt idx="2144">
                  <c:v>296.21642073401398</c:v>
                </c:pt>
                <c:pt idx="2145">
                  <c:v>294.438138479001</c:v>
                </c:pt>
                <c:pt idx="2146">
                  <c:v>302.19447597427097</c:v>
                </c:pt>
                <c:pt idx="2147">
                  <c:v>294.36246689368102</c:v>
                </c:pt>
                <c:pt idx="2148">
                  <c:v>300.30268634127799</c:v>
                </c:pt>
                <c:pt idx="2149">
                  <c:v>290.91940976163397</c:v>
                </c:pt>
                <c:pt idx="2150">
                  <c:v>285.47105561861503</c:v>
                </c:pt>
                <c:pt idx="2151">
                  <c:v>283.12523647370398</c:v>
                </c:pt>
                <c:pt idx="2152">
                  <c:v>278.69844873250003</c:v>
                </c:pt>
                <c:pt idx="2153">
                  <c:v>287.36284525160801</c:v>
                </c:pt>
                <c:pt idx="2154">
                  <c:v>287.36284525160801</c:v>
                </c:pt>
                <c:pt idx="2155">
                  <c:v>293.83276579644303</c:v>
                </c:pt>
                <c:pt idx="2156">
                  <c:v>295.57321225879599</c:v>
                </c:pt>
                <c:pt idx="2157">
                  <c:v>294.70298902761999</c:v>
                </c:pt>
                <c:pt idx="2158">
                  <c:v>295.989405978055</c:v>
                </c:pt>
                <c:pt idx="2159">
                  <c:v>293.87060158910299</c:v>
                </c:pt>
                <c:pt idx="2160">
                  <c:v>292.28149829738902</c:v>
                </c:pt>
                <c:pt idx="2161">
                  <c:v>297.50283768444899</c:v>
                </c:pt>
                <c:pt idx="2162">
                  <c:v>305.448354143019</c:v>
                </c:pt>
                <c:pt idx="2163">
                  <c:v>306.09156261823603</c:v>
                </c:pt>
                <c:pt idx="2164">
                  <c:v>306.318577374195</c:v>
                </c:pt>
                <c:pt idx="2165">
                  <c:v>308.28603859250802</c:v>
                </c:pt>
                <c:pt idx="2166">
                  <c:v>305.448354143019</c:v>
                </c:pt>
                <c:pt idx="2167">
                  <c:v>308.81573968974601</c:v>
                </c:pt>
                <c:pt idx="2168">
                  <c:v>308.55088914112702</c:v>
                </c:pt>
                <c:pt idx="2169">
                  <c:v>312.18312523647302</c:v>
                </c:pt>
                <c:pt idx="2170">
                  <c:v>318.04767309875098</c:v>
                </c:pt>
                <c:pt idx="2171">
                  <c:v>313.810064320847</c:v>
                </c:pt>
                <c:pt idx="2172">
                  <c:v>314.188422247446</c:v>
                </c:pt>
                <c:pt idx="2173">
                  <c:v>314.71812334468399</c:v>
                </c:pt>
                <c:pt idx="2174">
                  <c:v>314.68028755202403</c:v>
                </c:pt>
                <c:pt idx="2175">
                  <c:v>313.99924328414602</c:v>
                </c:pt>
                <c:pt idx="2176">
                  <c:v>316.04237608777902</c:v>
                </c:pt>
                <c:pt idx="2177">
                  <c:v>312.97767688233</c:v>
                </c:pt>
                <c:pt idx="2178">
                  <c:v>311.01021566401801</c:v>
                </c:pt>
                <c:pt idx="2179">
                  <c:v>313.69655694286701</c:v>
                </c:pt>
                <c:pt idx="2180">
                  <c:v>314.30192962542498</c:v>
                </c:pt>
                <c:pt idx="2181">
                  <c:v>309.00491865304502</c:v>
                </c:pt>
                <c:pt idx="2182">
                  <c:v>311.38857359061598</c:v>
                </c:pt>
                <c:pt idx="2183">
                  <c:v>310.59402194475899</c:v>
                </c:pt>
                <c:pt idx="2184">
                  <c:v>307.98335225122901</c:v>
                </c:pt>
                <c:pt idx="2185">
                  <c:v>310.63185773741901</c:v>
                </c:pt>
                <c:pt idx="2186">
                  <c:v>313.99924328414602</c:v>
                </c:pt>
                <c:pt idx="2187">
                  <c:v>314.56678017404403</c:v>
                </c:pt>
                <c:pt idx="2188">
                  <c:v>314.03707907680598</c:v>
                </c:pt>
                <c:pt idx="2189">
                  <c:v>314.56678017404403</c:v>
                </c:pt>
                <c:pt idx="2190">
                  <c:v>323.34468407113098</c:v>
                </c:pt>
                <c:pt idx="2191">
                  <c:v>326.06886114264</c:v>
                </c:pt>
                <c:pt idx="2192">
                  <c:v>327.84714339765401</c:v>
                </c:pt>
                <c:pt idx="2193">
                  <c:v>322.02043132803601</c:v>
                </c:pt>
                <c:pt idx="2194">
                  <c:v>323.64737041241</c:v>
                </c:pt>
                <c:pt idx="2195">
                  <c:v>317.59364358683302</c:v>
                </c:pt>
                <c:pt idx="2196">
                  <c:v>322.66363980325298</c:v>
                </c:pt>
                <c:pt idx="2197">
                  <c:v>317.66931517215198</c:v>
                </c:pt>
                <c:pt idx="2198">
                  <c:v>311.01021566401801</c:v>
                </c:pt>
                <c:pt idx="2199">
                  <c:v>313.88573590616699</c:v>
                </c:pt>
                <c:pt idx="2200">
                  <c:v>311.04805145667802</c:v>
                </c:pt>
                <c:pt idx="2201">
                  <c:v>316.836927733636</c:v>
                </c:pt>
                <c:pt idx="2202">
                  <c:v>319.523269012485</c:v>
                </c:pt>
                <c:pt idx="2203">
                  <c:v>319.71244797578498</c:v>
                </c:pt>
                <c:pt idx="2204">
                  <c:v>322.24744608399499</c:v>
                </c:pt>
                <c:pt idx="2205">
                  <c:v>318.84222474460802</c:v>
                </c:pt>
                <c:pt idx="2206">
                  <c:v>333.78736284525098</c:v>
                </c:pt>
                <c:pt idx="2207">
                  <c:v>329.54975406734701</c:v>
                </c:pt>
                <c:pt idx="2208">
                  <c:v>332.50094589481603</c:v>
                </c:pt>
                <c:pt idx="2209">
                  <c:v>333.14415437003402</c:v>
                </c:pt>
                <c:pt idx="2210">
                  <c:v>333.938706015891</c:v>
                </c:pt>
                <c:pt idx="2211">
                  <c:v>331.66855845629902</c:v>
                </c:pt>
                <c:pt idx="2212">
                  <c:v>332.27393113885699</c:v>
                </c:pt>
                <c:pt idx="2213">
                  <c:v>331.70639424895899</c:v>
                </c:pt>
                <c:pt idx="2214">
                  <c:v>325.84184638668103</c:v>
                </c:pt>
                <c:pt idx="2215">
                  <c:v>329.47408248202697</c:v>
                </c:pt>
                <c:pt idx="2216">
                  <c:v>327.46878547105501</c:v>
                </c:pt>
                <c:pt idx="2217">
                  <c:v>325.87968217934099</c:v>
                </c:pt>
                <c:pt idx="2218">
                  <c:v>328.79303821414999</c:v>
                </c:pt>
                <c:pt idx="2219">
                  <c:v>331.70639424895899</c:v>
                </c:pt>
                <c:pt idx="2220">
                  <c:v>329.02005297010902</c:v>
                </c:pt>
                <c:pt idx="2221">
                  <c:v>324.02572833900803</c:v>
                </c:pt>
                <c:pt idx="2222">
                  <c:v>326.447219069239</c:v>
                </c:pt>
                <c:pt idx="2223">
                  <c:v>323.23117669315099</c:v>
                </c:pt>
                <c:pt idx="2224">
                  <c:v>325.27430949678302</c:v>
                </c:pt>
                <c:pt idx="2225">
                  <c:v>326.10669693530002</c:v>
                </c:pt>
                <c:pt idx="2226">
                  <c:v>324.517593643586</c:v>
                </c:pt>
                <c:pt idx="2227">
                  <c:v>326.10669693530002</c:v>
                </c:pt>
                <c:pt idx="2228">
                  <c:v>329.095724555429</c:v>
                </c:pt>
                <c:pt idx="2229">
                  <c:v>329.66326144532701</c:v>
                </c:pt>
                <c:pt idx="2230">
                  <c:v>333.33333333333297</c:v>
                </c:pt>
                <c:pt idx="2231">
                  <c:v>338.51683692773298</c:v>
                </c:pt>
                <c:pt idx="2232">
                  <c:v>339.31138857359002</c:v>
                </c:pt>
                <c:pt idx="2233">
                  <c:v>338.441165342413</c:v>
                </c:pt>
                <c:pt idx="2234">
                  <c:v>334.84676503972702</c:v>
                </c:pt>
                <c:pt idx="2235">
                  <c:v>336.73855467272</c:v>
                </c:pt>
                <c:pt idx="2236">
                  <c:v>339.84108967082801</c:v>
                </c:pt>
                <c:pt idx="2237">
                  <c:v>330.64699205448301</c:v>
                </c:pt>
                <c:pt idx="2238">
                  <c:v>331.47937949300001</c:v>
                </c:pt>
                <c:pt idx="2239">
                  <c:v>328.22550132425198</c:v>
                </c:pt>
                <c:pt idx="2240">
                  <c:v>327.84714339765401</c:v>
                </c:pt>
                <c:pt idx="2241">
                  <c:v>330.87400681044198</c:v>
                </c:pt>
                <c:pt idx="2242">
                  <c:v>332.16042376087699</c:v>
                </c:pt>
                <c:pt idx="2243">
                  <c:v>337.457434733257</c:v>
                </c:pt>
                <c:pt idx="2244">
                  <c:v>347.63526295875801</c:v>
                </c:pt>
                <c:pt idx="2245">
                  <c:v>350.20809685962899</c:v>
                </c:pt>
                <c:pt idx="2246">
                  <c:v>352.40257283390002</c:v>
                </c:pt>
                <c:pt idx="2247">
                  <c:v>351.79720015134302</c:v>
                </c:pt>
                <c:pt idx="2248">
                  <c:v>353.08361710177797</c:v>
                </c:pt>
                <c:pt idx="2249">
                  <c:v>349.14869466515302</c:v>
                </c:pt>
                <c:pt idx="2250">
                  <c:v>349.60272417707102</c:v>
                </c:pt>
                <c:pt idx="2251">
                  <c:v>350.62429057888698</c:v>
                </c:pt>
                <c:pt idx="2252">
                  <c:v>352.51608021188002</c:v>
                </c:pt>
                <c:pt idx="2253">
                  <c:v>352.66742338251902</c:v>
                </c:pt>
                <c:pt idx="2254">
                  <c:v>353.34846765039703</c:v>
                </c:pt>
                <c:pt idx="2255">
                  <c:v>354.63488460083198</c:v>
                </c:pt>
                <c:pt idx="2256">
                  <c:v>353.65115399167598</c:v>
                </c:pt>
                <c:pt idx="2257">
                  <c:v>350.548618993567</c:v>
                </c:pt>
                <c:pt idx="2258">
                  <c:v>352.856602345819</c:v>
                </c:pt>
                <c:pt idx="2259">
                  <c:v>352.32690124858101</c:v>
                </c:pt>
                <c:pt idx="2260">
                  <c:v>350.32160423760803</c:v>
                </c:pt>
                <c:pt idx="2261">
                  <c:v>351.38100643208401</c:v>
                </c:pt>
                <c:pt idx="2262">
                  <c:v>350.43511161558803</c:v>
                </c:pt>
                <c:pt idx="2263">
                  <c:v>351.910707529322</c:v>
                </c:pt>
                <c:pt idx="2264">
                  <c:v>347.78660612939802</c:v>
                </c:pt>
                <c:pt idx="2265">
                  <c:v>350.39727582292801</c:v>
                </c:pt>
                <c:pt idx="2266">
                  <c:v>349.110858872493</c:v>
                </c:pt>
                <c:pt idx="2267">
                  <c:v>361.02913356034799</c:v>
                </c:pt>
                <c:pt idx="2268">
                  <c:v>359.74271660991201</c:v>
                </c:pt>
                <c:pt idx="2269">
                  <c:v>360.72644721906897</c:v>
                </c:pt>
                <c:pt idx="2270">
                  <c:v>358.07794173287903</c:v>
                </c:pt>
                <c:pt idx="2271">
                  <c:v>363.412788497919</c:v>
                </c:pt>
                <c:pt idx="2272">
                  <c:v>358.98600075671499</c:v>
                </c:pt>
                <c:pt idx="2273">
                  <c:v>352.25122966326097</c:v>
                </c:pt>
                <c:pt idx="2274">
                  <c:v>345.97048808172502</c:v>
                </c:pt>
                <c:pt idx="2275">
                  <c:v>350.51078320090801</c:v>
                </c:pt>
                <c:pt idx="2276">
                  <c:v>351.22966326144501</c:v>
                </c:pt>
                <c:pt idx="2277">
                  <c:v>350.51078320090801</c:v>
                </c:pt>
                <c:pt idx="2278">
                  <c:v>354.29436246689301</c:v>
                </c:pt>
                <c:pt idx="2279">
                  <c:v>348.997351494513</c:v>
                </c:pt>
                <c:pt idx="2280">
                  <c:v>352.28906545592099</c:v>
                </c:pt>
                <c:pt idx="2281">
                  <c:v>355.08891411274999</c:v>
                </c:pt>
                <c:pt idx="2282">
                  <c:v>354.25652667423299</c:v>
                </c:pt>
                <c:pt idx="2283">
                  <c:v>356.640181611804</c:v>
                </c:pt>
                <c:pt idx="2284">
                  <c:v>357.54824063564098</c:v>
                </c:pt>
                <c:pt idx="2285">
                  <c:v>356.488838441165</c:v>
                </c:pt>
                <c:pt idx="2286">
                  <c:v>358.49413545213702</c:v>
                </c:pt>
                <c:pt idx="2287">
                  <c:v>357.05637533106301</c:v>
                </c:pt>
                <c:pt idx="2288">
                  <c:v>357.472569050321</c:v>
                </c:pt>
                <c:pt idx="2289">
                  <c:v>357.24555429436202</c:v>
                </c:pt>
                <c:pt idx="2290">
                  <c:v>356.94286795308301</c:v>
                </c:pt>
                <c:pt idx="2291">
                  <c:v>361.74801362088499</c:v>
                </c:pt>
                <c:pt idx="2292">
                  <c:v>360.007567158531</c:v>
                </c:pt>
                <c:pt idx="2293">
                  <c:v>358.72115020809599</c:v>
                </c:pt>
                <c:pt idx="2294">
                  <c:v>359.62920923193298</c:v>
                </c:pt>
                <c:pt idx="2295">
                  <c:v>361.71017782822503</c:v>
                </c:pt>
                <c:pt idx="2296">
                  <c:v>360.87779038970803</c:v>
                </c:pt>
                <c:pt idx="2297">
                  <c:v>355.391600454029</c:v>
                </c:pt>
                <c:pt idx="2298">
                  <c:v>367.19636776390399</c:v>
                </c:pt>
                <c:pt idx="2299">
                  <c:v>369.693530079455</c:v>
                </c:pt>
                <c:pt idx="2300">
                  <c:v>367.00718880060498</c:v>
                </c:pt>
                <c:pt idx="2301">
                  <c:v>366.51532349602701</c:v>
                </c:pt>
                <c:pt idx="2302">
                  <c:v>364.88838441165302</c:v>
                </c:pt>
                <c:pt idx="2303">
                  <c:v>367.045024593265</c:v>
                </c:pt>
                <c:pt idx="2304">
                  <c:v>365.834279228149</c:v>
                </c:pt>
                <c:pt idx="2305">
                  <c:v>365.56942867953001</c:v>
                </c:pt>
                <c:pt idx="2306">
                  <c:v>371.92584184638599</c:v>
                </c:pt>
                <c:pt idx="2307">
                  <c:v>369.39084373817599</c:v>
                </c:pt>
                <c:pt idx="2308">
                  <c:v>370.563753310631</c:v>
                </c:pt>
                <c:pt idx="2309">
                  <c:v>368.747635262958</c:v>
                </c:pt>
                <c:pt idx="2310">
                  <c:v>365.115399167612</c:v>
                </c:pt>
                <c:pt idx="2311">
                  <c:v>365.64510026484999</c:v>
                </c:pt>
                <c:pt idx="2312">
                  <c:v>367.80174044646202</c:v>
                </c:pt>
                <c:pt idx="2313">
                  <c:v>362.16420734014298</c:v>
                </c:pt>
                <c:pt idx="2314">
                  <c:v>363.866818009837</c:v>
                </c:pt>
                <c:pt idx="2315">
                  <c:v>366.28830874006798</c:v>
                </c:pt>
                <c:pt idx="2316">
                  <c:v>364.05599697313602</c:v>
                </c:pt>
                <c:pt idx="2317">
                  <c:v>361.33181990162598</c:v>
                </c:pt>
                <c:pt idx="2318">
                  <c:v>356.33749527052498</c:v>
                </c:pt>
                <c:pt idx="2319">
                  <c:v>365.26674233825099</c:v>
                </c:pt>
                <c:pt idx="2320">
                  <c:v>366.780174044646</c:v>
                </c:pt>
                <c:pt idx="2321">
                  <c:v>364.51002648505403</c:v>
                </c:pt>
                <c:pt idx="2322">
                  <c:v>369.61785849413502</c:v>
                </c:pt>
                <c:pt idx="2323">
                  <c:v>362.58040105940199</c:v>
                </c:pt>
                <c:pt idx="2324">
                  <c:v>356.18615209988599</c:v>
                </c:pt>
                <c:pt idx="2325">
                  <c:v>349.71623155505102</c:v>
                </c:pt>
                <c:pt idx="2326">
                  <c:v>351.11615588346501</c:v>
                </c:pt>
                <c:pt idx="2327">
                  <c:v>344.267877412031</c:v>
                </c:pt>
                <c:pt idx="2328">
                  <c:v>345.100264850548</c:v>
                </c:pt>
                <c:pt idx="2329">
                  <c:v>379.22814982973802</c:v>
                </c:pt>
                <c:pt idx="2330">
                  <c:v>367.08286038592502</c:v>
                </c:pt>
                <c:pt idx="2331">
                  <c:v>379.72001513431701</c:v>
                </c:pt>
                <c:pt idx="2332">
                  <c:v>378.09307604994302</c:v>
                </c:pt>
                <c:pt idx="2333">
                  <c:v>380.855088914112</c:v>
                </c:pt>
                <c:pt idx="2334">
                  <c:v>391.18426031025302</c:v>
                </c:pt>
                <c:pt idx="2335">
                  <c:v>384.10896708285998</c:v>
                </c:pt>
                <c:pt idx="2336">
                  <c:v>389.33030646992</c:v>
                </c:pt>
                <c:pt idx="2337">
                  <c:v>389.481649640559</c:v>
                </c:pt>
                <c:pt idx="2338">
                  <c:v>391.86530457813001</c:v>
                </c:pt>
                <c:pt idx="2339">
                  <c:v>375.74725690503197</c:v>
                </c:pt>
                <c:pt idx="2340">
                  <c:v>379.34165720771801</c:v>
                </c:pt>
                <c:pt idx="2341">
                  <c:v>372.34203556564501</c:v>
                </c:pt>
                <c:pt idx="2342">
                  <c:v>373.77979568671901</c:v>
                </c:pt>
                <c:pt idx="2343">
                  <c:v>373.96897465001803</c:v>
                </c:pt>
                <c:pt idx="2344">
                  <c:v>372.26636398032502</c:v>
                </c:pt>
                <c:pt idx="2345">
                  <c:v>375.78509269769199</c:v>
                </c:pt>
                <c:pt idx="2346">
                  <c:v>375.55807794173199</c:v>
                </c:pt>
                <c:pt idx="2347">
                  <c:v>376.88233068482702</c:v>
                </c:pt>
                <c:pt idx="2348">
                  <c:v>377.03367385546699</c:v>
                </c:pt>
                <c:pt idx="2349">
                  <c:v>380.93076049943198</c:v>
                </c:pt>
                <c:pt idx="2350">
                  <c:v>381.00643208475202</c:v>
                </c:pt>
                <c:pt idx="2351">
                  <c:v>386.15209988649201</c:v>
                </c:pt>
                <c:pt idx="2352">
                  <c:v>388.34657586076401</c:v>
                </c:pt>
                <c:pt idx="2353">
                  <c:v>384.44948921679901</c:v>
                </c:pt>
                <c:pt idx="2354">
                  <c:v>387.17366628830803</c:v>
                </c:pt>
                <c:pt idx="2355">
                  <c:v>382.40635641316601</c:v>
                </c:pt>
                <c:pt idx="2356">
                  <c:v>383.61710177828201</c:v>
                </c:pt>
                <c:pt idx="2357">
                  <c:v>391.259931895573</c:v>
                </c:pt>
                <c:pt idx="2358">
                  <c:v>392.88687097994699</c:v>
                </c:pt>
                <c:pt idx="2359">
                  <c:v>393.18955732122498</c:v>
                </c:pt>
                <c:pt idx="2360">
                  <c:v>389.21679909194</c:v>
                </c:pt>
                <c:pt idx="2361">
                  <c:v>388.38441165342402</c:v>
                </c:pt>
                <c:pt idx="2362">
                  <c:v>385.77374195989398</c:v>
                </c:pt>
                <c:pt idx="2363">
                  <c:v>391.146424517593</c:v>
                </c:pt>
                <c:pt idx="2364">
                  <c:v>387.06015891032899</c:v>
                </c:pt>
                <c:pt idx="2365">
                  <c:v>387.96821793416501</c:v>
                </c:pt>
                <c:pt idx="2366">
                  <c:v>381.38479001134999</c:v>
                </c:pt>
                <c:pt idx="2367">
                  <c:v>385.88724933787302</c:v>
                </c:pt>
                <c:pt idx="2368">
                  <c:v>370.07188800605297</c:v>
                </c:pt>
                <c:pt idx="2369">
                  <c:v>363.98032538781598</c:v>
                </c:pt>
                <c:pt idx="2370">
                  <c:v>361.14264093832702</c:v>
                </c:pt>
                <c:pt idx="2371">
                  <c:v>372.98524404086203</c:v>
                </c:pt>
                <c:pt idx="2372">
                  <c:v>380.55240257283299</c:v>
                </c:pt>
                <c:pt idx="2373">
                  <c:v>379.68217934165699</c:v>
                </c:pt>
                <c:pt idx="2374">
                  <c:v>383.20090805902299</c:v>
                </c:pt>
                <c:pt idx="2375">
                  <c:v>384.26031025349903</c:v>
                </c:pt>
                <c:pt idx="2376">
                  <c:v>386.07642830117197</c:v>
                </c:pt>
                <c:pt idx="2377">
                  <c:v>387.779038970866</c:v>
                </c:pt>
                <c:pt idx="2378">
                  <c:v>385.77374195989398</c:v>
                </c:pt>
                <c:pt idx="2379">
                  <c:v>383.91978811956102</c:v>
                </c:pt>
                <c:pt idx="2380">
                  <c:v>380.40105940219399</c:v>
                </c:pt>
                <c:pt idx="2381">
                  <c:v>378.13091184260298</c:v>
                </c:pt>
                <c:pt idx="2382">
                  <c:v>371.28263337116903</c:v>
                </c:pt>
                <c:pt idx="2383">
                  <c:v>369.844873250094</c:v>
                </c:pt>
                <c:pt idx="2384">
                  <c:v>376.390465380249</c:v>
                </c:pt>
                <c:pt idx="2385">
                  <c:v>383.69277336360102</c:v>
                </c:pt>
                <c:pt idx="2386">
                  <c:v>385.81157775255298</c:v>
                </c:pt>
                <c:pt idx="2387">
                  <c:v>378.69844873250003</c:v>
                </c:pt>
                <c:pt idx="2388">
                  <c:v>376.04994324631099</c:v>
                </c:pt>
                <c:pt idx="2389">
                  <c:v>373.51494513810002</c:v>
                </c:pt>
                <c:pt idx="2390">
                  <c:v>372.871736662883</c:v>
                </c:pt>
                <c:pt idx="2391">
                  <c:v>379.68217934165699</c:v>
                </c:pt>
                <c:pt idx="2392">
                  <c:v>380.136208853575</c:v>
                </c:pt>
                <c:pt idx="2393">
                  <c:v>380.32538781687401</c:v>
                </c:pt>
                <c:pt idx="2394">
                  <c:v>378.16874763526198</c:v>
                </c:pt>
                <c:pt idx="2395">
                  <c:v>372.15285660234503</c:v>
                </c:pt>
                <c:pt idx="2396">
                  <c:v>371.32046916382802</c:v>
                </c:pt>
                <c:pt idx="2397">
                  <c:v>376.20128641694998</c:v>
                </c:pt>
                <c:pt idx="2398">
                  <c:v>373.40143776012098</c:v>
                </c:pt>
                <c:pt idx="2399">
                  <c:v>385.01702610669599</c:v>
                </c:pt>
                <c:pt idx="2400">
                  <c:v>372.644721906923</c:v>
                </c:pt>
                <c:pt idx="2401">
                  <c:v>376.88233068482702</c:v>
                </c:pt>
                <c:pt idx="2402">
                  <c:v>378.66061293984097</c:v>
                </c:pt>
                <c:pt idx="2403">
                  <c:v>376.42830117290902</c:v>
                </c:pt>
                <c:pt idx="2404">
                  <c:v>378.77412031782001</c:v>
                </c:pt>
                <c:pt idx="2405">
                  <c:v>376.88233068482702</c:v>
                </c:pt>
                <c:pt idx="2406">
                  <c:v>372.41770715096402</c:v>
                </c:pt>
                <c:pt idx="2407">
                  <c:v>373.89330306469901</c:v>
                </c:pt>
                <c:pt idx="2408">
                  <c:v>374.08248202799803</c:v>
                </c:pt>
                <c:pt idx="2409">
                  <c:v>376.73098751418797</c:v>
                </c:pt>
                <c:pt idx="2410">
                  <c:v>385.50889141127499</c:v>
                </c:pt>
                <c:pt idx="2411">
                  <c:v>391.56261823685202</c:v>
                </c:pt>
                <c:pt idx="2412">
                  <c:v>393.56791524782398</c:v>
                </c:pt>
                <c:pt idx="2413">
                  <c:v>396.17858494135402</c:v>
                </c:pt>
                <c:pt idx="2414">
                  <c:v>397.31365872114998</c:v>
                </c:pt>
                <c:pt idx="2415">
                  <c:v>397.54067347710901</c:v>
                </c:pt>
                <c:pt idx="2416">
                  <c:v>396.82179341657201</c:v>
                </c:pt>
                <c:pt idx="2417">
                  <c:v>396.29209231933402</c:v>
                </c:pt>
                <c:pt idx="2418">
                  <c:v>394.81649640559903</c:v>
                </c:pt>
                <c:pt idx="2419">
                  <c:v>396.36776390465297</c:v>
                </c:pt>
                <c:pt idx="2420">
                  <c:v>395.91373439273502</c:v>
                </c:pt>
                <c:pt idx="2421">
                  <c:v>393.94627317442303</c:v>
                </c:pt>
                <c:pt idx="2422">
                  <c:v>389.14112750662099</c:v>
                </c:pt>
                <c:pt idx="2423">
                  <c:v>389.595157018539</c:v>
                </c:pt>
                <c:pt idx="2424">
                  <c:v>383.50359440030201</c:v>
                </c:pt>
                <c:pt idx="2425">
                  <c:v>385.05486189935601</c:v>
                </c:pt>
                <c:pt idx="2426">
                  <c:v>376.503972758229</c:v>
                </c:pt>
                <c:pt idx="2427">
                  <c:v>372.45554294362398</c:v>
                </c:pt>
                <c:pt idx="2428">
                  <c:v>377.18501702610598</c:v>
                </c:pt>
                <c:pt idx="2429">
                  <c:v>376.08777903896998</c:v>
                </c:pt>
                <c:pt idx="2430">
                  <c:v>382.63337116912498</c:v>
                </c:pt>
                <c:pt idx="2431">
                  <c:v>378.320090805902</c:v>
                </c:pt>
                <c:pt idx="2432">
                  <c:v>383.57926598562199</c:v>
                </c:pt>
                <c:pt idx="2433">
                  <c:v>379.11464245175898</c:v>
                </c:pt>
                <c:pt idx="2434">
                  <c:v>386.98448732500901</c:v>
                </c:pt>
                <c:pt idx="2435">
                  <c:v>385.50889141127499</c:v>
                </c:pt>
                <c:pt idx="2436">
                  <c:v>378.50926976920101</c:v>
                </c:pt>
                <c:pt idx="2437">
                  <c:v>378.206583427922</c:v>
                </c:pt>
                <c:pt idx="2438">
                  <c:v>375.74725690503197</c:v>
                </c:pt>
                <c:pt idx="2439">
                  <c:v>378.54710556186097</c:v>
                </c:pt>
                <c:pt idx="2440">
                  <c:v>384.18463866818001</c:v>
                </c:pt>
                <c:pt idx="2441">
                  <c:v>380.36322360953397</c:v>
                </c:pt>
                <c:pt idx="2442">
                  <c:v>382.70904275444502</c:v>
                </c:pt>
                <c:pt idx="2443">
                  <c:v>390.12485811577699</c:v>
                </c:pt>
                <c:pt idx="2444">
                  <c:v>389.74650018917799</c:v>
                </c:pt>
                <c:pt idx="2445">
                  <c:v>388.34657586076401</c:v>
                </c:pt>
                <c:pt idx="2446">
                  <c:v>386.37911464245099</c:v>
                </c:pt>
                <c:pt idx="2447">
                  <c:v>383.99545970487998</c:v>
                </c:pt>
                <c:pt idx="2448">
                  <c:v>388.497919031403</c:v>
                </c:pt>
                <c:pt idx="2449">
                  <c:v>382.51986379114601</c:v>
                </c:pt>
                <c:pt idx="2450">
                  <c:v>383.27657964434297</c:v>
                </c:pt>
                <c:pt idx="2451">
                  <c:v>382.25501324252701</c:v>
                </c:pt>
                <c:pt idx="2452">
                  <c:v>381.76314793794899</c:v>
                </c:pt>
                <c:pt idx="2453">
                  <c:v>378.96329928111902</c:v>
                </c:pt>
                <c:pt idx="2454">
                  <c:v>379.303821415058</c:v>
                </c:pt>
                <c:pt idx="2455">
                  <c:v>378.055240257283</c:v>
                </c:pt>
                <c:pt idx="2456">
                  <c:v>374.27166099129698</c:v>
                </c:pt>
                <c:pt idx="2457">
                  <c:v>364.77487703367302</c:v>
                </c:pt>
                <c:pt idx="2458">
                  <c:v>370.563753310631</c:v>
                </c:pt>
                <c:pt idx="2459">
                  <c:v>364.05599697313602</c:v>
                </c:pt>
                <c:pt idx="2460">
                  <c:v>369.31517215285601</c:v>
                </c:pt>
                <c:pt idx="2461">
                  <c:v>367.72606886114198</c:v>
                </c:pt>
                <c:pt idx="2462">
                  <c:v>362.92092319334</c:v>
                </c:pt>
                <c:pt idx="2463">
                  <c:v>364.16950435111602</c:v>
                </c:pt>
                <c:pt idx="2464">
                  <c:v>366.02345819144898</c:v>
                </c:pt>
                <c:pt idx="2465">
                  <c:v>367.19636776390399</c:v>
                </c:pt>
                <c:pt idx="2466">
                  <c:v>365.75860764282999</c:v>
                </c:pt>
                <c:pt idx="2467">
                  <c:v>364.018161180476</c:v>
                </c:pt>
                <c:pt idx="2468">
                  <c:v>363.22360953461902</c:v>
                </c:pt>
                <c:pt idx="2469">
                  <c:v>361.06696935300698</c:v>
                </c:pt>
                <c:pt idx="2470">
                  <c:v>362.84525160802099</c:v>
                </c:pt>
                <c:pt idx="2471">
                  <c:v>361.71017782822503</c:v>
                </c:pt>
                <c:pt idx="2472">
                  <c:v>369.844873250094</c:v>
                </c:pt>
                <c:pt idx="2473">
                  <c:v>370.26106696935301</c:v>
                </c:pt>
                <c:pt idx="2474">
                  <c:v>370.03405221339301</c:v>
                </c:pt>
                <c:pt idx="2475">
                  <c:v>367.99091940976098</c:v>
                </c:pt>
                <c:pt idx="2476">
                  <c:v>367.08286038592502</c:v>
                </c:pt>
                <c:pt idx="2477">
                  <c:v>369.80703745743398</c:v>
                </c:pt>
                <c:pt idx="2478">
                  <c:v>370.79076806658998</c:v>
                </c:pt>
                <c:pt idx="2479">
                  <c:v>369.23950056753603</c:v>
                </c:pt>
                <c:pt idx="2480">
                  <c:v>369.76920166477402</c:v>
                </c:pt>
                <c:pt idx="2481">
                  <c:v>366.59099508134602</c:v>
                </c:pt>
                <c:pt idx="2482">
                  <c:v>368.142262580401</c:v>
                </c:pt>
                <c:pt idx="2483">
                  <c:v>366.85584562996502</c:v>
                </c:pt>
                <c:pt idx="2484">
                  <c:v>363.185773741959</c:v>
                </c:pt>
                <c:pt idx="2485">
                  <c:v>365.115399167612</c:v>
                </c:pt>
                <c:pt idx="2486">
                  <c:v>360.95346197502801</c:v>
                </c:pt>
                <c:pt idx="2487">
                  <c:v>358.83465758607599</c:v>
                </c:pt>
                <c:pt idx="2488">
                  <c:v>356.11048051456601</c:v>
                </c:pt>
                <c:pt idx="2489">
                  <c:v>350.775633749527</c:v>
                </c:pt>
                <c:pt idx="2490">
                  <c:v>344.116534241392</c:v>
                </c:pt>
                <c:pt idx="2491">
                  <c:v>344.003026863412</c:v>
                </c:pt>
                <c:pt idx="2492">
                  <c:v>343.47332576617401</c:v>
                </c:pt>
                <c:pt idx="2493">
                  <c:v>344.15437003405202</c:v>
                </c:pt>
                <c:pt idx="2494">
                  <c:v>348.20279984865601</c:v>
                </c:pt>
                <c:pt idx="2495">
                  <c:v>347.10556186152002</c:v>
                </c:pt>
                <c:pt idx="2496">
                  <c:v>347.55959137343899</c:v>
                </c:pt>
                <c:pt idx="2497">
                  <c:v>345.06242905788798</c:v>
                </c:pt>
                <c:pt idx="2498">
                  <c:v>345.40295119182701</c:v>
                </c:pt>
                <c:pt idx="2499">
                  <c:v>351.68369277336302</c:v>
                </c:pt>
                <c:pt idx="2500">
                  <c:v>347.40824820279897</c:v>
                </c:pt>
                <c:pt idx="2501">
                  <c:v>344.49489216798997</c:v>
                </c:pt>
                <c:pt idx="2502">
                  <c:v>346.15966704502398</c:v>
                </c:pt>
                <c:pt idx="2503">
                  <c:v>339.72758229284898</c:v>
                </c:pt>
                <c:pt idx="2504">
                  <c:v>341.354521377222</c:v>
                </c:pt>
                <c:pt idx="2505">
                  <c:v>344.15437003405202</c:v>
                </c:pt>
                <c:pt idx="2506">
                  <c:v>343.85168369277301</c:v>
                </c:pt>
                <c:pt idx="2507">
                  <c:v>339.38706015891</c:v>
                </c:pt>
                <c:pt idx="2508">
                  <c:v>341.77071509648101</c:v>
                </c:pt>
                <c:pt idx="2509">
                  <c:v>334.61975028376798</c:v>
                </c:pt>
                <c:pt idx="2510">
                  <c:v>333.48467650397203</c:v>
                </c:pt>
                <c:pt idx="2511">
                  <c:v>334.657586076428</c:v>
                </c:pt>
                <c:pt idx="2512">
                  <c:v>338.97086643965099</c:v>
                </c:pt>
                <c:pt idx="2513">
                  <c:v>333.44684071131201</c:v>
                </c:pt>
                <c:pt idx="2514">
                  <c:v>327.31744230041602</c:v>
                </c:pt>
                <c:pt idx="2515">
                  <c:v>332.009080590238</c:v>
                </c:pt>
                <c:pt idx="2516">
                  <c:v>332.16042376087699</c:v>
                </c:pt>
                <c:pt idx="2517">
                  <c:v>332.23609534619698</c:v>
                </c:pt>
                <c:pt idx="2518">
                  <c:v>333.44684071131201</c:v>
                </c:pt>
                <c:pt idx="2519">
                  <c:v>336.62504729474</c:v>
                </c:pt>
                <c:pt idx="2520">
                  <c:v>344.94892167990901</c:v>
                </c:pt>
                <c:pt idx="2521">
                  <c:v>340.25728339008703</c:v>
                </c:pt>
                <c:pt idx="2522">
                  <c:v>338.706015891032</c:v>
                </c:pt>
                <c:pt idx="2523">
                  <c:v>340.86265607264397</c:v>
                </c:pt>
                <c:pt idx="2524">
                  <c:v>341.65720771850101</c:v>
                </c:pt>
                <c:pt idx="2525">
                  <c:v>338.554672720393</c:v>
                </c:pt>
                <c:pt idx="2526">
                  <c:v>334.43057132046903</c:v>
                </c:pt>
                <c:pt idx="2527">
                  <c:v>332.87930382141502</c:v>
                </c:pt>
                <c:pt idx="2528">
                  <c:v>332.009080590238</c:v>
                </c:pt>
                <c:pt idx="2529">
                  <c:v>332.69012485811498</c:v>
                </c:pt>
                <c:pt idx="2530">
                  <c:v>333.18199016269301</c:v>
                </c:pt>
                <c:pt idx="2531">
                  <c:v>333.56034808929201</c:v>
                </c:pt>
                <c:pt idx="2532">
                  <c:v>338.21415058645402</c:v>
                </c:pt>
                <c:pt idx="2533">
                  <c:v>328.94438138479001</c:v>
                </c:pt>
                <c:pt idx="2534">
                  <c:v>321.11237230419903</c:v>
                </c:pt>
                <c:pt idx="2535">
                  <c:v>317.93416572077098</c:v>
                </c:pt>
                <c:pt idx="2536">
                  <c:v>317.17744986757401</c:v>
                </c:pt>
                <c:pt idx="2537">
                  <c:v>319.37192584184601</c:v>
                </c:pt>
                <c:pt idx="2538">
                  <c:v>316.723420355656</c:v>
                </c:pt>
                <c:pt idx="2539">
                  <c:v>311.76693151721503</c:v>
                </c:pt>
                <c:pt idx="2540">
                  <c:v>301.17290957245501</c:v>
                </c:pt>
                <c:pt idx="2541">
                  <c:v>297.086643965191</c:v>
                </c:pt>
                <c:pt idx="2542">
                  <c:v>290.65455921301498</c:v>
                </c:pt>
                <c:pt idx="2543">
                  <c:v>285.39538403329499</c:v>
                </c:pt>
                <c:pt idx="2544">
                  <c:v>295.80022701475502</c:v>
                </c:pt>
                <c:pt idx="2545">
                  <c:v>296.51910707529299</c:v>
                </c:pt>
                <c:pt idx="2546">
                  <c:v>297.27582292849002</c:v>
                </c:pt>
                <c:pt idx="2547">
                  <c:v>296.40559969731299</c:v>
                </c:pt>
                <c:pt idx="2548">
                  <c:v>287.70336738554602</c:v>
                </c:pt>
                <c:pt idx="2549">
                  <c:v>290.314037079076</c:v>
                </c:pt>
                <c:pt idx="2550">
                  <c:v>292.69769201664701</c:v>
                </c:pt>
                <c:pt idx="2551">
                  <c:v>285.92508513053298</c:v>
                </c:pt>
                <c:pt idx="2552">
                  <c:v>288.27090427544402</c:v>
                </c:pt>
                <c:pt idx="2553">
                  <c:v>284.41165342413899</c:v>
                </c:pt>
                <c:pt idx="2554">
                  <c:v>283.20090805902299</c:v>
                </c:pt>
                <c:pt idx="2555">
                  <c:v>286.11426409383199</c:v>
                </c:pt>
                <c:pt idx="2556">
                  <c:v>284.29814604615899</c:v>
                </c:pt>
                <c:pt idx="2557">
                  <c:v>286.79530836171</c:v>
                </c:pt>
                <c:pt idx="2558">
                  <c:v>283.049564888384</c:v>
                </c:pt>
                <c:pt idx="2559">
                  <c:v>284.979190314037</c:v>
                </c:pt>
                <c:pt idx="2560">
                  <c:v>282.36852062050599</c:v>
                </c:pt>
                <c:pt idx="2561">
                  <c:v>283.91978811956102</c:v>
                </c:pt>
                <c:pt idx="2562">
                  <c:v>278.24441922058202</c:v>
                </c:pt>
                <c:pt idx="2563">
                  <c:v>275.141884222474</c:v>
                </c:pt>
                <c:pt idx="2564">
                  <c:v>282.74687854710498</c:v>
                </c:pt>
                <c:pt idx="2565">
                  <c:v>270.677260688611</c:v>
                </c:pt>
                <c:pt idx="2566">
                  <c:v>265.68293605751001</c:v>
                </c:pt>
                <c:pt idx="2567">
                  <c:v>263.48846008323801</c:v>
                </c:pt>
                <c:pt idx="2568">
                  <c:v>266.36398032538699</c:v>
                </c:pt>
                <c:pt idx="2569">
                  <c:v>266.74233825198598</c:v>
                </c:pt>
                <c:pt idx="2570">
                  <c:v>276.65531592886799</c:v>
                </c:pt>
                <c:pt idx="2571">
                  <c:v>284.37381763147903</c:v>
                </c:pt>
                <c:pt idx="2572">
                  <c:v>284.10896708285998</c:v>
                </c:pt>
                <c:pt idx="2573">
                  <c:v>273.74195989405899</c:v>
                </c:pt>
                <c:pt idx="2574">
                  <c:v>272.90957245554199</c:v>
                </c:pt>
                <c:pt idx="2575">
                  <c:v>272.53121452894402</c:v>
                </c:pt>
                <c:pt idx="2576">
                  <c:v>269.76920166477402</c:v>
                </c:pt>
                <c:pt idx="2577">
                  <c:v>270.75293227393098</c:v>
                </c:pt>
                <c:pt idx="2578">
                  <c:v>269.99621642073402</c:v>
                </c:pt>
                <c:pt idx="2579">
                  <c:v>281.91449110858798</c:v>
                </c:pt>
                <c:pt idx="2580">
                  <c:v>284.14680287552</c:v>
                </c:pt>
                <c:pt idx="2581">
                  <c:v>283.91978811956102</c:v>
                </c:pt>
                <c:pt idx="2582">
                  <c:v>282.86038592508498</c:v>
                </c:pt>
                <c:pt idx="2583">
                  <c:v>284.14680287552</c:v>
                </c:pt>
                <c:pt idx="2584">
                  <c:v>299.84865682935998</c:v>
                </c:pt>
                <c:pt idx="2585">
                  <c:v>306.92395005675297</c:v>
                </c:pt>
                <c:pt idx="2586">
                  <c:v>301.589103291713</c:v>
                </c:pt>
                <c:pt idx="2587">
                  <c:v>300.18917896329901</c:v>
                </c:pt>
                <c:pt idx="2588">
                  <c:v>301.816118047673</c:v>
                </c:pt>
                <c:pt idx="2589">
                  <c:v>313.242527430949</c:v>
                </c:pt>
                <c:pt idx="2590">
                  <c:v>310.25349981082098</c:v>
                </c:pt>
                <c:pt idx="2591">
                  <c:v>312.03178206583402</c:v>
                </c:pt>
                <c:pt idx="2592">
                  <c:v>318.38819523269001</c:v>
                </c:pt>
                <c:pt idx="2593">
                  <c:v>315.85319712447898</c:v>
                </c:pt>
                <c:pt idx="2594">
                  <c:v>315.24782444192198</c:v>
                </c:pt>
                <c:pt idx="2595">
                  <c:v>313.88573590616699</c:v>
                </c:pt>
                <c:pt idx="2596">
                  <c:v>312.10745365115298</c:v>
                </c:pt>
                <c:pt idx="2597">
                  <c:v>311.50208096859598</c:v>
                </c:pt>
                <c:pt idx="2598">
                  <c:v>312.145289443813</c:v>
                </c:pt>
                <c:pt idx="2599">
                  <c:v>307.37797956867098</c:v>
                </c:pt>
                <c:pt idx="2600">
                  <c:v>307.64283011728998</c:v>
                </c:pt>
                <c:pt idx="2601">
                  <c:v>311.46424517593601</c:v>
                </c:pt>
                <c:pt idx="2602">
                  <c:v>308.58872493378698</c:v>
                </c:pt>
                <c:pt idx="2603">
                  <c:v>312.41013999243199</c:v>
                </c:pt>
                <c:pt idx="2604">
                  <c:v>313.12902005297002</c:v>
                </c:pt>
                <c:pt idx="2605">
                  <c:v>310.55618615209897</c:v>
                </c:pt>
                <c:pt idx="2606">
                  <c:v>308.70223231176601</c:v>
                </c:pt>
                <c:pt idx="2607">
                  <c:v>307.07529322739299</c:v>
                </c:pt>
                <c:pt idx="2608">
                  <c:v>309.04275444570499</c:v>
                </c:pt>
                <c:pt idx="2609">
                  <c:v>310.29133560347998</c:v>
                </c:pt>
                <c:pt idx="2610">
                  <c:v>304.91865304578101</c:v>
                </c:pt>
                <c:pt idx="2611">
                  <c:v>305.334846765039</c:v>
                </c:pt>
                <c:pt idx="2612">
                  <c:v>303.17820658342703</c:v>
                </c:pt>
                <c:pt idx="2613">
                  <c:v>300.11350737797898</c:v>
                </c:pt>
                <c:pt idx="2614">
                  <c:v>302.27014755959101</c:v>
                </c:pt>
                <c:pt idx="2615">
                  <c:v>303.10253499810801</c:v>
                </c:pt>
                <c:pt idx="2616">
                  <c:v>299.88649262202</c:v>
                </c:pt>
                <c:pt idx="2617">
                  <c:v>299.09194097616302</c:v>
                </c:pt>
                <c:pt idx="2618">
                  <c:v>297.31365872114998</c:v>
                </c:pt>
                <c:pt idx="2619">
                  <c:v>293.26522890654502</c:v>
                </c:pt>
                <c:pt idx="2620">
                  <c:v>292.84903518728697</c:v>
                </c:pt>
                <c:pt idx="2621">
                  <c:v>291.44911085887202</c:v>
                </c:pt>
                <c:pt idx="2622">
                  <c:v>296.93530079455098</c:v>
                </c:pt>
                <c:pt idx="2623">
                  <c:v>293.56791524782398</c:v>
                </c:pt>
                <c:pt idx="2624">
                  <c:v>291.33560348089202</c:v>
                </c:pt>
                <c:pt idx="2625">
                  <c:v>294.70298902761999</c:v>
                </c:pt>
                <c:pt idx="2626">
                  <c:v>296.74612183125203</c:v>
                </c:pt>
                <c:pt idx="2627">
                  <c:v>299.65947786606102</c:v>
                </c:pt>
                <c:pt idx="2628">
                  <c:v>300.037835792659</c:v>
                </c:pt>
                <c:pt idx="2629">
                  <c:v>298.33522512296599</c:v>
                </c:pt>
                <c:pt idx="2630">
                  <c:v>301.967461218312</c:v>
                </c:pt>
                <c:pt idx="2631">
                  <c:v>300.151343170639</c:v>
                </c:pt>
                <c:pt idx="2632">
                  <c:v>298.71358304956402</c:v>
                </c:pt>
                <c:pt idx="2633">
                  <c:v>295.80022701475502</c:v>
                </c:pt>
                <c:pt idx="2634">
                  <c:v>293.41657207718498</c:v>
                </c:pt>
                <c:pt idx="2635">
                  <c:v>293.227393113885</c:v>
                </c:pt>
                <c:pt idx="2636">
                  <c:v>286.18993567915197</c:v>
                </c:pt>
                <c:pt idx="2637">
                  <c:v>276.54180855088902</c:v>
                </c:pt>
                <c:pt idx="2638">
                  <c:v>266.931517215285</c:v>
                </c:pt>
                <c:pt idx="2639">
                  <c:v>267.38554672720301</c:v>
                </c:pt>
                <c:pt idx="2640">
                  <c:v>261.40749148694601</c:v>
                </c:pt>
                <c:pt idx="2641">
                  <c:v>261.71017782822503</c:v>
                </c:pt>
                <c:pt idx="2642">
                  <c:v>263.866818009837</c:v>
                </c:pt>
                <c:pt idx="2643">
                  <c:v>261.97502837684402</c:v>
                </c:pt>
                <c:pt idx="2644">
                  <c:v>257.321225879682</c:v>
                </c:pt>
                <c:pt idx="2645">
                  <c:v>255.92130155126699</c:v>
                </c:pt>
                <c:pt idx="2646">
                  <c:v>265.45592130155097</c:v>
                </c:pt>
                <c:pt idx="2647">
                  <c:v>260.72644721906897</c:v>
                </c:pt>
                <c:pt idx="2648">
                  <c:v>265.34241392357097</c:v>
                </c:pt>
                <c:pt idx="2649">
                  <c:v>258.04010594021901</c:v>
                </c:pt>
                <c:pt idx="2650">
                  <c:v>265.60726447219002</c:v>
                </c:pt>
                <c:pt idx="2651">
                  <c:v>274.27166099129698</c:v>
                </c:pt>
                <c:pt idx="2652">
                  <c:v>272.15285660234503</c:v>
                </c:pt>
                <c:pt idx="2653">
                  <c:v>260.95346197502801</c:v>
                </c:pt>
                <c:pt idx="2654">
                  <c:v>260.80211880438799</c:v>
                </c:pt>
                <c:pt idx="2655">
                  <c:v>263.48846008323801</c:v>
                </c:pt>
                <c:pt idx="2656">
                  <c:v>272.19069239500499</c:v>
                </c:pt>
                <c:pt idx="2657">
                  <c:v>258.11577752553899</c:v>
                </c:pt>
                <c:pt idx="2658">
                  <c:v>256.98070374574303</c:v>
                </c:pt>
                <c:pt idx="2659">
                  <c:v>267.57472569050299</c:v>
                </c:pt>
                <c:pt idx="2660">
                  <c:v>261.89935679152399</c:v>
                </c:pt>
                <c:pt idx="2661">
                  <c:v>266.85584562996502</c:v>
                </c:pt>
                <c:pt idx="2662">
                  <c:v>274.423004161937</c:v>
                </c:pt>
                <c:pt idx="2663">
                  <c:v>283.73060915626098</c:v>
                </c:pt>
                <c:pt idx="2664">
                  <c:v>282.48202799848599</c:v>
                </c:pt>
                <c:pt idx="2665">
                  <c:v>282.97389330306402</c:v>
                </c:pt>
                <c:pt idx="2666">
                  <c:v>279.984865682936</c:v>
                </c:pt>
                <c:pt idx="2667">
                  <c:v>275.86076428301101</c:v>
                </c:pt>
                <c:pt idx="2668">
                  <c:v>274.99054105183501</c:v>
                </c:pt>
                <c:pt idx="2669">
                  <c:v>277.60121074536499</c:v>
                </c:pt>
                <c:pt idx="2670">
                  <c:v>276.08777903896998</c:v>
                </c:pt>
                <c:pt idx="2671">
                  <c:v>279.07680665909902</c:v>
                </c:pt>
                <c:pt idx="2672">
                  <c:v>280.17404464623502</c:v>
                </c:pt>
                <c:pt idx="2673">
                  <c:v>276.80665909950801</c:v>
                </c:pt>
                <c:pt idx="2674">
                  <c:v>286.26560726447201</c:v>
                </c:pt>
                <c:pt idx="2675">
                  <c:v>292.243662504729</c:v>
                </c:pt>
                <c:pt idx="2676">
                  <c:v>286.75747256904998</c:v>
                </c:pt>
              </c:numCache>
            </c:numRef>
          </c:val>
          <c:smooth val="0"/>
        </c:ser>
        <c:ser>
          <c:idx val="2"/>
          <c:order val="2"/>
          <c:tx>
            <c:v>Danone</c:v>
          </c:tx>
          <c:spPr>
            <a:ln w="38100"/>
          </c:spPr>
          <c:marker>
            <c:symbol val="none"/>
          </c:marker>
          <c:cat>
            <c:numRef>
              <c:f>'C:\Users\Valay\Downloads\[Charts (22).xls]1 - Chart Data'!$A$2:$A$2678</c:f>
              <c:numCache>
                <c:formatCode>General</c:formatCode>
                <c:ptCount val="2677"/>
                <c:pt idx="0">
                  <c:v>38553</c:v>
                </c:pt>
                <c:pt idx="1">
                  <c:v>38554</c:v>
                </c:pt>
                <c:pt idx="2">
                  <c:v>38555</c:v>
                </c:pt>
                <c:pt idx="3">
                  <c:v>38558</c:v>
                </c:pt>
                <c:pt idx="4">
                  <c:v>38559</c:v>
                </c:pt>
                <c:pt idx="5">
                  <c:v>38560</c:v>
                </c:pt>
                <c:pt idx="6">
                  <c:v>38561</c:v>
                </c:pt>
                <c:pt idx="7">
                  <c:v>38562</c:v>
                </c:pt>
                <c:pt idx="8">
                  <c:v>38565</c:v>
                </c:pt>
                <c:pt idx="9">
                  <c:v>38566</c:v>
                </c:pt>
                <c:pt idx="10">
                  <c:v>38567</c:v>
                </c:pt>
                <c:pt idx="11">
                  <c:v>38568</c:v>
                </c:pt>
                <c:pt idx="12">
                  <c:v>38569</c:v>
                </c:pt>
                <c:pt idx="13">
                  <c:v>38572</c:v>
                </c:pt>
                <c:pt idx="14">
                  <c:v>38573</c:v>
                </c:pt>
                <c:pt idx="15">
                  <c:v>38574</c:v>
                </c:pt>
                <c:pt idx="16">
                  <c:v>38575</c:v>
                </c:pt>
                <c:pt idx="17">
                  <c:v>38576</c:v>
                </c:pt>
                <c:pt idx="18">
                  <c:v>38579</c:v>
                </c:pt>
                <c:pt idx="19">
                  <c:v>38580</c:v>
                </c:pt>
                <c:pt idx="20">
                  <c:v>38581</c:v>
                </c:pt>
                <c:pt idx="21">
                  <c:v>38582</c:v>
                </c:pt>
                <c:pt idx="22">
                  <c:v>38583</c:v>
                </c:pt>
                <c:pt idx="23">
                  <c:v>38586</c:v>
                </c:pt>
                <c:pt idx="24">
                  <c:v>38587</c:v>
                </c:pt>
                <c:pt idx="25">
                  <c:v>38588</c:v>
                </c:pt>
                <c:pt idx="26">
                  <c:v>38589</c:v>
                </c:pt>
                <c:pt idx="27">
                  <c:v>38590</c:v>
                </c:pt>
                <c:pt idx="28">
                  <c:v>38593</c:v>
                </c:pt>
                <c:pt idx="29">
                  <c:v>38594</c:v>
                </c:pt>
                <c:pt idx="30">
                  <c:v>38595</c:v>
                </c:pt>
                <c:pt idx="31">
                  <c:v>38596</c:v>
                </c:pt>
                <c:pt idx="32">
                  <c:v>38597</c:v>
                </c:pt>
                <c:pt idx="33">
                  <c:v>38601</c:v>
                </c:pt>
                <c:pt idx="34">
                  <c:v>38602</c:v>
                </c:pt>
                <c:pt idx="35">
                  <c:v>38603</c:v>
                </c:pt>
                <c:pt idx="36">
                  <c:v>38604</c:v>
                </c:pt>
                <c:pt idx="37">
                  <c:v>38607</c:v>
                </c:pt>
                <c:pt idx="38">
                  <c:v>38608</c:v>
                </c:pt>
                <c:pt idx="39">
                  <c:v>38609</c:v>
                </c:pt>
                <c:pt idx="40">
                  <c:v>38610</c:v>
                </c:pt>
                <c:pt idx="41">
                  <c:v>38611</c:v>
                </c:pt>
                <c:pt idx="42">
                  <c:v>38614</c:v>
                </c:pt>
                <c:pt idx="43">
                  <c:v>38615</c:v>
                </c:pt>
                <c:pt idx="44">
                  <c:v>38616</c:v>
                </c:pt>
                <c:pt idx="45">
                  <c:v>38617</c:v>
                </c:pt>
                <c:pt idx="46">
                  <c:v>38618</c:v>
                </c:pt>
                <c:pt idx="47">
                  <c:v>38621</c:v>
                </c:pt>
                <c:pt idx="48">
                  <c:v>38622</c:v>
                </c:pt>
                <c:pt idx="49">
                  <c:v>38623</c:v>
                </c:pt>
                <c:pt idx="50">
                  <c:v>38624</c:v>
                </c:pt>
                <c:pt idx="51">
                  <c:v>38625</c:v>
                </c:pt>
                <c:pt idx="52">
                  <c:v>38628</c:v>
                </c:pt>
                <c:pt idx="53">
                  <c:v>38629</c:v>
                </c:pt>
                <c:pt idx="54">
                  <c:v>38630</c:v>
                </c:pt>
                <c:pt idx="55">
                  <c:v>38631</c:v>
                </c:pt>
                <c:pt idx="56">
                  <c:v>38632</c:v>
                </c:pt>
                <c:pt idx="57">
                  <c:v>38635</c:v>
                </c:pt>
                <c:pt idx="58">
                  <c:v>38636</c:v>
                </c:pt>
                <c:pt idx="59">
                  <c:v>38637</c:v>
                </c:pt>
                <c:pt idx="60">
                  <c:v>38638</c:v>
                </c:pt>
                <c:pt idx="61">
                  <c:v>38639</c:v>
                </c:pt>
                <c:pt idx="62">
                  <c:v>38642</c:v>
                </c:pt>
                <c:pt idx="63">
                  <c:v>38643</c:v>
                </c:pt>
                <c:pt idx="64">
                  <c:v>38644</c:v>
                </c:pt>
                <c:pt idx="65">
                  <c:v>38645</c:v>
                </c:pt>
                <c:pt idx="66">
                  <c:v>38646</c:v>
                </c:pt>
                <c:pt idx="67">
                  <c:v>38649</c:v>
                </c:pt>
                <c:pt idx="68">
                  <c:v>38650</c:v>
                </c:pt>
                <c:pt idx="69">
                  <c:v>38651</c:v>
                </c:pt>
                <c:pt idx="70">
                  <c:v>38652</c:v>
                </c:pt>
                <c:pt idx="71">
                  <c:v>38653</c:v>
                </c:pt>
                <c:pt idx="72">
                  <c:v>38656</c:v>
                </c:pt>
                <c:pt idx="73">
                  <c:v>38657</c:v>
                </c:pt>
                <c:pt idx="74">
                  <c:v>38658</c:v>
                </c:pt>
                <c:pt idx="75">
                  <c:v>38659</c:v>
                </c:pt>
                <c:pt idx="76">
                  <c:v>38660</c:v>
                </c:pt>
                <c:pt idx="77">
                  <c:v>38663</c:v>
                </c:pt>
                <c:pt idx="78">
                  <c:v>38664</c:v>
                </c:pt>
                <c:pt idx="79">
                  <c:v>38665</c:v>
                </c:pt>
                <c:pt idx="80">
                  <c:v>38666</c:v>
                </c:pt>
                <c:pt idx="81">
                  <c:v>38667</c:v>
                </c:pt>
                <c:pt idx="82">
                  <c:v>38670</c:v>
                </c:pt>
                <c:pt idx="83">
                  <c:v>38671</c:v>
                </c:pt>
                <c:pt idx="84">
                  <c:v>38672</c:v>
                </c:pt>
                <c:pt idx="85">
                  <c:v>38673</c:v>
                </c:pt>
                <c:pt idx="86">
                  <c:v>38674</c:v>
                </c:pt>
                <c:pt idx="87">
                  <c:v>38677</c:v>
                </c:pt>
                <c:pt idx="88">
                  <c:v>38678</c:v>
                </c:pt>
                <c:pt idx="89">
                  <c:v>38679</c:v>
                </c:pt>
                <c:pt idx="90">
                  <c:v>38681</c:v>
                </c:pt>
                <c:pt idx="91">
                  <c:v>38684</c:v>
                </c:pt>
                <c:pt idx="92">
                  <c:v>38685</c:v>
                </c:pt>
                <c:pt idx="93">
                  <c:v>38686</c:v>
                </c:pt>
                <c:pt idx="94">
                  <c:v>38687</c:v>
                </c:pt>
                <c:pt idx="95">
                  <c:v>38688</c:v>
                </c:pt>
                <c:pt idx="96">
                  <c:v>38691</c:v>
                </c:pt>
                <c:pt idx="97">
                  <c:v>38692</c:v>
                </c:pt>
                <c:pt idx="98">
                  <c:v>38693</c:v>
                </c:pt>
                <c:pt idx="99">
                  <c:v>38694</c:v>
                </c:pt>
                <c:pt idx="100">
                  <c:v>38695</c:v>
                </c:pt>
                <c:pt idx="101">
                  <c:v>38698</c:v>
                </c:pt>
                <c:pt idx="102">
                  <c:v>38699</c:v>
                </c:pt>
                <c:pt idx="103">
                  <c:v>38700</c:v>
                </c:pt>
                <c:pt idx="104">
                  <c:v>38701</c:v>
                </c:pt>
                <c:pt idx="105">
                  <c:v>38702</c:v>
                </c:pt>
                <c:pt idx="106">
                  <c:v>38705</c:v>
                </c:pt>
                <c:pt idx="107">
                  <c:v>38706</c:v>
                </c:pt>
                <c:pt idx="108">
                  <c:v>38707</c:v>
                </c:pt>
                <c:pt idx="109">
                  <c:v>38708</c:v>
                </c:pt>
                <c:pt idx="110">
                  <c:v>38709</c:v>
                </c:pt>
                <c:pt idx="111">
                  <c:v>38713</c:v>
                </c:pt>
                <c:pt idx="112">
                  <c:v>38714</c:v>
                </c:pt>
                <c:pt idx="113">
                  <c:v>38715</c:v>
                </c:pt>
                <c:pt idx="114">
                  <c:v>38716</c:v>
                </c:pt>
                <c:pt idx="115">
                  <c:v>38720</c:v>
                </c:pt>
                <c:pt idx="116">
                  <c:v>38721</c:v>
                </c:pt>
                <c:pt idx="117">
                  <c:v>38722</c:v>
                </c:pt>
                <c:pt idx="118">
                  <c:v>38723</c:v>
                </c:pt>
                <c:pt idx="119">
                  <c:v>38726</c:v>
                </c:pt>
                <c:pt idx="120">
                  <c:v>38727</c:v>
                </c:pt>
                <c:pt idx="121">
                  <c:v>38728</c:v>
                </c:pt>
                <c:pt idx="122">
                  <c:v>38729</c:v>
                </c:pt>
                <c:pt idx="123">
                  <c:v>38730</c:v>
                </c:pt>
                <c:pt idx="124">
                  <c:v>38734</c:v>
                </c:pt>
                <c:pt idx="125">
                  <c:v>38735</c:v>
                </c:pt>
                <c:pt idx="126">
                  <c:v>38736</c:v>
                </c:pt>
                <c:pt idx="127">
                  <c:v>38737</c:v>
                </c:pt>
                <c:pt idx="128">
                  <c:v>38740</c:v>
                </c:pt>
                <c:pt idx="129">
                  <c:v>38741</c:v>
                </c:pt>
                <c:pt idx="130">
                  <c:v>38742</c:v>
                </c:pt>
                <c:pt idx="131">
                  <c:v>38743</c:v>
                </c:pt>
                <c:pt idx="132">
                  <c:v>38744</c:v>
                </c:pt>
                <c:pt idx="133">
                  <c:v>38747</c:v>
                </c:pt>
                <c:pt idx="134">
                  <c:v>38748</c:v>
                </c:pt>
                <c:pt idx="135">
                  <c:v>38749</c:v>
                </c:pt>
                <c:pt idx="136">
                  <c:v>38750</c:v>
                </c:pt>
                <c:pt idx="137">
                  <c:v>38751</c:v>
                </c:pt>
                <c:pt idx="138">
                  <c:v>38754</c:v>
                </c:pt>
                <c:pt idx="139">
                  <c:v>38755</c:v>
                </c:pt>
                <c:pt idx="140">
                  <c:v>38756</c:v>
                </c:pt>
                <c:pt idx="141">
                  <c:v>38757</c:v>
                </c:pt>
                <c:pt idx="142">
                  <c:v>38758</c:v>
                </c:pt>
                <c:pt idx="143">
                  <c:v>38761</c:v>
                </c:pt>
                <c:pt idx="144">
                  <c:v>38762</c:v>
                </c:pt>
                <c:pt idx="145">
                  <c:v>38763</c:v>
                </c:pt>
                <c:pt idx="146">
                  <c:v>38764</c:v>
                </c:pt>
                <c:pt idx="147">
                  <c:v>38765</c:v>
                </c:pt>
                <c:pt idx="148">
                  <c:v>38769</c:v>
                </c:pt>
                <c:pt idx="149">
                  <c:v>38770</c:v>
                </c:pt>
                <c:pt idx="150">
                  <c:v>38771</c:v>
                </c:pt>
                <c:pt idx="151">
                  <c:v>38772</c:v>
                </c:pt>
                <c:pt idx="152">
                  <c:v>38775</c:v>
                </c:pt>
                <c:pt idx="153">
                  <c:v>38776</c:v>
                </c:pt>
                <c:pt idx="154">
                  <c:v>38777</c:v>
                </c:pt>
                <c:pt idx="155">
                  <c:v>38778</c:v>
                </c:pt>
                <c:pt idx="156">
                  <c:v>38779</c:v>
                </c:pt>
                <c:pt idx="157">
                  <c:v>38782</c:v>
                </c:pt>
                <c:pt idx="158">
                  <c:v>38783</c:v>
                </c:pt>
                <c:pt idx="159">
                  <c:v>38784</c:v>
                </c:pt>
                <c:pt idx="160">
                  <c:v>38785</c:v>
                </c:pt>
                <c:pt idx="161">
                  <c:v>38786</c:v>
                </c:pt>
                <c:pt idx="162">
                  <c:v>38789</c:v>
                </c:pt>
                <c:pt idx="163">
                  <c:v>38790</c:v>
                </c:pt>
                <c:pt idx="164">
                  <c:v>38791</c:v>
                </c:pt>
                <c:pt idx="165">
                  <c:v>38792</c:v>
                </c:pt>
                <c:pt idx="166">
                  <c:v>38793</c:v>
                </c:pt>
                <c:pt idx="167">
                  <c:v>38796</c:v>
                </c:pt>
                <c:pt idx="168">
                  <c:v>38797</c:v>
                </c:pt>
                <c:pt idx="169">
                  <c:v>38798</c:v>
                </c:pt>
                <c:pt idx="170">
                  <c:v>38799</c:v>
                </c:pt>
                <c:pt idx="171">
                  <c:v>38800</c:v>
                </c:pt>
                <c:pt idx="172">
                  <c:v>38803</c:v>
                </c:pt>
                <c:pt idx="173">
                  <c:v>38804</c:v>
                </c:pt>
                <c:pt idx="174">
                  <c:v>38805</c:v>
                </c:pt>
                <c:pt idx="175">
                  <c:v>38806</c:v>
                </c:pt>
                <c:pt idx="176">
                  <c:v>38807</c:v>
                </c:pt>
                <c:pt idx="177">
                  <c:v>38810</c:v>
                </c:pt>
                <c:pt idx="178">
                  <c:v>38811</c:v>
                </c:pt>
                <c:pt idx="179">
                  <c:v>38812</c:v>
                </c:pt>
                <c:pt idx="180">
                  <c:v>38813</c:v>
                </c:pt>
                <c:pt idx="181">
                  <c:v>38814</c:v>
                </c:pt>
                <c:pt idx="182">
                  <c:v>38817</c:v>
                </c:pt>
                <c:pt idx="183">
                  <c:v>38818</c:v>
                </c:pt>
                <c:pt idx="184">
                  <c:v>38819</c:v>
                </c:pt>
                <c:pt idx="185">
                  <c:v>38820</c:v>
                </c:pt>
                <c:pt idx="186">
                  <c:v>38824</c:v>
                </c:pt>
                <c:pt idx="187">
                  <c:v>38825</c:v>
                </c:pt>
                <c:pt idx="188">
                  <c:v>38826</c:v>
                </c:pt>
                <c:pt idx="189">
                  <c:v>38827</c:v>
                </c:pt>
                <c:pt idx="190">
                  <c:v>38828</c:v>
                </c:pt>
                <c:pt idx="191">
                  <c:v>38831</c:v>
                </c:pt>
                <c:pt idx="192">
                  <c:v>38832</c:v>
                </c:pt>
                <c:pt idx="193">
                  <c:v>38833</c:v>
                </c:pt>
                <c:pt idx="194">
                  <c:v>38834</c:v>
                </c:pt>
                <c:pt idx="195">
                  <c:v>38835</c:v>
                </c:pt>
                <c:pt idx="196">
                  <c:v>38838</c:v>
                </c:pt>
                <c:pt idx="197">
                  <c:v>38839</c:v>
                </c:pt>
                <c:pt idx="198">
                  <c:v>38840</c:v>
                </c:pt>
                <c:pt idx="199">
                  <c:v>38841</c:v>
                </c:pt>
                <c:pt idx="200">
                  <c:v>38842</c:v>
                </c:pt>
                <c:pt idx="201">
                  <c:v>38845</c:v>
                </c:pt>
                <c:pt idx="202">
                  <c:v>38846</c:v>
                </c:pt>
                <c:pt idx="203">
                  <c:v>38847</c:v>
                </c:pt>
                <c:pt idx="204">
                  <c:v>38848</c:v>
                </c:pt>
                <c:pt idx="205">
                  <c:v>38849</c:v>
                </c:pt>
                <c:pt idx="206">
                  <c:v>38852</c:v>
                </c:pt>
                <c:pt idx="207">
                  <c:v>38853</c:v>
                </c:pt>
                <c:pt idx="208">
                  <c:v>38854</c:v>
                </c:pt>
                <c:pt idx="209">
                  <c:v>38855</c:v>
                </c:pt>
                <c:pt idx="210">
                  <c:v>38856</c:v>
                </c:pt>
                <c:pt idx="211">
                  <c:v>38859</c:v>
                </c:pt>
                <c:pt idx="212">
                  <c:v>38860</c:v>
                </c:pt>
                <c:pt idx="213">
                  <c:v>38861</c:v>
                </c:pt>
                <c:pt idx="214">
                  <c:v>38862</c:v>
                </c:pt>
                <c:pt idx="215">
                  <c:v>38863</c:v>
                </c:pt>
                <c:pt idx="216">
                  <c:v>38867</c:v>
                </c:pt>
                <c:pt idx="217">
                  <c:v>38868</c:v>
                </c:pt>
                <c:pt idx="218">
                  <c:v>38869</c:v>
                </c:pt>
                <c:pt idx="219">
                  <c:v>38870</c:v>
                </c:pt>
                <c:pt idx="220">
                  <c:v>38873</c:v>
                </c:pt>
                <c:pt idx="221">
                  <c:v>38874</c:v>
                </c:pt>
                <c:pt idx="222">
                  <c:v>38875</c:v>
                </c:pt>
                <c:pt idx="223">
                  <c:v>38876</c:v>
                </c:pt>
                <c:pt idx="224">
                  <c:v>38877</c:v>
                </c:pt>
                <c:pt idx="225">
                  <c:v>38880</c:v>
                </c:pt>
                <c:pt idx="226">
                  <c:v>38881</c:v>
                </c:pt>
                <c:pt idx="227">
                  <c:v>38882</c:v>
                </c:pt>
                <c:pt idx="228">
                  <c:v>38883</c:v>
                </c:pt>
                <c:pt idx="229">
                  <c:v>38884</c:v>
                </c:pt>
                <c:pt idx="230">
                  <c:v>38887</c:v>
                </c:pt>
                <c:pt idx="231">
                  <c:v>38888</c:v>
                </c:pt>
                <c:pt idx="232">
                  <c:v>38889</c:v>
                </c:pt>
                <c:pt idx="233">
                  <c:v>38890</c:v>
                </c:pt>
                <c:pt idx="234">
                  <c:v>38891</c:v>
                </c:pt>
                <c:pt idx="235">
                  <c:v>38894</c:v>
                </c:pt>
                <c:pt idx="236">
                  <c:v>38895</c:v>
                </c:pt>
                <c:pt idx="237">
                  <c:v>38896</c:v>
                </c:pt>
                <c:pt idx="238">
                  <c:v>38897</c:v>
                </c:pt>
                <c:pt idx="239">
                  <c:v>38898</c:v>
                </c:pt>
                <c:pt idx="240">
                  <c:v>38901</c:v>
                </c:pt>
                <c:pt idx="241">
                  <c:v>38903</c:v>
                </c:pt>
                <c:pt idx="242">
                  <c:v>38904</c:v>
                </c:pt>
                <c:pt idx="243">
                  <c:v>38905</c:v>
                </c:pt>
                <c:pt idx="244">
                  <c:v>38908</c:v>
                </c:pt>
                <c:pt idx="245">
                  <c:v>38909</c:v>
                </c:pt>
                <c:pt idx="246">
                  <c:v>38910</c:v>
                </c:pt>
                <c:pt idx="247">
                  <c:v>38911</c:v>
                </c:pt>
                <c:pt idx="248">
                  <c:v>38912</c:v>
                </c:pt>
                <c:pt idx="249">
                  <c:v>38915</c:v>
                </c:pt>
                <c:pt idx="250">
                  <c:v>38916</c:v>
                </c:pt>
                <c:pt idx="251">
                  <c:v>38917</c:v>
                </c:pt>
                <c:pt idx="252">
                  <c:v>38918</c:v>
                </c:pt>
                <c:pt idx="253">
                  <c:v>38919</c:v>
                </c:pt>
                <c:pt idx="254">
                  <c:v>38922</c:v>
                </c:pt>
                <c:pt idx="255">
                  <c:v>38923</c:v>
                </c:pt>
                <c:pt idx="256">
                  <c:v>38924</c:v>
                </c:pt>
                <c:pt idx="257">
                  <c:v>38925</c:v>
                </c:pt>
                <c:pt idx="258">
                  <c:v>38926</c:v>
                </c:pt>
                <c:pt idx="259">
                  <c:v>38929</c:v>
                </c:pt>
                <c:pt idx="260">
                  <c:v>38930</c:v>
                </c:pt>
                <c:pt idx="261">
                  <c:v>38931</c:v>
                </c:pt>
                <c:pt idx="262">
                  <c:v>38932</c:v>
                </c:pt>
                <c:pt idx="263">
                  <c:v>38933</c:v>
                </c:pt>
                <c:pt idx="264">
                  <c:v>38936</c:v>
                </c:pt>
                <c:pt idx="265">
                  <c:v>38937</c:v>
                </c:pt>
                <c:pt idx="266">
                  <c:v>38938</c:v>
                </c:pt>
                <c:pt idx="267">
                  <c:v>38939</c:v>
                </c:pt>
                <c:pt idx="268">
                  <c:v>38940</c:v>
                </c:pt>
                <c:pt idx="269">
                  <c:v>38943</c:v>
                </c:pt>
                <c:pt idx="270">
                  <c:v>38944</c:v>
                </c:pt>
                <c:pt idx="271">
                  <c:v>38945</c:v>
                </c:pt>
                <c:pt idx="272">
                  <c:v>38946</c:v>
                </c:pt>
                <c:pt idx="273">
                  <c:v>38947</c:v>
                </c:pt>
                <c:pt idx="274">
                  <c:v>38950</c:v>
                </c:pt>
                <c:pt idx="275">
                  <c:v>38951</c:v>
                </c:pt>
                <c:pt idx="276">
                  <c:v>38952</c:v>
                </c:pt>
                <c:pt idx="277">
                  <c:v>38953</c:v>
                </c:pt>
                <c:pt idx="278">
                  <c:v>38954</c:v>
                </c:pt>
                <c:pt idx="279">
                  <c:v>38957</c:v>
                </c:pt>
                <c:pt idx="280">
                  <c:v>38958</c:v>
                </c:pt>
                <c:pt idx="281">
                  <c:v>38959</c:v>
                </c:pt>
                <c:pt idx="282">
                  <c:v>38960</c:v>
                </c:pt>
                <c:pt idx="283">
                  <c:v>38961</c:v>
                </c:pt>
                <c:pt idx="284">
                  <c:v>38965</c:v>
                </c:pt>
                <c:pt idx="285">
                  <c:v>38966</c:v>
                </c:pt>
                <c:pt idx="286">
                  <c:v>38967</c:v>
                </c:pt>
                <c:pt idx="287">
                  <c:v>38968</c:v>
                </c:pt>
                <c:pt idx="288">
                  <c:v>38971</c:v>
                </c:pt>
                <c:pt idx="289">
                  <c:v>38972</c:v>
                </c:pt>
                <c:pt idx="290">
                  <c:v>38973</c:v>
                </c:pt>
                <c:pt idx="291">
                  <c:v>38974</c:v>
                </c:pt>
                <c:pt idx="292">
                  <c:v>38975</c:v>
                </c:pt>
                <c:pt idx="293">
                  <c:v>38978</c:v>
                </c:pt>
                <c:pt idx="294">
                  <c:v>38979</c:v>
                </c:pt>
                <c:pt idx="295">
                  <c:v>38980</c:v>
                </c:pt>
                <c:pt idx="296">
                  <c:v>38981</c:v>
                </c:pt>
                <c:pt idx="297">
                  <c:v>38982</c:v>
                </c:pt>
                <c:pt idx="298">
                  <c:v>38985</c:v>
                </c:pt>
                <c:pt idx="299">
                  <c:v>38986</c:v>
                </c:pt>
                <c:pt idx="300">
                  <c:v>38987</c:v>
                </c:pt>
                <c:pt idx="301">
                  <c:v>38988</c:v>
                </c:pt>
                <c:pt idx="302">
                  <c:v>38989</c:v>
                </c:pt>
                <c:pt idx="303">
                  <c:v>38992</c:v>
                </c:pt>
                <c:pt idx="304">
                  <c:v>38993</c:v>
                </c:pt>
                <c:pt idx="305">
                  <c:v>38994</c:v>
                </c:pt>
                <c:pt idx="306">
                  <c:v>38995</c:v>
                </c:pt>
                <c:pt idx="307">
                  <c:v>38996</c:v>
                </c:pt>
                <c:pt idx="308">
                  <c:v>38999</c:v>
                </c:pt>
                <c:pt idx="309">
                  <c:v>39000</c:v>
                </c:pt>
                <c:pt idx="310">
                  <c:v>39001</c:v>
                </c:pt>
                <c:pt idx="311">
                  <c:v>39002</c:v>
                </c:pt>
                <c:pt idx="312">
                  <c:v>39003</c:v>
                </c:pt>
                <c:pt idx="313">
                  <c:v>39006</c:v>
                </c:pt>
                <c:pt idx="314">
                  <c:v>39007</c:v>
                </c:pt>
                <c:pt idx="315">
                  <c:v>39008</c:v>
                </c:pt>
                <c:pt idx="316">
                  <c:v>39009</c:v>
                </c:pt>
                <c:pt idx="317">
                  <c:v>39010</c:v>
                </c:pt>
                <c:pt idx="318">
                  <c:v>39013</c:v>
                </c:pt>
                <c:pt idx="319">
                  <c:v>39014</c:v>
                </c:pt>
                <c:pt idx="320">
                  <c:v>39015</c:v>
                </c:pt>
                <c:pt idx="321">
                  <c:v>39016</c:v>
                </c:pt>
                <c:pt idx="322">
                  <c:v>39017</c:v>
                </c:pt>
                <c:pt idx="323">
                  <c:v>39020</c:v>
                </c:pt>
                <c:pt idx="324">
                  <c:v>39021</c:v>
                </c:pt>
                <c:pt idx="325">
                  <c:v>39022</c:v>
                </c:pt>
                <c:pt idx="326">
                  <c:v>39023</c:v>
                </c:pt>
                <c:pt idx="327">
                  <c:v>39024</c:v>
                </c:pt>
                <c:pt idx="328">
                  <c:v>39027</c:v>
                </c:pt>
                <c:pt idx="329">
                  <c:v>39028</c:v>
                </c:pt>
                <c:pt idx="330">
                  <c:v>39029</c:v>
                </c:pt>
                <c:pt idx="331">
                  <c:v>39030</c:v>
                </c:pt>
                <c:pt idx="332">
                  <c:v>39031</c:v>
                </c:pt>
                <c:pt idx="333">
                  <c:v>39034</c:v>
                </c:pt>
                <c:pt idx="334">
                  <c:v>39035</c:v>
                </c:pt>
                <c:pt idx="335">
                  <c:v>39036</c:v>
                </c:pt>
                <c:pt idx="336">
                  <c:v>39037</c:v>
                </c:pt>
                <c:pt idx="337">
                  <c:v>39038</c:v>
                </c:pt>
                <c:pt idx="338">
                  <c:v>39041</c:v>
                </c:pt>
                <c:pt idx="339">
                  <c:v>39042</c:v>
                </c:pt>
                <c:pt idx="340">
                  <c:v>39043</c:v>
                </c:pt>
                <c:pt idx="341">
                  <c:v>39045</c:v>
                </c:pt>
                <c:pt idx="342">
                  <c:v>39048</c:v>
                </c:pt>
                <c:pt idx="343">
                  <c:v>39049</c:v>
                </c:pt>
                <c:pt idx="344">
                  <c:v>39050</c:v>
                </c:pt>
                <c:pt idx="345">
                  <c:v>39051</c:v>
                </c:pt>
                <c:pt idx="346">
                  <c:v>39052</c:v>
                </c:pt>
                <c:pt idx="347">
                  <c:v>39055</c:v>
                </c:pt>
                <c:pt idx="348">
                  <c:v>39056</c:v>
                </c:pt>
                <c:pt idx="349">
                  <c:v>39057</c:v>
                </c:pt>
                <c:pt idx="350">
                  <c:v>39058</c:v>
                </c:pt>
                <c:pt idx="351">
                  <c:v>39059</c:v>
                </c:pt>
                <c:pt idx="352">
                  <c:v>39062</c:v>
                </c:pt>
                <c:pt idx="353">
                  <c:v>39063</c:v>
                </c:pt>
                <c:pt idx="354">
                  <c:v>39064</c:v>
                </c:pt>
                <c:pt idx="355">
                  <c:v>39065</c:v>
                </c:pt>
                <c:pt idx="356">
                  <c:v>39066</c:v>
                </c:pt>
                <c:pt idx="357">
                  <c:v>39069</c:v>
                </c:pt>
                <c:pt idx="358">
                  <c:v>39070</c:v>
                </c:pt>
                <c:pt idx="359">
                  <c:v>39071</c:v>
                </c:pt>
                <c:pt idx="360">
                  <c:v>39072</c:v>
                </c:pt>
                <c:pt idx="361">
                  <c:v>39073</c:v>
                </c:pt>
                <c:pt idx="362">
                  <c:v>39077</c:v>
                </c:pt>
                <c:pt idx="363">
                  <c:v>39078</c:v>
                </c:pt>
                <c:pt idx="364">
                  <c:v>39079</c:v>
                </c:pt>
                <c:pt idx="365">
                  <c:v>39080</c:v>
                </c:pt>
                <c:pt idx="366">
                  <c:v>39085</c:v>
                </c:pt>
                <c:pt idx="367">
                  <c:v>39086</c:v>
                </c:pt>
                <c:pt idx="368">
                  <c:v>39087</c:v>
                </c:pt>
                <c:pt idx="369">
                  <c:v>39090</c:v>
                </c:pt>
                <c:pt idx="370">
                  <c:v>39091</c:v>
                </c:pt>
                <c:pt idx="371">
                  <c:v>39092</c:v>
                </c:pt>
                <c:pt idx="372">
                  <c:v>39093</c:v>
                </c:pt>
                <c:pt idx="373">
                  <c:v>39094</c:v>
                </c:pt>
                <c:pt idx="374">
                  <c:v>39098</c:v>
                </c:pt>
                <c:pt idx="375">
                  <c:v>39099</c:v>
                </c:pt>
                <c:pt idx="376">
                  <c:v>39100</c:v>
                </c:pt>
                <c:pt idx="377">
                  <c:v>39101</c:v>
                </c:pt>
                <c:pt idx="378">
                  <c:v>39104</c:v>
                </c:pt>
                <c:pt idx="379">
                  <c:v>39105</c:v>
                </c:pt>
                <c:pt idx="380">
                  <c:v>39106</c:v>
                </c:pt>
                <c:pt idx="381">
                  <c:v>39107</c:v>
                </c:pt>
                <c:pt idx="382">
                  <c:v>39108</c:v>
                </c:pt>
                <c:pt idx="383">
                  <c:v>39111</c:v>
                </c:pt>
                <c:pt idx="384">
                  <c:v>39112</c:v>
                </c:pt>
                <c:pt idx="385">
                  <c:v>39113</c:v>
                </c:pt>
                <c:pt idx="386">
                  <c:v>39114</c:v>
                </c:pt>
                <c:pt idx="387">
                  <c:v>39115</c:v>
                </c:pt>
                <c:pt idx="388">
                  <c:v>39118</c:v>
                </c:pt>
                <c:pt idx="389">
                  <c:v>39119</c:v>
                </c:pt>
                <c:pt idx="390">
                  <c:v>39120</c:v>
                </c:pt>
                <c:pt idx="391">
                  <c:v>39121</c:v>
                </c:pt>
                <c:pt idx="392">
                  <c:v>39122</c:v>
                </c:pt>
                <c:pt idx="393">
                  <c:v>39125</c:v>
                </c:pt>
                <c:pt idx="394">
                  <c:v>39126</c:v>
                </c:pt>
                <c:pt idx="395">
                  <c:v>39127</c:v>
                </c:pt>
                <c:pt idx="396">
                  <c:v>39128</c:v>
                </c:pt>
                <c:pt idx="397">
                  <c:v>39129</c:v>
                </c:pt>
                <c:pt idx="398">
                  <c:v>39133</c:v>
                </c:pt>
                <c:pt idx="399">
                  <c:v>39134</c:v>
                </c:pt>
                <c:pt idx="400">
                  <c:v>39135</c:v>
                </c:pt>
                <c:pt idx="401">
                  <c:v>39136</c:v>
                </c:pt>
                <c:pt idx="402">
                  <c:v>39139</c:v>
                </c:pt>
                <c:pt idx="403">
                  <c:v>39140</c:v>
                </c:pt>
                <c:pt idx="404">
                  <c:v>39141</c:v>
                </c:pt>
                <c:pt idx="405">
                  <c:v>39142</c:v>
                </c:pt>
                <c:pt idx="406">
                  <c:v>39143</c:v>
                </c:pt>
                <c:pt idx="407">
                  <c:v>39146</c:v>
                </c:pt>
                <c:pt idx="408">
                  <c:v>39147</c:v>
                </c:pt>
                <c:pt idx="409">
                  <c:v>39148</c:v>
                </c:pt>
                <c:pt idx="410">
                  <c:v>39149</c:v>
                </c:pt>
                <c:pt idx="411">
                  <c:v>39150</c:v>
                </c:pt>
                <c:pt idx="412">
                  <c:v>39153</c:v>
                </c:pt>
                <c:pt idx="413">
                  <c:v>39154</c:v>
                </c:pt>
                <c:pt idx="414">
                  <c:v>39155</c:v>
                </c:pt>
                <c:pt idx="415">
                  <c:v>39156</c:v>
                </c:pt>
                <c:pt idx="416">
                  <c:v>39157</c:v>
                </c:pt>
                <c:pt idx="417">
                  <c:v>39160</c:v>
                </c:pt>
                <c:pt idx="418">
                  <c:v>39161</c:v>
                </c:pt>
                <c:pt idx="419">
                  <c:v>39162</c:v>
                </c:pt>
                <c:pt idx="420">
                  <c:v>39163</c:v>
                </c:pt>
                <c:pt idx="421">
                  <c:v>39164</c:v>
                </c:pt>
                <c:pt idx="422">
                  <c:v>39167</c:v>
                </c:pt>
                <c:pt idx="423">
                  <c:v>39168</c:v>
                </c:pt>
                <c:pt idx="424">
                  <c:v>39169</c:v>
                </c:pt>
                <c:pt idx="425">
                  <c:v>39170</c:v>
                </c:pt>
                <c:pt idx="426">
                  <c:v>39171</c:v>
                </c:pt>
                <c:pt idx="427">
                  <c:v>39174</c:v>
                </c:pt>
                <c:pt idx="428">
                  <c:v>39175</c:v>
                </c:pt>
                <c:pt idx="429">
                  <c:v>39176</c:v>
                </c:pt>
                <c:pt idx="430">
                  <c:v>39177</c:v>
                </c:pt>
                <c:pt idx="431">
                  <c:v>39181</c:v>
                </c:pt>
                <c:pt idx="432">
                  <c:v>39182</c:v>
                </c:pt>
                <c:pt idx="433">
                  <c:v>39183</c:v>
                </c:pt>
                <c:pt idx="434">
                  <c:v>39184</c:v>
                </c:pt>
                <c:pt idx="435">
                  <c:v>39185</c:v>
                </c:pt>
                <c:pt idx="436">
                  <c:v>39188</c:v>
                </c:pt>
                <c:pt idx="437">
                  <c:v>39189</c:v>
                </c:pt>
                <c:pt idx="438">
                  <c:v>39190</c:v>
                </c:pt>
                <c:pt idx="439">
                  <c:v>39191</c:v>
                </c:pt>
                <c:pt idx="440">
                  <c:v>39192</c:v>
                </c:pt>
                <c:pt idx="441">
                  <c:v>39195</c:v>
                </c:pt>
                <c:pt idx="442">
                  <c:v>39196</c:v>
                </c:pt>
                <c:pt idx="443">
                  <c:v>39197</c:v>
                </c:pt>
                <c:pt idx="444">
                  <c:v>39198</c:v>
                </c:pt>
                <c:pt idx="445">
                  <c:v>39199</c:v>
                </c:pt>
                <c:pt idx="446">
                  <c:v>39202</c:v>
                </c:pt>
                <c:pt idx="447">
                  <c:v>39203</c:v>
                </c:pt>
                <c:pt idx="448">
                  <c:v>39204</c:v>
                </c:pt>
                <c:pt idx="449">
                  <c:v>39205</c:v>
                </c:pt>
                <c:pt idx="450">
                  <c:v>39206</c:v>
                </c:pt>
                <c:pt idx="451">
                  <c:v>39209</c:v>
                </c:pt>
                <c:pt idx="452">
                  <c:v>39210</c:v>
                </c:pt>
                <c:pt idx="453">
                  <c:v>39211</c:v>
                </c:pt>
                <c:pt idx="454">
                  <c:v>39212</c:v>
                </c:pt>
                <c:pt idx="455">
                  <c:v>39213</c:v>
                </c:pt>
                <c:pt idx="456">
                  <c:v>39216</c:v>
                </c:pt>
                <c:pt idx="457">
                  <c:v>39217</c:v>
                </c:pt>
                <c:pt idx="458">
                  <c:v>39218</c:v>
                </c:pt>
                <c:pt idx="459">
                  <c:v>39219</c:v>
                </c:pt>
                <c:pt idx="460">
                  <c:v>39220</c:v>
                </c:pt>
                <c:pt idx="461">
                  <c:v>39223</c:v>
                </c:pt>
                <c:pt idx="462">
                  <c:v>39224</c:v>
                </c:pt>
                <c:pt idx="463">
                  <c:v>39225</c:v>
                </c:pt>
                <c:pt idx="464">
                  <c:v>39226</c:v>
                </c:pt>
                <c:pt idx="465">
                  <c:v>39227</c:v>
                </c:pt>
                <c:pt idx="466">
                  <c:v>39231</c:v>
                </c:pt>
                <c:pt idx="467">
                  <c:v>39232</c:v>
                </c:pt>
                <c:pt idx="468">
                  <c:v>39233</c:v>
                </c:pt>
                <c:pt idx="469">
                  <c:v>39234</c:v>
                </c:pt>
                <c:pt idx="470">
                  <c:v>39237</c:v>
                </c:pt>
                <c:pt idx="471">
                  <c:v>39238</c:v>
                </c:pt>
                <c:pt idx="472">
                  <c:v>39239</c:v>
                </c:pt>
                <c:pt idx="473">
                  <c:v>39240</c:v>
                </c:pt>
                <c:pt idx="474">
                  <c:v>39241</c:v>
                </c:pt>
                <c:pt idx="475">
                  <c:v>39244</c:v>
                </c:pt>
                <c:pt idx="476">
                  <c:v>39245</c:v>
                </c:pt>
                <c:pt idx="477">
                  <c:v>39246</c:v>
                </c:pt>
                <c:pt idx="478">
                  <c:v>39247</c:v>
                </c:pt>
                <c:pt idx="479">
                  <c:v>39248</c:v>
                </c:pt>
                <c:pt idx="480">
                  <c:v>39251</c:v>
                </c:pt>
                <c:pt idx="481">
                  <c:v>39252</c:v>
                </c:pt>
                <c:pt idx="482">
                  <c:v>39253</c:v>
                </c:pt>
                <c:pt idx="483">
                  <c:v>39254</c:v>
                </c:pt>
                <c:pt idx="484">
                  <c:v>39255</c:v>
                </c:pt>
                <c:pt idx="485">
                  <c:v>39258</c:v>
                </c:pt>
                <c:pt idx="486">
                  <c:v>39259</c:v>
                </c:pt>
                <c:pt idx="487">
                  <c:v>39260</c:v>
                </c:pt>
                <c:pt idx="488">
                  <c:v>39261</c:v>
                </c:pt>
                <c:pt idx="489">
                  <c:v>39262</c:v>
                </c:pt>
                <c:pt idx="490">
                  <c:v>39265</c:v>
                </c:pt>
                <c:pt idx="491">
                  <c:v>39266</c:v>
                </c:pt>
                <c:pt idx="492">
                  <c:v>39268</c:v>
                </c:pt>
                <c:pt idx="493">
                  <c:v>39269</c:v>
                </c:pt>
                <c:pt idx="494">
                  <c:v>39272</c:v>
                </c:pt>
                <c:pt idx="495">
                  <c:v>39273</c:v>
                </c:pt>
                <c:pt idx="496">
                  <c:v>39274</c:v>
                </c:pt>
                <c:pt idx="497">
                  <c:v>39275</c:v>
                </c:pt>
                <c:pt idx="498">
                  <c:v>39276</c:v>
                </c:pt>
                <c:pt idx="499">
                  <c:v>39279</c:v>
                </c:pt>
                <c:pt idx="500">
                  <c:v>39280</c:v>
                </c:pt>
                <c:pt idx="501">
                  <c:v>39281</c:v>
                </c:pt>
                <c:pt idx="502">
                  <c:v>39282</c:v>
                </c:pt>
                <c:pt idx="503">
                  <c:v>39283</c:v>
                </c:pt>
                <c:pt idx="504">
                  <c:v>39286</c:v>
                </c:pt>
                <c:pt idx="505">
                  <c:v>39287</c:v>
                </c:pt>
                <c:pt idx="506">
                  <c:v>39288</c:v>
                </c:pt>
                <c:pt idx="507">
                  <c:v>39289</c:v>
                </c:pt>
                <c:pt idx="508">
                  <c:v>39290</c:v>
                </c:pt>
                <c:pt idx="509">
                  <c:v>39293</c:v>
                </c:pt>
                <c:pt idx="510">
                  <c:v>39294</c:v>
                </c:pt>
                <c:pt idx="511">
                  <c:v>39295</c:v>
                </c:pt>
                <c:pt idx="512">
                  <c:v>39296</c:v>
                </c:pt>
                <c:pt idx="513">
                  <c:v>39297</c:v>
                </c:pt>
                <c:pt idx="514">
                  <c:v>39300</c:v>
                </c:pt>
                <c:pt idx="515">
                  <c:v>39301</c:v>
                </c:pt>
                <c:pt idx="516">
                  <c:v>39302</c:v>
                </c:pt>
                <c:pt idx="517">
                  <c:v>39303</c:v>
                </c:pt>
                <c:pt idx="518">
                  <c:v>39304</c:v>
                </c:pt>
                <c:pt idx="519">
                  <c:v>39307</c:v>
                </c:pt>
                <c:pt idx="520">
                  <c:v>39308</c:v>
                </c:pt>
                <c:pt idx="521">
                  <c:v>39309</c:v>
                </c:pt>
                <c:pt idx="522">
                  <c:v>39310</c:v>
                </c:pt>
                <c:pt idx="523">
                  <c:v>39311</c:v>
                </c:pt>
                <c:pt idx="524">
                  <c:v>39314</c:v>
                </c:pt>
                <c:pt idx="525">
                  <c:v>39315</c:v>
                </c:pt>
                <c:pt idx="526">
                  <c:v>39316</c:v>
                </c:pt>
                <c:pt idx="527">
                  <c:v>39317</c:v>
                </c:pt>
                <c:pt idx="528">
                  <c:v>39318</c:v>
                </c:pt>
                <c:pt idx="529">
                  <c:v>39321</c:v>
                </c:pt>
                <c:pt idx="530">
                  <c:v>39322</c:v>
                </c:pt>
                <c:pt idx="531">
                  <c:v>39323</c:v>
                </c:pt>
                <c:pt idx="532">
                  <c:v>39324</c:v>
                </c:pt>
                <c:pt idx="533">
                  <c:v>39325</c:v>
                </c:pt>
                <c:pt idx="534">
                  <c:v>39329</c:v>
                </c:pt>
                <c:pt idx="535">
                  <c:v>39330</c:v>
                </c:pt>
                <c:pt idx="536">
                  <c:v>39331</c:v>
                </c:pt>
                <c:pt idx="537">
                  <c:v>39332</c:v>
                </c:pt>
                <c:pt idx="538">
                  <c:v>39335</c:v>
                </c:pt>
                <c:pt idx="539">
                  <c:v>39336</c:v>
                </c:pt>
                <c:pt idx="540">
                  <c:v>39337</c:v>
                </c:pt>
                <c:pt idx="541">
                  <c:v>39338</c:v>
                </c:pt>
                <c:pt idx="542">
                  <c:v>39339</c:v>
                </c:pt>
                <c:pt idx="543">
                  <c:v>39342</c:v>
                </c:pt>
                <c:pt idx="544">
                  <c:v>39343</c:v>
                </c:pt>
                <c:pt idx="545">
                  <c:v>39344</c:v>
                </c:pt>
                <c:pt idx="546">
                  <c:v>39345</c:v>
                </c:pt>
                <c:pt idx="547">
                  <c:v>39346</c:v>
                </c:pt>
                <c:pt idx="548">
                  <c:v>39349</c:v>
                </c:pt>
                <c:pt idx="549">
                  <c:v>39350</c:v>
                </c:pt>
                <c:pt idx="550">
                  <c:v>39351</c:v>
                </c:pt>
                <c:pt idx="551">
                  <c:v>39352</c:v>
                </c:pt>
                <c:pt idx="552">
                  <c:v>39353</c:v>
                </c:pt>
                <c:pt idx="553">
                  <c:v>39356</c:v>
                </c:pt>
                <c:pt idx="554">
                  <c:v>39357</c:v>
                </c:pt>
                <c:pt idx="555">
                  <c:v>39358</c:v>
                </c:pt>
                <c:pt idx="556">
                  <c:v>39359</c:v>
                </c:pt>
                <c:pt idx="557">
                  <c:v>39360</c:v>
                </c:pt>
                <c:pt idx="558">
                  <c:v>39363</c:v>
                </c:pt>
                <c:pt idx="559">
                  <c:v>39364</c:v>
                </c:pt>
                <c:pt idx="560">
                  <c:v>39365</c:v>
                </c:pt>
                <c:pt idx="561">
                  <c:v>39366</c:v>
                </c:pt>
                <c:pt idx="562">
                  <c:v>39367</c:v>
                </c:pt>
                <c:pt idx="563">
                  <c:v>39370</c:v>
                </c:pt>
                <c:pt idx="564">
                  <c:v>39371</c:v>
                </c:pt>
                <c:pt idx="565">
                  <c:v>39372</c:v>
                </c:pt>
                <c:pt idx="566">
                  <c:v>39373</c:v>
                </c:pt>
                <c:pt idx="567">
                  <c:v>39374</c:v>
                </c:pt>
                <c:pt idx="568">
                  <c:v>39377</c:v>
                </c:pt>
                <c:pt idx="569">
                  <c:v>39378</c:v>
                </c:pt>
                <c:pt idx="570">
                  <c:v>39379</c:v>
                </c:pt>
                <c:pt idx="571">
                  <c:v>39380</c:v>
                </c:pt>
                <c:pt idx="572">
                  <c:v>39381</c:v>
                </c:pt>
                <c:pt idx="573">
                  <c:v>39384</c:v>
                </c:pt>
                <c:pt idx="574">
                  <c:v>39385</c:v>
                </c:pt>
                <c:pt idx="575">
                  <c:v>39386</c:v>
                </c:pt>
                <c:pt idx="576">
                  <c:v>39387</c:v>
                </c:pt>
                <c:pt idx="577">
                  <c:v>39388</c:v>
                </c:pt>
                <c:pt idx="578">
                  <c:v>39391</c:v>
                </c:pt>
                <c:pt idx="579">
                  <c:v>39392</c:v>
                </c:pt>
                <c:pt idx="580">
                  <c:v>39393</c:v>
                </c:pt>
                <c:pt idx="581">
                  <c:v>39394</c:v>
                </c:pt>
                <c:pt idx="582">
                  <c:v>39395</c:v>
                </c:pt>
                <c:pt idx="583">
                  <c:v>39398</c:v>
                </c:pt>
                <c:pt idx="584">
                  <c:v>39399</c:v>
                </c:pt>
                <c:pt idx="585">
                  <c:v>39400</c:v>
                </c:pt>
                <c:pt idx="586">
                  <c:v>39401</c:v>
                </c:pt>
                <c:pt idx="587">
                  <c:v>39402</c:v>
                </c:pt>
                <c:pt idx="588">
                  <c:v>39405</c:v>
                </c:pt>
                <c:pt idx="589">
                  <c:v>39406</c:v>
                </c:pt>
                <c:pt idx="590">
                  <c:v>39407</c:v>
                </c:pt>
                <c:pt idx="591">
                  <c:v>39409</c:v>
                </c:pt>
                <c:pt idx="592">
                  <c:v>39412</c:v>
                </c:pt>
                <c:pt idx="593">
                  <c:v>39413</c:v>
                </c:pt>
                <c:pt idx="594">
                  <c:v>39414</c:v>
                </c:pt>
                <c:pt idx="595">
                  <c:v>39415</c:v>
                </c:pt>
                <c:pt idx="596">
                  <c:v>39416</c:v>
                </c:pt>
                <c:pt idx="597">
                  <c:v>39419</c:v>
                </c:pt>
                <c:pt idx="598">
                  <c:v>39420</c:v>
                </c:pt>
                <c:pt idx="599">
                  <c:v>39421</c:v>
                </c:pt>
                <c:pt idx="600">
                  <c:v>39422</c:v>
                </c:pt>
                <c:pt idx="601">
                  <c:v>39423</c:v>
                </c:pt>
                <c:pt idx="602">
                  <c:v>39426</c:v>
                </c:pt>
                <c:pt idx="603">
                  <c:v>39427</c:v>
                </c:pt>
                <c:pt idx="604">
                  <c:v>39428</c:v>
                </c:pt>
                <c:pt idx="605">
                  <c:v>39429</c:v>
                </c:pt>
                <c:pt idx="606">
                  <c:v>39430</c:v>
                </c:pt>
                <c:pt idx="607">
                  <c:v>39433</c:v>
                </c:pt>
                <c:pt idx="608">
                  <c:v>39434</c:v>
                </c:pt>
                <c:pt idx="609">
                  <c:v>39435</c:v>
                </c:pt>
                <c:pt idx="610">
                  <c:v>39436</c:v>
                </c:pt>
                <c:pt idx="611">
                  <c:v>39437</c:v>
                </c:pt>
                <c:pt idx="612">
                  <c:v>39440</c:v>
                </c:pt>
                <c:pt idx="613">
                  <c:v>39442</c:v>
                </c:pt>
                <c:pt idx="614">
                  <c:v>39443</c:v>
                </c:pt>
                <c:pt idx="615">
                  <c:v>39444</c:v>
                </c:pt>
                <c:pt idx="616">
                  <c:v>39447</c:v>
                </c:pt>
                <c:pt idx="617">
                  <c:v>39449</c:v>
                </c:pt>
                <c:pt idx="618">
                  <c:v>39450</c:v>
                </c:pt>
                <c:pt idx="619">
                  <c:v>39451</c:v>
                </c:pt>
                <c:pt idx="620">
                  <c:v>39454</c:v>
                </c:pt>
                <c:pt idx="621">
                  <c:v>39455</c:v>
                </c:pt>
                <c:pt idx="622">
                  <c:v>39456</c:v>
                </c:pt>
                <c:pt idx="623">
                  <c:v>39457</c:v>
                </c:pt>
                <c:pt idx="624">
                  <c:v>39458</c:v>
                </c:pt>
                <c:pt idx="625">
                  <c:v>39461</c:v>
                </c:pt>
                <c:pt idx="626">
                  <c:v>39462</c:v>
                </c:pt>
                <c:pt idx="627">
                  <c:v>39463</c:v>
                </c:pt>
                <c:pt idx="628">
                  <c:v>39464</c:v>
                </c:pt>
                <c:pt idx="629">
                  <c:v>39465</c:v>
                </c:pt>
                <c:pt idx="630">
                  <c:v>39469</c:v>
                </c:pt>
                <c:pt idx="631">
                  <c:v>39470</c:v>
                </c:pt>
                <c:pt idx="632">
                  <c:v>39471</c:v>
                </c:pt>
                <c:pt idx="633">
                  <c:v>39472</c:v>
                </c:pt>
                <c:pt idx="634">
                  <c:v>39475</c:v>
                </c:pt>
                <c:pt idx="635">
                  <c:v>39476</c:v>
                </c:pt>
                <c:pt idx="636">
                  <c:v>39477</c:v>
                </c:pt>
                <c:pt idx="637">
                  <c:v>39478</c:v>
                </c:pt>
                <c:pt idx="638">
                  <c:v>39479</c:v>
                </c:pt>
                <c:pt idx="639">
                  <c:v>39482</c:v>
                </c:pt>
                <c:pt idx="640">
                  <c:v>39483</c:v>
                </c:pt>
                <c:pt idx="641">
                  <c:v>39484</c:v>
                </c:pt>
                <c:pt idx="642">
                  <c:v>39485</c:v>
                </c:pt>
                <c:pt idx="643">
                  <c:v>39486</c:v>
                </c:pt>
                <c:pt idx="644">
                  <c:v>39489</c:v>
                </c:pt>
                <c:pt idx="645">
                  <c:v>39490</c:v>
                </c:pt>
                <c:pt idx="646">
                  <c:v>39491</c:v>
                </c:pt>
                <c:pt idx="647">
                  <c:v>39492</c:v>
                </c:pt>
                <c:pt idx="648">
                  <c:v>39493</c:v>
                </c:pt>
                <c:pt idx="649">
                  <c:v>39497</c:v>
                </c:pt>
                <c:pt idx="650">
                  <c:v>39498</c:v>
                </c:pt>
                <c:pt idx="651">
                  <c:v>39499</c:v>
                </c:pt>
                <c:pt idx="652">
                  <c:v>39500</c:v>
                </c:pt>
                <c:pt idx="653">
                  <c:v>39503</c:v>
                </c:pt>
                <c:pt idx="654">
                  <c:v>39504</c:v>
                </c:pt>
                <c:pt idx="655">
                  <c:v>39505</c:v>
                </c:pt>
                <c:pt idx="656">
                  <c:v>39506</c:v>
                </c:pt>
                <c:pt idx="657">
                  <c:v>39507</c:v>
                </c:pt>
                <c:pt idx="658">
                  <c:v>39510</c:v>
                </c:pt>
                <c:pt idx="659">
                  <c:v>39511</c:v>
                </c:pt>
                <c:pt idx="660">
                  <c:v>39512</c:v>
                </c:pt>
                <c:pt idx="661">
                  <c:v>39513</c:v>
                </c:pt>
                <c:pt idx="662">
                  <c:v>39514</c:v>
                </c:pt>
                <c:pt idx="663">
                  <c:v>39517</c:v>
                </c:pt>
                <c:pt idx="664">
                  <c:v>39518</c:v>
                </c:pt>
                <c:pt idx="665">
                  <c:v>39519</c:v>
                </c:pt>
                <c:pt idx="666">
                  <c:v>39520</c:v>
                </c:pt>
                <c:pt idx="667">
                  <c:v>39521</c:v>
                </c:pt>
                <c:pt idx="668">
                  <c:v>39524</c:v>
                </c:pt>
                <c:pt idx="669">
                  <c:v>39525</c:v>
                </c:pt>
                <c:pt idx="670">
                  <c:v>39526</c:v>
                </c:pt>
                <c:pt idx="671">
                  <c:v>39527</c:v>
                </c:pt>
                <c:pt idx="672">
                  <c:v>39531</c:v>
                </c:pt>
                <c:pt idx="673">
                  <c:v>39532</c:v>
                </c:pt>
                <c:pt idx="674">
                  <c:v>39533</c:v>
                </c:pt>
                <c:pt idx="675">
                  <c:v>39534</c:v>
                </c:pt>
                <c:pt idx="676">
                  <c:v>39535</c:v>
                </c:pt>
                <c:pt idx="677">
                  <c:v>39538</c:v>
                </c:pt>
                <c:pt idx="678">
                  <c:v>39539</c:v>
                </c:pt>
                <c:pt idx="679">
                  <c:v>39540</c:v>
                </c:pt>
                <c:pt idx="680">
                  <c:v>39541</c:v>
                </c:pt>
                <c:pt idx="681">
                  <c:v>39542</c:v>
                </c:pt>
                <c:pt idx="682">
                  <c:v>39545</c:v>
                </c:pt>
                <c:pt idx="683">
                  <c:v>39546</c:v>
                </c:pt>
                <c:pt idx="684">
                  <c:v>39547</c:v>
                </c:pt>
                <c:pt idx="685">
                  <c:v>39548</c:v>
                </c:pt>
                <c:pt idx="686">
                  <c:v>39549</c:v>
                </c:pt>
                <c:pt idx="687">
                  <c:v>39552</c:v>
                </c:pt>
                <c:pt idx="688">
                  <c:v>39553</c:v>
                </c:pt>
                <c:pt idx="689">
                  <c:v>39554</c:v>
                </c:pt>
                <c:pt idx="690">
                  <c:v>39555</c:v>
                </c:pt>
                <c:pt idx="691">
                  <c:v>39556</c:v>
                </c:pt>
                <c:pt idx="692">
                  <c:v>39559</c:v>
                </c:pt>
                <c:pt idx="693">
                  <c:v>39560</c:v>
                </c:pt>
                <c:pt idx="694">
                  <c:v>39561</c:v>
                </c:pt>
                <c:pt idx="695">
                  <c:v>39562</c:v>
                </c:pt>
                <c:pt idx="696">
                  <c:v>39563</c:v>
                </c:pt>
                <c:pt idx="697">
                  <c:v>39566</c:v>
                </c:pt>
                <c:pt idx="698">
                  <c:v>39567</c:v>
                </c:pt>
                <c:pt idx="699">
                  <c:v>39568</c:v>
                </c:pt>
                <c:pt idx="700">
                  <c:v>39569</c:v>
                </c:pt>
                <c:pt idx="701">
                  <c:v>39570</c:v>
                </c:pt>
                <c:pt idx="702">
                  <c:v>39573</c:v>
                </c:pt>
                <c:pt idx="703">
                  <c:v>39574</c:v>
                </c:pt>
                <c:pt idx="704">
                  <c:v>39575</c:v>
                </c:pt>
                <c:pt idx="705">
                  <c:v>39576</c:v>
                </c:pt>
                <c:pt idx="706">
                  <c:v>39577</c:v>
                </c:pt>
                <c:pt idx="707">
                  <c:v>39580</c:v>
                </c:pt>
                <c:pt idx="708">
                  <c:v>39581</c:v>
                </c:pt>
                <c:pt idx="709">
                  <c:v>39582</c:v>
                </c:pt>
                <c:pt idx="710">
                  <c:v>39583</c:v>
                </c:pt>
                <c:pt idx="711">
                  <c:v>39584</c:v>
                </c:pt>
                <c:pt idx="712">
                  <c:v>39587</c:v>
                </c:pt>
                <c:pt idx="713">
                  <c:v>39588</c:v>
                </c:pt>
                <c:pt idx="714">
                  <c:v>39589</c:v>
                </c:pt>
                <c:pt idx="715">
                  <c:v>39590</c:v>
                </c:pt>
                <c:pt idx="716">
                  <c:v>39591</c:v>
                </c:pt>
                <c:pt idx="717">
                  <c:v>39595</c:v>
                </c:pt>
                <c:pt idx="718">
                  <c:v>39596</c:v>
                </c:pt>
                <c:pt idx="719">
                  <c:v>39597</c:v>
                </c:pt>
                <c:pt idx="720">
                  <c:v>39598</c:v>
                </c:pt>
                <c:pt idx="721">
                  <c:v>39601</c:v>
                </c:pt>
                <c:pt idx="722">
                  <c:v>39602</c:v>
                </c:pt>
                <c:pt idx="723">
                  <c:v>39603</c:v>
                </c:pt>
                <c:pt idx="724">
                  <c:v>39604</c:v>
                </c:pt>
                <c:pt idx="725">
                  <c:v>39605</c:v>
                </c:pt>
                <c:pt idx="726">
                  <c:v>39608</c:v>
                </c:pt>
                <c:pt idx="727">
                  <c:v>39609</c:v>
                </c:pt>
                <c:pt idx="728">
                  <c:v>39610</c:v>
                </c:pt>
                <c:pt idx="729">
                  <c:v>39611</c:v>
                </c:pt>
                <c:pt idx="730">
                  <c:v>39612</c:v>
                </c:pt>
                <c:pt idx="731">
                  <c:v>39615</c:v>
                </c:pt>
                <c:pt idx="732">
                  <c:v>39616</c:v>
                </c:pt>
                <c:pt idx="733">
                  <c:v>39617</c:v>
                </c:pt>
                <c:pt idx="734">
                  <c:v>39618</c:v>
                </c:pt>
                <c:pt idx="735">
                  <c:v>39619</c:v>
                </c:pt>
                <c:pt idx="736">
                  <c:v>39622</c:v>
                </c:pt>
                <c:pt idx="737">
                  <c:v>39623</c:v>
                </c:pt>
                <c:pt idx="738">
                  <c:v>39624</c:v>
                </c:pt>
                <c:pt idx="739">
                  <c:v>39625</c:v>
                </c:pt>
                <c:pt idx="740">
                  <c:v>39626</c:v>
                </c:pt>
                <c:pt idx="741">
                  <c:v>39629</c:v>
                </c:pt>
                <c:pt idx="742">
                  <c:v>39630</c:v>
                </c:pt>
                <c:pt idx="743">
                  <c:v>39631</c:v>
                </c:pt>
                <c:pt idx="744">
                  <c:v>39632</c:v>
                </c:pt>
                <c:pt idx="745">
                  <c:v>39636</c:v>
                </c:pt>
                <c:pt idx="746">
                  <c:v>39637</c:v>
                </c:pt>
                <c:pt idx="747">
                  <c:v>39638</c:v>
                </c:pt>
                <c:pt idx="748">
                  <c:v>39639</c:v>
                </c:pt>
                <c:pt idx="749">
                  <c:v>39640</c:v>
                </c:pt>
                <c:pt idx="750">
                  <c:v>39643</c:v>
                </c:pt>
                <c:pt idx="751">
                  <c:v>39644</c:v>
                </c:pt>
                <c:pt idx="752">
                  <c:v>39645</c:v>
                </c:pt>
                <c:pt idx="753">
                  <c:v>39646</c:v>
                </c:pt>
                <c:pt idx="754">
                  <c:v>39647</c:v>
                </c:pt>
                <c:pt idx="755">
                  <c:v>39650</c:v>
                </c:pt>
                <c:pt idx="756">
                  <c:v>39651</c:v>
                </c:pt>
                <c:pt idx="757">
                  <c:v>39652</c:v>
                </c:pt>
                <c:pt idx="758">
                  <c:v>39653</c:v>
                </c:pt>
                <c:pt idx="759">
                  <c:v>39654</c:v>
                </c:pt>
                <c:pt idx="760">
                  <c:v>39657</c:v>
                </c:pt>
                <c:pt idx="761">
                  <c:v>39658</c:v>
                </c:pt>
                <c:pt idx="762">
                  <c:v>39659</c:v>
                </c:pt>
                <c:pt idx="763">
                  <c:v>39660</c:v>
                </c:pt>
                <c:pt idx="764">
                  <c:v>39661</c:v>
                </c:pt>
                <c:pt idx="765">
                  <c:v>39664</c:v>
                </c:pt>
                <c:pt idx="766">
                  <c:v>39665</c:v>
                </c:pt>
                <c:pt idx="767">
                  <c:v>39666</c:v>
                </c:pt>
                <c:pt idx="768">
                  <c:v>39667</c:v>
                </c:pt>
                <c:pt idx="769">
                  <c:v>39668</c:v>
                </c:pt>
                <c:pt idx="770">
                  <c:v>39671</c:v>
                </c:pt>
                <c:pt idx="771">
                  <c:v>39672</c:v>
                </c:pt>
                <c:pt idx="772">
                  <c:v>39673</c:v>
                </c:pt>
                <c:pt idx="773">
                  <c:v>39674</c:v>
                </c:pt>
                <c:pt idx="774">
                  <c:v>39675</c:v>
                </c:pt>
                <c:pt idx="775">
                  <c:v>39678</c:v>
                </c:pt>
                <c:pt idx="776">
                  <c:v>39679</c:v>
                </c:pt>
                <c:pt idx="777">
                  <c:v>39680</c:v>
                </c:pt>
                <c:pt idx="778">
                  <c:v>39681</c:v>
                </c:pt>
                <c:pt idx="779">
                  <c:v>39682</c:v>
                </c:pt>
                <c:pt idx="780">
                  <c:v>39685</c:v>
                </c:pt>
                <c:pt idx="781">
                  <c:v>39686</c:v>
                </c:pt>
                <c:pt idx="782">
                  <c:v>39687</c:v>
                </c:pt>
                <c:pt idx="783">
                  <c:v>39688</c:v>
                </c:pt>
                <c:pt idx="784">
                  <c:v>39689</c:v>
                </c:pt>
                <c:pt idx="785">
                  <c:v>39693</c:v>
                </c:pt>
                <c:pt idx="786">
                  <c:v>39694</c:v>
                </c:pt>
                <c:pt idx="787">
                  <c:v>39695</c:v>
                </c:pt>
                <c:pt idx="788">
                  <c:v>39696</c:v>
                </c:pt>
                <c:pt idx="789">
                  <c:v>39699</c:v>
                </c:pt>
                <c:pt idx="790">
                  <c:v>39700</c:v>
                </c:pt>
                <c:pt idx="791">
                  <c:v>39701</c:v>
                </c:pt>
                <c:pt idx="792">
                  <c:v>39702</c:v>
                </c:pt>
                <c:pt idx="793">
                  <c:v>39703</c:v>
                </c:pt>
                <c:pt idx="794">
                  <c:v>39706</c:v>
                </c:pt>
                <c:pt idx="795">
                  <c:v>39707</c:v>
                </c:pt>
                <c:pt idx="796">
                  <c:v>39708</c:v>
                </c:pt>
                <c:pt idx="797">
                  <c:v>39709</c:v>
                </c:pt>
                <c:pt idx="798">
                  <c:v>39710</c:v>
                </c:pt>
                <c:pt idx="799">
                  <c:v>39713</c:v>
                </c:pt>
                <c:pt idx="800">
                  <c:v>39714</c:v>
                </c:pt>
                <c:pt idx="801">
                  <c:v>39715</c:v>
                </c:pt>
                <c:pt idx="802">
                  <c:v>39716</c:v>
                </c:pt>
                <c:pt idx="803">
                  <c:v>39717</c:v>
                </c:pt>
                <c:pt idx="804">
                  <c:v>39720</c:v>
                </c:pt>
                <c:pt idx="805">
                  <c:v>39721</c:v>
                </c:pt>
                <c:pt idx="806">
                  <c:v>39722</c:v>
                </c:pt>
                <c:pt idx="807">
                  <c:v>39723</c:v>
                </c:pt>
                <c:pt idx="808">
                  <c:v>39724</c:v>
                </c:pt>
                <c:pt idx="809">
                  <c:v>39727</c:v>
                </c:pt>
                <c:pt idx="810">
                  <c:v>39728</c:v>
                </c:pt>
                <c:pt idx="811">
                  <c:v>39729</c:v>
                </c:pt>
                <c:pt idx="812">
                  <c:v>39730</c:v>
                </c:pt>
                <c:pt idx="813">
                  <c:v>39731</c:v>
                </c:pt>
                <c:pt idx="814">
                  <c:v>39734</c:v>
                </c:pt>
                <c:pt idx="815">
                  <c:v>39735</c:v>
                </c:pt>
                <c:pt idx="816">
                  <c:v>39736</c:v>
                </c:pt>
                <c:pt idx="817">
                  <c:v>39737</c:v>
                </c:pt>
                <c:pt idx="818">
                  <c:v>39738</c:v>
                </c:pt>
                <c:pt idx="819">
                  <c:v>39741</c:v>
                </c:pt>
                <c:pt idx="820">
                  <c:v>39742</c:v>
                </c:pt>
                <c:pt idx="821">
                  <c:v>39743</c:v>
                </c:pt>
                <c:pt idx="822">
                  <c:v>39744</c:v>
                </c:pt>
                <c:pt idx="823">
                  <c:v>39745</c:v>
                </c:pt>
                <c:pt idx="824">
                  <c:v>39748</c:v>
                </c:pt>
                <c:pt idx="825">
                  <c:v>39749</c:v>
                </c:pt>
                <c:pt idx="826">
                  <c:v>39750</c:v>
                </c:pt>
                <c:pt idx="827">
                  <c:v>39751</c:v>
                </c:pt>
                <c:pt idx="828">
                  <c:v>39752</c:v>
                </c:pt>
                <c:pt idx="829">
                  <c:v>39755</c:v>
                </c:pt>
                <c:pt idx="830">
                  <c:v>39756</c:v>
                </c:pt>
                <c:pt idx="831">
                  <c:v>39757</c:v>
                </c:pt>
                <c:pt idx="832">
                  <c:v>39758</c:v>
                </c:pt>
                <c:pt idx="833">
                  <c:v>39759</c:v>
                </c:pt>
                <c:pt idx="834">
                  <c:v>39762</c:v>
                </c:pt>
                <c:pt idx="835">
                  <c:v>39763</c:v>
                </c:pt>
                <c:pt idx="836">
                  <c:v>39764</c:v>
                </c:pt>
                <c:pt idx="837">
                  <c:v>39765</c:v>
                </c:pt>
                <c:pt idx="838">
                  <c:v>39766</c:v>
                </c:pt>
                <c:pt idx="839">
                  <c:v>39769</c:v>
                </c:pt>
                <c:pt idx="840">
                  <c:v>39770</c:v>
                </c:pt>
                <c:pt idx="841">
                  <c:v>39771</c:v>
                </c:pt>
                <c:pt idx="842">
                  <c:v>39772</c:v>
                </c:pt>
                <c:pt idx="843">
                  <c:v>39773</c:v>
                </c:pt>
                <c:pt idx="844">
                  <c:v>39776</c:v>
                </c:pt>
                <c:pt idx="845">
                  <c:v>39777</c:v>
                </c:pt>
                <c:pt idx="846">
                  <c:v>39778</c:v>
                </c:pt>
                <c:pt idx="847">
                  <c:v>39780</c:v>
                </c:pt>
                <c:pt idx="848">
                  <c:v>39783</c:v>
                </c:pt>
                <c:pt idx="849">
                  <c:v>39784</c:v>
                </c:pt>
                <c:pt idx="850">
                  <c:v>39785</c:v>
                </c:pt>
                <c:pt idx="851">
                  <c:v>39786</c:v>
                </c:pt>
                <c:pt idx="852">
                  <c:v>39787</c:v>
                </c:pt>
                <c:pt idx="853">
                  <c:v>39790</c:v>
                </c:pt>
                <c:pt idx="854">
                  <c:v>39791</c:v>
                </c:pt>
                <c:pt idx="855">
                  <c:v>39792</c:v>
                </c:pt>
                <c:pt idx="856">
                  <c:v>39793</c:v>
                </c:pt>
                <c:pt idx="857">
                  <c:v>39794</c:v>
                </c:pt>
                <c:pt idx="858">
                  <c:v>39797</c:v>
                </c:pt>
                <c:pt idx="859">
                  <c:v>39798</c:v>
                </c:pt>
                <c:pt idx="860">
                  <c:v>39799</c:v>
                </c:pt>
                <c:pt idx="861">
                  <c:v>39800</c:v>
                </c:pt>
                <c:pt idx="862">
                  <c:v>39801</c:v>
                </c:pt>
                <c:pt idx="863">
                  <c:v>39804</c:v>
                </c:pt>
                <c:pt idx="864">
                  <c:v>39805</c:v>
                </c:pt>
                <c:pt idx="865">
                  <c:v>39806</c:v>
                </c:pt>
                <c:pt idx="866">
                  <c:v>39808</c:v>
                </c:pt>
                <c:pt idx="867">
                  <c:v>39811</c:v>
                </c:pt>
                <c:pt idx="868">
                  <c:v>39812</c:v>
                </c:pt>
                <c:pt idx="869">
                  <c:v>39813</c:v>
                </c:pt>
                <c:pt idx="870">
                  <c:v>39815</c:v>
                </c:pt>
                <c:pt idx="871">
                  <c:v>39818</c:v>
                </c:pt>
                <c:pt idx="872">
                  <c:v>39819</c:v>
                </c:pt>
                <c:pt idx="873">
                  <c:v>39820</c:v>
                </c:pt>
                <c:pt idx="874">
                  <c:v>39821</c:v>
                </c:pt>
                <c:pt idx="875">
                  <c:v>39822</c:v>
                </c:pt>
                <c:pt idx="876">
                  <c:v>39825</c:v>
                </c:pt>
                <c:pt idx="877">
                  <c:v>39826</c:v>
                </c:pt>
                <c:pt idx="878">
                  <c:v>39827</c:v>
                </c:pt>
                <c:pt idx="879">
                  <c:v>39828</c:v>
                </c:pt>
                <c:pt idx="880">
                  <c:v>39829</c:v>
                </c:pt>
                <c:pt idx="881">
                  <c:v>39833</c:v>
                </c:pt>
                <c:pt idx="882">
                  <c:v>39834</c:v>
                </c:pt>
                <c:pt idx="883">
                  <c:v>39835</c:v>
                </c:pt>
                <c:pt idx="884">
                  <c:v>39836</c:v>
                </c:pt>
                <c:pt idx="885">
                  <c:v>39839</c:v>
                </c:pt>
                <c:pt idx="886">
                  <c:v>39840</c:v>
                </c:pt>
                <c:pt idx="887">
                  <c:v>39841</c:v>
                </c:pt>
                <c:pt idx="888">
                  <c:v>39842</c:v>
                </c:pt>
                <c:pt idx="889">
                  <c:v>39843</c:v>
                </c:pt>
                <c:pt idx="890">
                  <c:v>39846</c:v>
                </c:pt>
                <c:pt idx="891">
                  <c:v>39847</c:v>
                </c:pt>
                <c:pt idx="892">
                  <c:v>39848</c:v>
                </c:pt>
                <c:pt idx="893">
                  <c:v>39849</c:v>
                </c:pt>
                <c:pt idx="894">
                  <c:v>39850</c:v>
                </c:pt>
                <c:pt idx="895">
                  <c:v>39853</c:v>
                </c:pt>
                <c:pt idx="896">
                  <c:v>39854</c:v>
                </c:pt>
                <c:pt idx="897">
                  <c:v>39855</c:v>
                </c:pt>
                <c:pt idx="898">
                  <c:v>39856</c:v>
                </c:pt>
                <c:pt idx="899">
                  <c:v>39857</c:v>
                </c:pt>
                <c:pt idx="900">
                  <c:v>39861</c:v>
                </c:pt>
                <c:pt idx="901">
                  <c:v>39862</c:v>
                </c:pt>
                <c:pt idx="902">
                  <c:v>39863</c:v>
                </c:pt>
                <c:pt idx="903">
                  <c:v>39864</c:v>
                </c:pt>
                <c:pt idx="904">
                  <c:v>39867</c:v>
                </c:pt>
                <c:pt idx="905">
                  <c:v>39868</c:v>
                </c:pt>
                <c:pt idx="906">
                  <c:v>39869</c:v>
                </c:pt>
                <c:pt idx="907">
                  <c:v>39870</c:v>
                </c:pt>
                <c:pt idx="908">
                  <c:v>39871</c:v>
                </c:pt>
                <c:pt idx="909">
                  <c:v>39874</c:v>
                </c:pt>
                <c:pt idx="910">
                  <c:v>39875</c:v>
                </c:pt>
                <c:pt idx="911">
                  <c:v>39876</c:v>
                </c:pt>
                <c:pt idx="912">
                  <c:v>39877</c:v>
                </c:pt>
                <c:pt idx="913">
                  <c:v>39878</c:v>
                </c:pt>
                <c:pt idx="914">
                  <c:v>39881</c:v>
                </c:pt>
                <c:pt idx="915">
                  <c:v>39882</c:v>
                </c:pt>
                <c:pt idx="916">
                  <c:v>39883</c:v>
                </c:pt>
                <c:pt idx="917">
                  <c:v>39884</c:v>
                </c:pt>
                <c:pt idx="918">
                  <c:v>39885</c:v>
                </c:pt>
                <c:pt idx="919">
                  <c:v>39888</c:v>
                </c:pt>
                <c:pt idx="920">
                  <c:v>39889</c:v>
                </c:pt>
                <c:pt idx="921">
                  <c:v>39890</c:v>
                </c:pt>
                <c:pt idx="922">
                  <c:v>39891</c:v>
                </c:pt>
                <c:pt idx="923">
                  <c:v>39892</c:v>
                </c:pt>
                <c:pt idx="924">
                  <c:v>39895</c:v>
                </c:pt>
                <c:pt idx="925">
                  <c:v>39896</c:v>
                </c:pt>
                <c:pt idx="926">
                  <c:v>39897</c:v>
                </c:pt>
                <c:pt idx="927">
                  <c:v>39898</c:v>
                </c:pt>
                <c:pt idx="928">
                  <c:v>39899</c:v>
                </c:pt>
                <c:pt idx="929">
                  <c:v>39902</c:v>
                </c:pt>
                <c:pt idx="930">
                  <c:v>39903</c:v>
                </c:pt>
                <c:pt idx="931">
                  <c:v>39904</c:v>
                </c:pt>
                <c:pt idx="932">
                  <c:v>39905</c:v>
                </c:pt>
                <c:pt idx="933">
                  <c:v>39906</c:v>
                </c:pt>
                <c:pt idx="934">
                  <c:v>39909</c:v>
                </c:pt>
                <c:pt idx="935">
                  <c:v>39910</c:v>
                </c:pt>
                <c:pt idx="936">
                  <c:v>39911</c:v>
                </c:pt>
                <c:pt idx="937">
                  <c:v>39912</c:v>
                </c:pt>
                <c:pt idx="938">
                  <c:v>39916</c:v>
                </c:pt>
                <c:pt idx="939">
                  <c:v>39917</c:v>
                </c:pt>
                <c:pt idx="940">
                  <c:v>39918</c:v>
                </c:pt>
                <c:pt idx="941">
                  <c:v>39919</c:v>
                </c:pt>
                <c:pt idx="942">
                  <c:v>39920</c:v>
                </c:pt>
                <c:pt idx="943">
                  <c:v>39923</c:v>
                </c:pt>
                <c:pt idx="944">
                  <c:v>39924</c:v>
                </c:pt>
                <c:pt idx="945">
                  <c:v>39925</c:v>
                </c:pt>
                <c:pt idx="946">
                  <c:v>39926</c:v>
                </c:pt>
                <c:pt idx="947">
                  <c:v>39927</c:v>
                </c:pt>
                <c:pt idx="948">
                  <c:v>39930</c:v>
                </c:pt>
                <c:pt idx="949">
                  <c:v>39931</c:v>
                </c:pt>
                <c:pt idx="950">
                  <c:v>39932</c:v>
                </c:pt>
                <c:pt idx="951">
                  <c:v>39933</c:v>
                </c:pt>
                <c:pt idx="952">
                  <c:v>39934</c:v>
                </c:pt>
                <c:pt idx="953">
                  <c:v>39937</c:v>
                </c:pt>
                <c:pt idx="954">
                  <c:v>39938</c:v>
                </c:pt>
                <c:pt idx="955">
                  <c:v>39939</c:v>
                </c:pt>
                <c:pt idx="956">
                  <c:v>39940</c:v>
                </c:pt>
                <c:pt idx="957">
                  <c:v>39941</c:v>
                </c:pt>
                <c:pt idx="958">
                  <c:v>39944</c:v>
                </c:pt>
                <c:pt idx="959">
                  <c:v>39945</c:v>
                </c:pt>
                <c:pt idx="960">
                  <c:v>39946</c:v>
                </c:pt>
                <c:pt idx="961">
                  <c:v>39947</c:v>
                </c:pt>
                <c:pt idx="962">
                  <c:v>39948</c:v>
                </c:pt>
                <c:pt idx="963">
                  <c:v>39951</c:v>
                </c:pt>
                <c:pt idx="964">
                  <c:v>39952</c:v>
                </c:pt>
                <c:pt idx="965">
                  <c:v>39953</c:v>
                </c:pt>
                <c:pt idx="966">
                  <c:v>39954</c:v>
                </c:pt>
                <c:pt idx="967">
                  <c:v>39955</c:v>
                </c:pt>
                <c:pt idx="968">
                  <c:v>39959</c:v>
                </c:pt>
                <c:pt idx="969">
                  <c:v>39960</c:v>
                </c:pt>
                <c:pt idx="970">
                  <c:v>39961</c:v>
                </c:pt>
                <c:pt idx="971">
                  <c:v>39962</c:v>
                </c:pt>
                <c:pt idx="972">
                  <c:v>39965</c:v>
                </c:pt>
                <c:pt idx="973">
                  <c:v>39966</c:v>
                </c:pt>
                <c:pt idx="974">
                  <c:v>39967</c:v>
                </c:pt>
                <c:pt idx="975">
                  <c:v>39968</c:v>
                </c:pt>
                <c:pt idx="976">
                  <c:v>39969</c:v>
                </c:pt>
                <c:pt idx="977">
                  <c:v>39972</c:v>
                </c:pt>
                <c:pt idx="978">
                  <c:v>39973</c:v>
                </c:pt>
                <c:pt idx="979">
                  <c:v>39974</c:v>
                </c:pt>
                <c:pt idx="980">
                  <c:v>39975</c:v>
                </c:pt>
                <c:pt idx="981">
                  <c:v>39976</c:v>
                </c:pt>
                <c:pt idx="982">
                  <c:v>39979</c:v>
                </c:pt>
                <c:pt idx="983">
                  <c:v>39980</c:v>
                </c:pt>
                <c:pt idx="984">
                  <c:v>39981</c:v>
                </c:pt>
                <c:pt idx="985">
                  <c:v>39982</c:v>
                </c:pt>
                <c:pt idx="986">
                  <c:v>39983</c:v>
                </c:pt>
                <c:pt idx="987">
                  <c:v>39986</c:v>
                </c:pt>
                <c:pt idx="988">
                  <c:v>39987</c:v>
                </c:pt>
                <c:pt idx="989">
                  <c:v>39988</c:v>
                </c:pt>
                <c:pt idx="990">
                  <c:v>39989</c:v>
                </c:pt>
                <c:pt idx="991">
                  <c:v>39990</c:v>
                </c:pt>
                <c:pt idx="992">
                  <c:v>39993</c:v>
                </c:pt>
                <c:pt idx="993">
                  <c:v>39994</c:v>
                </c:pt>
                <c:pt idx="994">
                  <c:v>39995</c:v>
                </c:pt>
                <c:pt idx="995">
                  <c:v>39996</c:v>
                </c:pt>
                <c:pt idx="996">
                  <c:v>40000</c:v>
                </c:pt>
                <c:pt idx="997">
                  <c:v>40001</c:v>
                </c:pt>
                <c:pt idx="998">
                  <c:v>40002</c:v>
                </c:pt>
                <c:pt idx="999">
                  <c:v>40003</c:v>
                </c:pt>
                <c:pt idx="1000">
                  <c:v>40004</c:v>
                </c:pt>
                <c:pt idx="1001">
                  <c:v>40007</c:v>
                </c:pt>
                <c:pt idx="1002">
                  <c:v>40008</c:v>
                </c:pt>
                <c:pt idx="1003">
                  <c:v>40009</c:v>
                </c:pt>
                <c:pt idx="1004">
                  <c:v>40010</c:v>
                </c:pt>
                <c:pt idx="1005">
                  <c:v>40011</c:v>
                </c:pt>
                <c:pt idx="1006">
                  <c:v>40014</c:v>
                </c:pt>
                <c:pt idx="1007">
                  <c:v>40015</c:v>
                </c:pt>
                <c:pt idx="1008">
                  <c:v>40016</c:v>
                </c:pt>
                <c:pt idx="1009">
                  <c:v>40017</c:v>
                </c:pt>
                <c:pt idx="1010">
                  <c:v>40018</c:v>
                </c:pt>
                <c:pt idx="1011">
                  <c:v>40021</c:v>
                </c:pt>
                <c:pt idx="1012">
                  <c:v>40022</c:v>
                </c:pt>
                <c:pt idx="1013">
                  <c:v>40023</c:v>
                </c:pt>
                <c:pt idx="1014">
                  <c:v>40024</c:v>
                </c:pt>
                <c:pt idx="1015">
                  <c:v>40025</c:v>
                </c:pt>
                <c:pt idx="1016">
                  <c:v>40028</c:v>
                </c:pt>
                <c:pt idx="1017">
                  <c:v>40029</c:v>
                </c:pt>
                <c:pt idx="1018">
                  <c:v>40030</c:v>
                </c:pt>
                <c:pt idx="1019">
                  <c:v>40031</c:v>
                </c:pt>
                <c:pt idx="1020">
                  <c:v>40032</c:v>
                </c:pt>
                <c:pt idx="1021">
                  <c:v>40035</c:v>
                </c:pt>
                <c:pt idx="1022">
                  <c:v>40036</c:v>
                </c:pt>
                <c:pt idx="1023">
                  <c:v>40037</c:v>
                </c:pt>
                <c:pt idx="1024">
                  <c:v>40038</c:v>
                </c:pt>
                <c:pt idx="1025">
                  <c:v>40039</c:v>
                </c:pt>
                <c:pt idx="1026">
                  <c:v>40042</c:v>
                </c:pt>
                <c:pt idx="1027">
                  <c:v>40043</c:v>
                </c:pt>
                <c:pt idx="1028">
                  <c:v>40044</c:v>
                </c:pt>
                <c:pt idx="1029">
                  <c:v>40045</c:v>
                </c:pt>
                <c:pt idx="1030">
                  <c:v>40046</c:v>
                </c:pt>
                <c:pt idx="1031">
                  <c:v>40049</c:v>
                </c:pt>
                <c:pt idx="1032">
                  <c:v>40050</c:v>
                </c:pt>
                <c:pt idx="1033">
                  <c:v>40051</c:v>
                </c:pt>
                <c:pt idx="1034">
                  <c:v>40052</c:v>
                </c:pt>
                <c:pt idx="1035">
                  <c:v>40053</c:v>
                </c:pt>
                <c:pt idx="1036">
                  <c:v>40056</c:v>
                </c:pt>
                <c:pt idx="1037">
                  <c:v>40057</c:v>
                </c:pt>
                <c:pt idx="1038">
                  <c:v>40058</c:v>
                </c:pt>
                <c:pt idx="1039">
                  <c:v>40059</c:v>
                </c:pt>
                <c:pt idx="1040">
                  <c:v>40060</c:v>
                </c:pt>
                <c:pt idx="1041">
                  <c:v>40064</c:v>
                </c:pt>
                <c:pt idx="1042">
                  <c:v>40065</c:v>
                </c:pt>
                <c:pt idx="1043">
                  <c:v>40066</c:v>
                </c:pt>
                <c:pt idx="1044">
                  <c:v>40067</c:v>
                </c:pt>
                <c:pt idx="1045">
                  <c:v>40070</c:v>
                </c:pt>
                <c:pt idx="1046">
                  <c:v>40071</c:v>
                </c:pt>
                <c:pt idx="1047">
                  <c:v>40072</c:v>
                </c:pt>
                <c:pt idx="1048">
                  <c:v>40073</c:v>
                </c:pt>
                <c:pt idx="1049">
                  <c:v>40074</c:v>
                </c:pt>
                <c:pt idx="1050">
                  <c:v>40077</c:v>
                </c:pt>
                <c:pt idx="1051">
                  <c:v>40078</c:v>
                </c:pt>
                <c:pt idx="1052">
                  <c:v>40079</c:v>
                </c:pt>
                <c:pt idx="1053">
                  <c:v>40080</c:v>
                </c:pt>
                <c:pt idx="1054">
                  <c:v>40081</c:v>
                </c:pt>
                <c:pt idx="1055">
                  <c:v>40084</c:v>
                </c:pt>
                <c:pt idx="1056">
                  <c:v>40085</c:v>
                </c:pt>
                <c:pt idx="1057">
                  <c:v>40086</c:v>
                </c:pt>
                <c:pt idx="1058">
                  <c:v>40087</c:v>
                </c:pt>
                <c:pt idx="1059">
                  <c:v>40088</c:v>
                </c:pt>
                <c:pt idx="1060">
                  <c:v>40091</c:v>
                </c:pt>
                <c:pt idx="1061">
                  <c:v>40092</c:v>
                </c:pt>
                <c:pt idx="1062">
                  <c:v>40093</c:v>
                </c:pt>
                <c:pt idx="1063">
                  <c:v>40094</c:v>
                </c:pt>
                <c:pt idx="1064">
                  <c:v>40095</c:v>
                </c:pt>
                <c:pt idx="1065">
                  <c:v>40098</c:v>
                </c:pt>
                <c:pt idx="1066">
                  <c:v>40099</c:v>
                </c:pt>
                <c:pt idx="1067">
                  <c:v>40100</c:v>
                </c:pt>
                <c:pt idx="1068">
                  <c:v>40101</c:v>
                </c:pt>
                <c:pt idx="1069">
                  <c:v>40102</c:v>
                </c:pt>
                <c:pt idx="1070">
                  <c:v>40105</c:v>
                </c:pt>
                <c:pt idx="1071">
                  <c:v>40106</c:v>
                </c:pt>
                <c:pt idx="1072">
                  <c:v>40107</c:v>
                </c:pt>
                <c:pt idx="1073">
                  <c:v>40108</c:v>
                </c:pt>
                <c:pt idx="1074">
                  <c:v>40109</c:v>
                </c:pt>
                <c:pt idx="1075">
                  <c:v>40112</c:v>
                </c:pt>
                <c:pt idx="1076">
                  <c:v>40113</c:v>
                </c:pt>
                <c:pt idx="1077">
                  <c:v>40114</c:v>
                </c:pt>
                <c:pt idx="1078">
                  <c:v>40115</c:v>
                </c:pt>
                <c:pt idx="1079">
                  <c:v>40116</c:v>
                </c:pt>
                <c:pt idx="1080">
                  <c:v>40119</c:v>
                </c:pt>
                <c:pt idx="1081">
                  <c:v>40120</c:v>
                </c:pt>
                <c:pt idx="1082">
                  <c:v>40121</c:v>
                </c:pt>
                <c:pt idx="1083">
                  <c:v>40122</c:v>
                </c:pt>
                <c:pt idx="1084">
                  <c:v>40123</c:v>
                </c:pt>
                <c:pt idx="1085">
                  <c:v>40126</c:v>
                </c:pt>
                <c:pt idx="1086">
                  <c:v>40127</c:v>
                </c:pt>
                <c:pt idx="1087">
                  <c:v>40128</c:v>
                </c:pt>
                <c:pt idx="1088">
                  <c:v>40129</c:v>
                </c:pt>
                <c:pt idx="1089">
                  <c:v>40130</c:v>
                </c:pt>
                <c:pt idx="1090">
                  <c:v>40133</c:v>
                </c:pt>
                <c:pt idx="1091">
                  <c:v>40134</c:v>
                </c:pt>
                <c:pt idx="1092">
                  <c:v>40135</c:v>
                </c:pt>
                <c:pt idx="1093">
                  <c:v>40136</c:v>
                </c:pt>
                <c:pt idx="1094">
                  <c:v>40137</c:v>
                </c:pt>
                <c:pt idx="1095">
                  <c:v>40140</c:v>
                </c:pt>
                <c:pt idx="1096">
                  <c:v>40141</c:v>
                </c:pt>
                <c:pt idx="1097">
                  <c:v>40142</c:v>
                </c:pt>
                <c:pt idx="1098">
                  <c:v>40144</c:v>
                </c:pt>
                <c:pt idx="1099">
                  <c:v>40147</c:v>
                </c:pt>
                <c:pt idx="1100">
                  <c:v>40148</c:v>
                </c:pt>
                <c:pt idx="1101">
                  <c:v>40149</c:v>
                </c:pt>
                <c:pt idx="1102">
                  <c:v>40150</c:v>
                </c:pt>
                <c:pt idx="1103">
                  <c:v>40151</c:v>
                </c:pt>
                <c:pt idx="1104">
                  <c:v>40154</c:v>
                </c:pt>
                <c:pt idx="1105">
                  <c:v>40155</c:v>
                </c:pt>
                <c:pt idx="1106">
                  <c:v>40156</c:v>
                </c:pt>
                <c:pt idx="1107">
                  <c:v>40157</c:v>
                </c:pt>
                <c:pt idx="1108">
                  <c:v>40158</c:v>
                </c:pt>
                <c:pt idx="1109">
                  <c:v>40161</c:v>
                </c:pt>
                <c:pt idx="1110">
                  <c:v>40162</c:v>
                </c:pt>
                <c:pt idx="1111">
                  <c:v>40163</c:v>
                </c:pt>
                <c:pt idx="1112">
                  <c:v>40164</c:v>
                </c:pt>
                <c:pt idx="1113">
                  <c:v>40165</c:v>
                </c:pt>
                <c:pt idx="1114">
                  <c:v>40168</c:v>
                </c:pt>
                <c:pt idx="1115">
                  <c:v>40169</c:v>
                </c:pt>
                <c:pt idx="1116">
                  <c:v>40170</c:v>
                </c:pt>
                <c:pt idx="1117">
                  <c:v>40171</c:v>
                </c:pt>
                <c:pt idx="1118">
                  <c:v>40175</c:v>
                </c:pt>
                <c:pt idx="1119">
                  <c:v>40176</c:v>
                </c:pt>
                <c:pt idx="1120">
                  <c:v>40177</c:v>
                </c:pt>
                <c:pt idx="1121">
                  <c:v>40178</c:v>
                </c:pt>
                <c:pt idx="1122">
                  <c:v>40182</c:v>
                </c:pt>
                <c:pt idx="1123">
                  <c:v>40183</c:v>
                </c:pt>
                <c:pt idx="1124">
                  <c:v>40184</c:v>
                </c:pt>
                <c:pt idx="1125">
                  <c:v>40185</c:v>
                </c:pt>
                <c:pt idx="1126">
                  <c:v>40186</c:v>
                </c:pt>
                <c:pt idx="1127">
                  <c:v>40189</c:v>
                </c:pt>
                <c:pt idx="1128">
                  <c:v>40190</c:v>
                </c:pt>
                <c:pt idx="1129">
                  <c:v>40191</c:v>
                </c:pt>
                <c:pt idx="1130">
                  <c:v>40192</c:v>
                </c:pt>
                <c:pt idx="1131">
                  <c:v>40193</c:v>
                </c:pt>
                <c:pt idx="1132">
                  <c:v>40197</c:v>
                </c:pt>
                <c:pt idx="1133">
                  <c:v>40198</c:v>
                </c:pt>
                <c:pt idx="1134">
                  <c:v>40199</c:v>
                </c:pt>
                <c:pt idx="1135">
                  <c:v>40200</c:v>
                </c:pt>
                <c:pt idx="1136">
                  <c:v>40203</c:v>
                </c:pt>
                <c:pt idx="1137">
                  <c:v>40204</c:v>
                </c:pt>
                <c:pt idx="1138">
                  <c:v>40205</c:v>
                </c:pt>
                <c:pt idx="1139">
                  <c:v>40206</c:v>
                </c:pt>
                <c:pt idx="1140">
                  <c:v>40207</c:v>
                </c:pt>
                <c:pt idx="1141">
                  <c:v>40210</c:v>
                </c:pt>
                <c:pt idx="1142">
                  <c:v>40211</c:v>
                </c:pt>
                <c:pt idx="1143">
                  <c:v>40212</c:v>
                </c:pt>
                <c:pt idx="1144">
                  <c:v>40213</c:v>
                </c:pt>
                <c:pt idx="1145">
                  <c:v>40214</c:v>
                </c:pt>
                <c:pt idx="1146">
                  <c:v>40217</c:v>
                </c:pt>
                <c:pt idx="1147">
                  <c:v>40218</c:v>
                </c:pt>
                <c:pt idx="1148">
                  <c:v>40219</c:v>
                </c:pt>
                <c:pt idx="1149">
                  <c:v>40220</c:v>
                </c:pt>
                <c:pt idx="1150">
                  <c:v>40221</c:v>
                </c:pt>
                <c:pt idx="1151">
                  <c:v>40225</c:v>
                </c:pt>
                <c:pt idx="1152">
                  <c:v>40226</c:v>
                </c:pt>
                <c:pt idx="1153">
                  <c:v>40227</c:v>
                </c:pt>
                <c:pt idx="1154">
                  <c:v>40228</c:v>
                </c:pt>
                <c:pt idx="1155">
                  <c:v>40231</c:v>
                </c:pt>
                <c:pt idx="1156">
                  <c:v>40232</c:v>
                </c:pt>
                <c:pt idx="1157">
                  <c:v>40233</c:v>
                </c:pt>
                <c:pt idx="1158">
                  <c:v>40234</c:v>
                </c:pt>
                <c:pt idx="1159">
                  <c:v>40235</c:v>
                </c:pt>
                <c:pt idx="1160">
                  <c:v>40238</c:v>
                </c:pt>
                <c:pt idx="1161">
                  <c:v>40239</c:v>
                </c:pt>
                <c:pt idx="1162">
                  <c:v>40240</c:v>
                </c:pt>
                <c:pt idx="1163">
                  <c:v>40241</c:v>
                </c:pt>
                <c:pt idx="1164">
                  <c:v>40242</c:v>
                </c:pt>
                <c:pt idx="1165">
                  <c:v>40245</c:v>
                </c:pt>
                <c:pt idx="1166">
                  <c:v>40246</c:v>
                </c:pt>
                <c:pt idx="1167">
                  <c:v>40247</c:v>
                </c:pt>
                <c:pt idx="1168">
                  <c:v>40248</c:v>
                </c:pt>
                <c:pt idx="1169">
                  <c:v>40249</c:v>
                </c:pt>
                <c:pt idx="1170">
                  <c:v>40252</c:v>
                </c:pt>
                <c:pt idx="1171">
                  <c:v>40253</c:v>
                </c:pt>
                <c:pt idx="1172">
                  <c:v>40254</c:v>
                </c:pt>
                <c:pt idx="1173">
                  <c:v>40255</c:v>
                </c:pt>
                <c:pt idx="1174">
                  <c:v>40256</c:v>
                </c:pt>
                <c:pt idx="1175">
                  <c:v>40259</c:v>
                </c:pt>
                <c:pt idx="1176">
                  <c:v>40260</c:v>
                </c:pt>
                <c:pt idx="1177">
                  <c:v>40261</c:v>
                </c:pt>
                <c:pt idx="1178">
                  <c:v>40262</c:v>
                </c:pt>
                <c:pt idx="1179">
                  <c:v>40263</c:v>
                </c:pt>
                <c:pt idx="1180">
                  <c:v>40266</c:v>
                </c:pt>
                <c:pt idx="1181">
                  <c:v>40267</c:v>
                </c:pt>
                <c:pt idx="1182">
                  <c:v>40268</c:v>
                </c:pt>
                <c:pt idx="1183">
                  <c:v>40269</c:v>
                </c:pt>
                <c:pt idx="1184">
                  <c:v>40273</c:v>
                </c:pt>
                <c:pt idx="1185">
                  <c:v>40274</c:v>
                </c:pt>
                <c:pt idx="1186">
                  <c:v>40275</c:v>
                </c:pt>
                <c:pt idx="1187">
                  <c:v>40276</c:v>
                </c:pt>
                <c:pt idx="1188">
                  <c:v>40277</c:v>
                </c:pt>
                <c:pt idx="1189">
                  <c:v>40280</c:v>
                </c:pt>
                <c:pt idx="1190">
                  <c:v>40281</c:v>
                </c:pt>
                <c:pt idx="1191">
                  <c:v>40282</c:v>
                </c:pt>
                <c:pt idx="1192">
                  <c:v>40283</c:v>
                </c:pt>
                <c:pt idx="1193">
                  <c:v>40284</c:v>
                </c:pt>
                <c:pt idx="1194">
                  <c:v>40287</c:v>
                </c:pt>
                <c:pt idx="1195">
                  <c:v>40288</c:v>
                </c:pt>
                <c:pt idx="1196">
                  <c:v>40289</c:v>
                </c:pt>
                <c:pt idx="1197">
                  <c:v>40290</c:v>
                </c:pt>
                <c:pt idx="1198">
                  <c:v>40291</c:v>
                </c:pt>
                <c:pt idx="1199">
                  <c:v>40294</c:v>
                </c:pt>
                <c:pt idx="1200">
                  <c:v>40295</c:v>
                </c:pt>
                <c:pt idx="1201">
                  <c:v>40296</c:v>
                </c:pt>
                <c:pt idx="1202">
                  <c:v>40297</c:v>
                </c:pt>
                <c:pt idx="1203">
                  <c:v>40298</c:v>
                </c:pt>
                <c:pt idx="1204">
                  <c:v>40301</c:v>
                </c:pt>
                <c:pt idx="1205">
                  <c:v>40302</c:v>
                </c:pt>
                <c:pt idx="1206">
                  <c:v>40303</c:v>
                </c:pt>
                <c:pt idx="1207">
                  <c:v>40304</c:v>
                </c:pt>
                <c:pt idx="1208">
                  <c:v>40305</c:v>
                </c:pt>
                <c:pt idx="1209">
                  <c:v>40308</c:v>
                </c:pt>
                <c:pt idx="1210">
                  <c:v>40309</c:v>
                </c:pt>
                <c:pt idx="1211">
                  <c:v>40310</c:v>
                </c:pt>
                <c:pt idx="1212">
                  <c:v>40311</c:v>
                </c:pt>
                <c:pt idx="1213">
                  <c:v>40312</c:v>
                </c:pt>
                <c:pt idx="1214">
                  <c:v>40315</c:v>
                </c:pt>
                <c:pt idx="1215">
                  <c:v>40316</c:v>
                </c:pt>
                <c:pt idx="1216">
                  <c:v>40317</c:v>
                </c:pt>
                <c:pt idx="1217">
                  <c:v>40318</c:v>
                </c:pt>
                <c:pt idx="1218">
                  <c:v>40319</c:v>
                </c:pt>
                <c:pt idx="1219">
                  <c:v>40322</c:v>
                </c:pt>
                <c:pt idx="1220">
                  <c:v>40323</c:v>
                </c:pt>
                <c:pt idx="1221">
                  <c:v>40324</c:v>
                </c:pt>
                <c:pt idx="1222">
                  <c:v>40325</c:v>
                </c:pt>
                <c:pt idx="1223">
                  <c:v>40326</c:v>
                </c:pt>
                <c:pt idx="1224">
                  <c:v>40330</c:v>
                </c:pt>
                <c:pt idx="1225">
                  <c:v>40331</c:v>
                </c:pt>
                <c:pt idx="1226">
                  <c:v>40332</c:v>
                </c:pt>
                <c:pt idx="1227">
                  <c:v>40333</c:v>
                </c:pt>
                <c:pt idx="1228">
                  <c:v>40336</c:v>
                </c:pt>
                <c:pt idx="1229">
                  <c:v>40337</c:v>
                </c:pt>
                <c:pt idx="1230">
                  <c:v>40338</c:v>
                </c:pt>
                <c:pt idx="1231">
                  <c:v>40339</c:v>
                </c:pt>
                <c:pt idx="1232">
                  <c:v>40340</c:v>
                </c:pt>
                <c:pt idx="1233">
                  <c:v>40343</c:v>
                </c:pt>
                <c:pt idx="1234">
                  <c:v>40344</c:v>
                </c:pt>
                <c:pt idx="1235">
                  <c:v>40345</c:v>
                </c:pt>
                <c:pt idx="1236">
                  <c:v>40346</c:v>
                </c:pt>
                <c:pt idx="1237">
                  <c:v>40347</c:v>
                </c:pt>
                <c:pt idx="1238">
                  <c:v>40350</c:v>
                </c:pt>
                <c:pt idx="1239">
                  <c:v>40351</c:v>
                </c:pt>
                <c:pt idx="1240">
                  <c:v>40352</c:v>
                </c:pt>
                <c:pt idx="1241">
                  <c:v>40353</c:v>
                </c:pt>
                <c:pt idx="1242">
                  <c:v>40354</c:v>
                </c:pt>
                <c:pt idx="1243">
                  <c:v>40357</c:v>
                </c:pt>
                <c:pt idx="1244">
                  <c:v>40358</c:v>
                </c:pt>
                <c:pt idx="1245">
                  <c:v>40359</c:v>
                </c:pt>
                <c:pt idx="1246">
                  <c:v>40360</c:v>
                </c:pt>
                <c:pt idx="1247">
                  <c:v>40361</c:v>
                </c:pt>
                <c:pt idx="1248">
                  <c:v>40365</c:v>
                </c:pt>
                <c:pt idx="1249">
                  <c:v>40366</c:v>
                </c:pt>
                <c:pt idx="1250">
                  <c:v>40367</c:v>
                </c:pt>
                <c:pt idx="1251">
                  <c:v>40368</c:v>
                </c:pt>
                <c:pt idx="1252">
                  <c:v>40371</c:v>
                </c:pt>
                <c:pt idx="1253">
                  <c:v>40372</c:v>
                </c:pt>
                <c:pt idx="1254">
                  <c:v>40373</c:v>
                </c:pt>
                <c:pt idx="1255">
                  <c:v>40374</c:v>
                </c:pt>
                <c:pt idx="1256">
                  <c:v>40375</c:v>
                </c:pt>
                <c:pt idx="1257">
                  <c:v>40378</c:v>
                </c:pt>
                <c:pt idx="1258">
                  <c:v>40379</c:v>
                </c:pt>
                <c:pt idx="1259">
                  <c:v>40380</c:v>
                </c:pt>
                <c:pt idx="1260">
                  <c:v>40381</c:v>
                </c:pt>
                <c:pt idx="1261">
                  <c:v>40382</c:v>
                </c:pt>
                <c:pt idx="1262">
                  <c:v>40385</c:v>
                </c:pt>
                <c:pt idx="1263">
                  <c:v>40386</c:v>
                </c:pt>
                <c:pt idx="1264">
                  <c:v>40387</c:v>
                </c:pt>
                <c:pt idx="1265">
                  <c:v>40388</c:v>
                </c:pt>
                <c:pt idx="1266">
                  <c:v>40389</c:v>
                </c:pt>
                <c:pt idx="1267">
                  <c:v>40392</c:v>
                </c:pt>
                <c:pt idx="1268">
                  <c:v>40393</c:v>
                </c:pt>
                <c:pt idx="1269">
                  <c:v>40394</c:v>
                </c:pt>
                <c:pt idx="1270">
                  <c:v>40395</c:v>
                </c:pt>
                <c:pt idx="1271">
                  <c:v>40396</c:v>
                </c:pt>
                <c:pt idx="1272">
                  <c:v>40399</c:v>
                </c:pt>
                <c:pt idx="1273">
                  <c:v>40400</c:v>
                </c:pt>
                <c:pt idx="1274">
                  <c:v>40401</c:v>
                </c:pt>
                <c:pt idx="1275">
                  <c:v>40402</c:v>
                </c:pt>
                <c:pt idx="1276">
                  <c:v>40403</c:v>
                </c:pt>
                <c:pt idx="1277">
                  <c:v>40406</c:v>
                </c:pt>
                <c:pt idx="1278">
                  <c:v>40407</c:v>
                </c:pt>
                <c:pt idx="1279">
                  <c:v>40408</c:v>
                </c:pt>
                <c:pt idx="1280">
                  <c:v>40409</c:v>
                </c:pt>
                <c:pt idx="1281">
                  <c:v>40410</c:v>
                </c:pt>
                <c:pt idx="1282">
                  <c:v>40413</c:v>
                </c:pt>
                <c:pt idx="1283">
                  <c:v>40414</c:v>
                </c:pt>
                <c:pt idx="1284">
                  <c:v>40415</c:v>
                </c:pt>
                <c:pt idx="1285">
                  <c:v>40416</c:v>
                </c:pt>
                <c:pt idx="1286">
                  <c:v>40417</c:v>
                </c:pt>
                <c:pt idx="1287">
                  <c:v>40420</c:v>
                </c:pt>
                <c:pt idx="1288">
                  <c:v>40421</c:v>
                </c:pt>
                <c:pt idx="1289">
                  <c:v>40422</c:v>
                </c:pt>
                <c:pt idx="1290">
                  <c:v>40423</c:v>
                </c:pt>
                <c:pt idx="1291">
                  <c:v>40424</c:v>
                </c:pt>
                <c:pt idx="1292">
                  <c:v>40428</c:v>
                </c:pt>
                <c:pt idx="1293">
                  <c:v>40429</c:v>
                </c:pt>
                <c:pt idx="1294">
                  <c:v>40430</c:v>
                </c:pt>
                <c:pt idx="1295">
                  <c:v>40431</c:v>
                </c:pt>
                <c:pt idx="1296">
                  <c:v>40434</c:v>
                </c:pt>
                <c:pt idx="1297">
                  <c:v>40435</c:v>
                </c:pt>
                <c:pt idx="1298">
                  <c:v>40436</c:v>
                </c:pt>
                <c:pt idx="1299">
                  <c:v>40437</c:v>
                </c:pt>
                <c:pt idx="1300">
                  <c:v>40438</c:v>
                </c:pt>
                <c:pt idx="1301">
                  <c:v>40441</c:v>
                </c:pt>
                <c:pt idx="1302">
                  <c:v>40442</c:v>
                </c:pt>
                <c:pt idx="1303">
                  <c:v>40443</c:v>
                </c:pt>
                <c:pt idx="1304">
                  <c:v>40444</c:v>
                </c:pt>
                <c:pt idx="1305">
                  <c:v>40445</c:v>
                </c:pt>
                <c:pt idx="1306">
                  <c:v>40448</c:v>
                </c:pt>
                <c:pt idx="1307">
                  <c:v>40449</c:v>
                </c:pt>
                <c:pt idx="1308">
                  <c:v>40450</c:v>
                </c:pt>
                <c:pt idx="1309">
                  <c:v>40451</c:v>
                </c:pt>
                <c:pt idx="1310">
                  <c:v>40452</c:v>
                </c:pt>
                <c:pt idx="1311">
                  <c:v>40455</c:v>
                </c:pt>
                <c:pt idx="1312">
                  <c:v>40456</c:v>
                </c:pt>
                <c:pt idx="1313">
                  <c:v>40457</c:v>
                </c:pt>
                <c:pt idx="1314">
                  <c:v>40458</c:v>
                </c:pt>
                <c:pt idx="1315">
                  <c:v>40459</c:v>
                </c:pt>
                <c:pt idx="1316">
                  <c:v>40462</c:v>
                </c:pt>
                <c:pt idx="1317">
                  <c:v>40463</c:v>
                </c:pt>
                <c:pt idx="1318">
                  <c:v>40464</c:v>
                </c:pt>
                <c:pt idx="1319">
                  <c:v>40465</c:v>
                </c:pt>
                <c:pt idx="1320">
                  <c:v>40466</c:v>
                </c:pt>
                <c:pt idx="1321">
                  <c:v>40469</c:v>
                </c:pt>
                <c:pt idx="1322">
                  <c:v>40470</c:v>
                </c:pt>
                <c:pt idx="1323">
                  <c:v>40471</c:v>
                </c:pt>
                <c:pt idx="1324">
                  <c:v>40472</c:v>
                </c:pt>
                <c:pt idx="1325">
                  <c:v>40473</c:v>
                </c:pt>
                <c:pt idx="1326">
                  <c:v>40476</c:v>
                </c:pt>
                <c:pt idx="1327">
                  <c:v>40477</c:v>
                </c:pt>
                <c:pt idx="1328">
                  <c:v>40478</c:v>
                </c:pt>
                <c:pt idx="1329">
                  <c:v>40479</c:v>
                </c:pt>
                <c:pt idx="1330">
                  <c:v>40480</c:v>
                </c:pt>
                <c:pt idx="1331">
                  <c:v>40483</c:v>
                </c:pt>
                <c:pt idx="1332">
                  <c:v>40484</c:v>
                </c:pt>
                <c:pt idx="1333">
                  <c:v>40485</c:v>
                </c:pt>
                <c:pt idx="1334">
                  <c:v>40486</c:v>
                </c:pt>
                <c:pt idx="1335">
                  <c:v>40487</c:v>
                </c:pt>
                <c:pt idx="1336">
                  <c:v>40490</c:v>
                </c:pt>
                <c:pt idx="1337">
                  <c:v>40491</c:v>
                </c:pt>
                <c:pt idx="1338">
                  <c:v>40492</c:v>
                </c:pt>
                <c:pt idx="1339">
                  <c:v>40493</c:v>
                </c:pt>
                <c:pt idx="1340">
                  <c:v>40494</c:v>
                </c:pt>
                <c:pt idx="1341">
                  <c:v>40497</c:v>
                </c:pt>
                <c:pt idx="1342">
                  <c:v>40498</c:v>
                </c:pt>
                <c:pt idx="1343">
                  <c:v>40499</c:v>
                </c:pt>
                <c:pt idx="1344">
                  <c:v>40500</c:v>
                </c:pt>
                <c:pt idx="1345">
                  <c:v>40501</c:v>
                </c:pt>
                <c:pt idx="1346">
                  <c:v>40504</c:v>
                </c:pt>
                <c:pt idx="1347">
                  <c:v>40505</c:v>
                </c:pt>
                <c:pt idx="1348">
                  <c:v>40506</c:v>
                </c:pt>
                <c:pt idx="1349">
                  <c:v>40508</c:v>
                </c:pt>
                <c:pt idx="1350">
                  <c:v>40511</c:v>
                </c:pt>
                <c:pt idx="1351">
                  <c:v>40512</c:v>
                </c:pt>
                <c:pt idx="1352">
                  <c:v>40513</c:v>
                </c:pt>
                <c:pt idx="1353">
                  <c:v>40514</c:v>
                </c:pt>
                <c:pt idx="1354">
                  <c:v>40515</c:v>
                </c:pt>
                <c:pt idx="1355">
                  <c:v>40518</c:v>
                </c:pt>
                <c:pt idx="1356">
                  <c:v>40519</c:v>
                </c:pt>
                <c:pt idx="1357">
                  <c:v>40520</c:v>
                </c:pt>
                <c:pt idx="1358">
                  <c:v>40521</c:v>
                </c:pt>
                <c:pt idx="1359">
                  <c:v>40522</c:v>
                </c:pt>
                <c:pt idx="1360">
                  <c:v>40525</c:v>
                </c:pt>
                <c:pt idx="1361">
                  <c:v>40526</c:v>
                </c:pt>
                <c:pt idx="1362">
                  <c:v>40527</c:v>
                </c:pt>
                <c:pt idx="1363">
                  <c:v>40528</c:v>
                </c:pt>
                <c:pt idx="1364">
                  <c:v>40529</c:v>
                </c:pt>
                <c:pt idx="1365">
                  <c:v>40532</c:v>
                </c:pt>
                <c:pt idx="1366">
                  <c:v>40533</c:v>
                </c:pt>
                <c:pt idx="1367">
                  <c:v>40534</c:v>
                </c:pt>
                <c:pt idx="1368">
                  <c:v>40535</c:v>
                </c:pt>
                <c:pt idx="1369">
                  <c:v>40539</c:v>
                </c:pt>
                <c:pt idx="1370">
                  <c:v>40540</c:v>
                </c:pt>
                <c:pt idx="1371">
                  <c:v>40541</c:v>
                </c:pt>
                <c:pt idx="1372">
                  <c:v>40542</c:v>
                </c:pt>
                <c:pt idx="1373">
                  <c:v>40543</c:v>
                </c:pt>
                <c:pt idx="1374">
                  <c:v>40546</c:v>
                </c:pt>
                <c:pt idx="1375">
                  <c:v>40547</c:v>
                </c:pt>
                <c:pt idx="1376">
                  <c:v>40548</c:v>
                </c:pt>
                <c:pt idx="1377">
                  <c:v>40549</c:v>
                </c:pt>
                <c:pt idx="1378">
                  <c:v>40550</c:v>
                </c:pt>
                <c:pt idx="1379">
                  <c:v>40553</c:v>
                </c:pt>
                <c:pt idx="1380">
                  <c:v>40554</c:v>
                </c:pt>
                <c:pt idx="1381">
                  <c:v>40555</c:v>
                </c:pt>
                <c:pt idx="1382">
                  <c:v>40556</c:v>
                </c:pt>
                <c:pt idx="1383">
                  <c:v>40557</c:v>
                </c:pt>
                <c:pt idx="1384">
                  <c:v>40561</c:v>
                </c:pt>
                <c:pt idx="1385">
                  <c:v>40562</c:v>
                </c:pt>
                <c:pt idx="1386">
                  <c:v>40563</c:v>
                </c:pt>
                <c:pt idx="1387">
                  <c:v>40564</c:v>
                </c:pt>
                <c:pt idx="1388">
                  <c:v>40567</c:v>
                </c:pt>
                <c:pt idx="1389">
                  <c:v>40568</c:v>
                </c:pt>
                <c:pt idx="1390">
                  <c:v>40569</c:v>
                </c:pt>
                <c:pt idx="1391">
                  <c:v>40570</c:v>
                </c:pt>
                <c:pt idx="1392">
                  <c:v>40571</c:v>
                </c:pt>
                <c:pt idx="1393">
                  <c:v>40574</c:v>
                </c:pt>
                <c:pt idx="1394">
                  <c:v>40575</c:v>
                </c:pt>
                <c:pt idx="1395">
                  <c:v>40576</c:v>
                </c:pt>
                <c:pt idx="1396">
                  <c:v>40577</c:v>
                </c:pt>
                <c:pt idx="1397">
                  <c:v>40578</c:v>
                </c:pt>
                <c:pt idx="1398">
                  <c:v>40581</c:v>
                </c:pt>
                <c:pt idx="1399">
                  <c:v>40582</c:v>
                </c:pt>
                <c:pt idx="1400">
                  <c:v>40583</c:v>
                </c:pt>
                <c:pt idx="1401">
                  <c:v>40584</c:v>
                </c:pt>
                <c:pt idx="1402">
                  <c:v>40585</c:v>
                </c:pt>
                <c:pt idx="1403">
                  <c:v>40588</c:v>
                </c:pt>
                <c:pt idx="1404">
                  <c:v>40589</c:v>
                </c:pt>
                <c:pt idx="1405">
                  <c:v>40590</c:v>
                </c:pt>
                <c:pt idx="1406">
                  <c:v>40591</c:v>
                </c:pt>
                <c:pt idx="1407">
                  <c:v>40592</c:v>
                </c:pt>
                <c:pt idx="1408">
                  <c:v>40596</c:v>
                </c:pt>
                <c:pt idx="1409">
                  <c:v>40597</c:v>
                </c:pt>
                <c:pt idx="1410">
                  <c:v>40598</c:v>
                </c:pt>
                <c:pt idx="1411">
                  <c:v>40599</c:v>
                </c:pt>
                <c:pt idx="1412">
                  <c:v>40602</c:v>
                </c:pt>
                <c:pt idx="1413">
                  <c:v>40603</c:v>
                </c:pt>
                <c:pt idx="1414">
                  <c:v>40604</c:v>
                </c:pt>
                <c:pt idx="1415">
                  <c:v>40605</c:v>
                </c:pt>
                <c:pt idx="1416">
                  <c:v>40606</c:v>
                </c:pt>
                <c:pt idx="1417">
                  <c:v>40609</c:v>
                </c:pt>
                <c:pt idx="1418">
                  <c:v>40610</c:v>
                </c:pt>
                <c:pt idx="1419">
                  <c:v>40611</c:v>
                </c:pt>
                <c:pt idx="1420">
                  <c:v>40612</c:v>
                </c:pt>
                <c:pt idx="1421">
                  <c:v>40613</c:v>
                </c:pt>
                <c:pt idx="1422">
                  <c:v>40616</c:v>
                </c:pt>
                <c:pt idx="1423">
                  <c:v>40617</c:v>
                </c:pt>
                <c:pt idx="1424">
                  <c:v>40618</c:v>
                </c:pt>
                <c:pt idx="1425">
                  <c:v>40619</c:v>
                </c:pt>
                <c:pt idx="1426">
                  <c:v>40620</c:v>
                </c:pt>
                <c:pt idx="1427">
                  <c:v>40623</c:v>
                </c:pt>
                <c:pt idx="1428">
                  <c:v>40624</c:v>
                </c:pt>
                <c:pt idx="1429">
                  <c:v>40625</c:v>
                </c:pt>
                <c:pt idx="1430">
                  <c:v>40626</c:v>
                </c:pt>
                <c:pt idx="1431">
                  <c:v>40627</c:v>
                </c:pt>
                <c:pt idx="1432">
                  <c:v>40630</c:v>
                </c:pt>
                <c:pt idx="1433">
                  <c:v>40631</c:v>
                </c:pt>
                <c:pt idx="1434">
                  <c:v>40632</c:v>
                </c:pt>
                <c:pt idx="1435">
                  <c:v>40633</c:v>
                </c:pt>
                <c:pt idx="1436">
                  <c:v>40634</c:v>
                </c:pt>
                <c:pt idx="1437">
                  <c:v>40637</c:v>
                </c:pt>
                <c:pt idx="1438">
                  <c:v>40638</c:v>
                </c:pt>
                <c:pt idx="1439">
                  <c:v>40639</c:v>
                </c:pt>
                <c:pt idx="1440">
                  <c:v>40640</c:v>
                </c:pt>
                <c:pt idx="1441">
                  <c:v>40641</c:v>
                </c:pt>
                <c:pt idx="1442">
                  <c:v>40644</c:v>
                </c:pt>
                <c:pt idx="1443">
                  <c:v>40645</c:v>
                </c:pt>
                <c:pt idx="1444">
                  <c:v>40646</c:v>
                </c:pt>
                <c:pt idx="1445">
                  <c:v>40647</c:v>
                </c:pt>
                <c:pt idx="1446">
                  <c:v>40648</c:v>
                </c:pt>
                <c:pt idx="1447">
                  <c:v>40651</c:v>
                </c:pt>
                <c:pt idx="1448">
                  <c:v>40652</c:v>
                </c:pt>
                <c:pt idx="1449">
                  <c:v>40653</c:v>
                </c:pt>
                <c:pt idx="1450">
                  <c:v>40654</c:v>
                </c:pt>
                <c:pt idx="1451">
                  <c:v>40658</c:v>
                </c:pt>
                <c:pt idx="1452">
                  <c:v>40659</c:v>
                </c:pt>
                <c:pt idx="1453">
                  <c:v>40660</c:v>
                </c:pt>
                <c:pt idx="1454">
                  <c:v>40661</c:v>
                </c:pt>
                <c:pt idx="1455">
                  <c:v>40662</c:v>
                </c:pt>
                <c:pt idx="1456">
                  <c:v>40665</c:v>
                </c:pt>
                <c:pt idx="1457">
                  <c:v>40666</c:v>
                </c:pt>
                <c:pt idx="1458">
                  <c:v>40667</c:v>
                </c:pt>
                <c:pt idx="1459">
                  <c:v>40668</c:v>
                </c:pt>
                <c:pt idx="1460">
                  <c:v>40669</c:v>
                </c:pt>
                <c:pt idx="1461">
                  <c:v>40672</c:v>
                </c:pt>
                <c:pt idx="1462">
                  <c:v>40673</c:v>
                </c:pt>
                <c:pt idx="1463">
                  <c:v>40674</c:v>
                </c:pt>
                <c:pt idx="1464">
                  <c:v>40675</c:v>
                </c:pt>
                <c:pt idx="1465">
                  <c:v>40676</c:v>
                </c:pt>
                <c:pt idx="1466">
                  <c:v>40679</c:v>
                </c:pt>
                <c:pt idx="1467">
                  <c:v>40680</c:v>
                </c:pt>
                <c:pt idx="1468">
                  <c:v>40681</c:v>
                </c:pt>
                <c:pt idx="1469">
                  <c:v>40682</c:v>
                </c:pt>
                <c:pt idx="1470">
                  <c:v>40683</c:v>
                </c:pt>
                <c:pt idx="1471">
                  <c:v>40686</c:v>
                </c:pt>
                <c:pt idx="1472">
                  <c:v>40687</c:v>
                </c:pt>
                <c:pt idx="1473">
                  <c:v>40688</c:v>
                </c:pt>
                <c:pt idx="1474">
                  <c:v>40689</c:v>
                </c:pt>
                <c:pt idx="1475">
                  <c:v>40690</c:v>
                </c:pt>
                <c:pt idx="1476">
                  <c:v>40694</c:v>
                </c:pt>
                <c:pt idx="1477">
                  <c:v>40695</c:v>
                </c:pt>
                <c:pt idx="1478">
                  <c:v>40696</c:v>
                </c:pt>
                <c:pt idx="1479">
                  <c:v>40697</c:v>
                </c:pt>
                <c:pt idx="1480">
                  <c:v>40700</c:v>
                </c:pt>
                <c:pt idx="1481">
                  <c:v>40701</c:v>
                </c:pt>
                <c:pt idx="1482">
                  <c:v>40702</c:v>
                </c:pt>
                <c:pt idx="1483">
                  <c:v>40703</c:v>
                </c:pt>
                <c:pt idx="1484">
                  <c:v>40704</c:v>
                </c:pt>
                <c:pt idx="1485">
                  <c:v>40707</c:v>
                </c:pt>
                <c:pt idx="1486">
                  <c:v>40708</c:v>
                </c:pt>
                <c:pt idx="1487">
                  <c:v>40709</c:v>
                </c:pt>
                <c:pt idx="1488">
                  <c:v>40710</c:v>
                </c:pt>
                <c:pt idx="1489">
                  <c:v>40711</c:v>
                </c:pt>
                <c:pt idx="1490">
                  <c:v>40714</c:v>
                </c:pt>
                <c:pt idx="1491">
                  <c:v>40715</c:v>
                </c:pt>
                <c:pt idx="1492">
                  <c:v>40716</c:v>
                </c:pt>
                <c:pt idx="1493">
                  <c:v>40717</c:v>
                </c:pt>
                <c:pt idx="1494">
                  <c:v>40718</c:v>
                </c:pt>
                <c:pt idx="1495">
                  <c:v>40721</c:v>
                </c:pt>
                <c:pt idx="1496">
                  <c:v>40722</c:v>
                </c:pt>
                <c:pt idx="1497">
                  <c:v>40723</c:v>
                </c:pt>
                <c:pt idx="1498">
                  <c:v>40724</c:v>
                </c:pt>
                <c:pt idx="1499">
                  <c:v>40725</c:v>
                </c:pt>
                <c:pt idx="1500">
                  <c:v>40729</c:v>
                </c:pt>
                <c:pt idx="1501">
                  <c:v>40730</c:v>
                </c:pt>
                <c:pt idx="1502">
                  <c:v>40731</c:v>
                </c:pt>
                <c:pt idx="1503">
                  <c:v>40732</c:v>
                </c:pt>
                <c:pt idx="1504">
                  <c:v>40735</c:v>
                </c:pt>
                <c:pt idx="1505">
                  <c:v>40736</c:v>
                </c:pt>
                <c:pt idx="1506">
                  <c:v>40737</c:v>
                </c:pt>
                <c:pt idx="1507">
                  <c:v>40738</c:v>
                </c:pt>
                <c:pt idx="1508">
                  <c:v>40739</c:v>
                </c:pt>
                <c:pt idx="1509">
                  <c:v>40742</c:v>
                </c:pt>
                <c:pt idx="1510">
                  <c:v>40743</c:v>
                </c:pt>
                <c:pt idx="1511">
                  <c:v>40744</c:v>
                </c:pt>
                <c:pt idx="1512">
                  <c:v>40745</c:v>
                </c:pt>
                <c:pt idx="1513">
                  <c:v>40746</c:v>
                </c:pt>
                <c:pt idx="1514">
                  <c:v>40749</c:v>
                </c:pt>
                <c:pt idx="1515">
                  <c:v>40750</c:v>
                </c:pt>
                <c:pt idx="1516">
                  <c:v>40751</c:v>
                </c:pt>
                <c:pt idx="1517">
                  <c:v>40752</c:v>
                </c:pt>
                <c:pt idx="1518">
                  <c:v>40753</c:v>
                </c:pt>
                <c:pt idx="1519">
                  <c:v>40756</c:v>
                </c:pt>
                <c:pt idx="1520">
                  <c:v>40757</c:v>
                </c:pt>
                <c:pt idx="1521">
                  <c:v>40758</c:v>
                </c:pt>
                <c:pt idx="1522">
                  <c:v>40759</c:v>
                </c:pt>
                <c:pt idx="1523">
                  <c:v>40760</c:v>
                </c:pt>
                <c:pt idx="1524">
                  <c:v>40763</c:v>
                </c:pt>
                <c:pt idx="1525">
                  <c:v>40764</c:v>
                </c:pt>
                <c:pt idx="1526">
                  <c:v>40765</c:v>
                </c:pt>
                <c:pt idx="1527">
                  <c:v>40766</c:v>
                </c:pt>
                <c:pt idx="1528">
                  <c:v>40767</c:v>
                </c:pt>
                <c:pt idx="1529">
                  <c:v>40770</c:v>
                </c:pt>
                <c:pt idx="1530">
                  <c:v>40771</c:v>
                </c:pt>
                <c:pt idx="1531">
                  <c:v>40772</c:v>
                </c:pt>
                <c:pt idx="1532">
                  <c:v>40773</c:v>
                </c:pt>
                <c:pt idx="1533">
                  <c:v>40774</c:v>
                </c:pt>
                <c:pt idx="1534">
                  <c:v>40777</c:v>
                </c:pt>
                <c:pt idx="1535">
                  <c:v>40778</c:v>
                </c:pt>
                <c:pt idx="1536">
                  <c:v>40779</c:v>
                </c:pt>
                <c:pt idx="1537">
                  <c:v>40780</c:v>
                </c:pt>
                <c:pt idx="1538">
                  <c:v>40781</c:v>
                </c:pt>
                <c:pt idx="1539">
                  <c:v>40784</c:v>
                </c:pt>
                <c:pt idx="1540">
                  <c:v>40785</c:v>
                </c:pt>
                <c:pt idx="1541">
                  <c:v>40786</c:v>
                </c:pt>
                <c:pt idx="1542">
                  <c:v>40787</c:v>
                </c:pt>
                <c:pt idx="1543">
                  <c:v>40788</c:v>
                </c:pt>
                <c:pt idx="1544">
                  <c:v>40792</c:v>
                </c:pt>
                <c:pt idx="1545">
                  <c:v>40793</c:v>
                </c:pt>
                <c:pt idx="1546">
                  <c:v>40794</c:v>
                </c:pt>
                <c:pt idx="1547">
                  <c:v>40795</c:v>
                </c:pt>
                <c:pt idx="1548">
                  <c:v>40798</c:v>
                </c:pt>
                <c:pt idx="1549">
                  <c:v>40799</c:v>
                </c:pt>
                <c:pt idx="1550">
                  <c:v>40800</c:v>
                </c:pt>
                <c:pt idx="1551">
                  <c:v>40801</c:v>
                </c:pt>
                <c:pt idx="1552">
                  <c:v>40802</c:v>
                </c:pt>
                <c:pt idx="1553">
                  <c:v>40805</c:v>
                </c:pt>
                <c:pt idx="1554">
                  <c:v>40806</c:v>
                </c:pt>
                <c:pt idx="1555">
                  <c:v>40807</c:v>
                </c:pt>
                <c:pt idx="1556">
                  <c:v>40808</c:v>
                </c:pt>
                <c:pt idx="1557">
                  <c:v>40809</c:v>
                </c:pt>
                <c:pt idx="1558">
                  <c:v>40812</c:v>
                </c:pt>
                <c:pt idx="1559">
                  <c:v>40813</c:v>
                </c:pt>
                <c:pt idx="1560">
                  <c:v>40814</c:v>
                </c:pt>
                <c:pt idx="1561">
                  <c:v>40815</c:v>
                </c:pt>
                <c:pt idx="1562">
                  <c:v>40816</c:v>
                </c:pt>
                <c:pt idx="1563">
                  <c:v>40819</c:v>
                </c:pt>
                <c:pt idx="1564">
                  <c:v>40820</c:v>
                </c:pt>
                <c:pt idx="1565">
                  <c:v>40821</c:v>
                </c:pt>
                <c:pt idx="1566">
                  <c:v>40822</c:v>
                </c:pt>
                <c:pt idx="1567">
                  <c:v>40823</c:v>
                </c:pt>
                <c:pt idx="1568">
                  <c:v>40826</c:v>
                </c:pt>
                <c:pt idx="1569">
                  <c:v>40827</c:v>
                </c:pt>
                <c:pt idx="1570">
                  <c:v>40828</c:v>
                </c:pt>
                <c:pt idx="1571">
                  <c:v>40829</c:v>
                </c:pt>
                <c:pt idx="1572">
                  <c:v>40830</c:v>
                </c:pt>
                <c:pt idx="1573">
                  <c:v>40833</c:v>
                </c:pt>
                <c:pt idx="1574">
                  <c:v>40834</c:v>
                </c:pt>
                <c:pt idx="1575">
                  <c:v>40835</c:v>
                </c:pt>
                <c:pt idx="1576">
                  <c:v>40836</c:v>
                </c:pt>
                <c:pt idx="1577">
                  <c:v>40837</c:v>
                </c:pt>
                <c:pt idx="1578">
                  <c:v>40840</c:v>
                </c:pt>
                <c:pt idx="1579">
                  <c:v>40841</c:v>
                </c:pt>
                <c:pt idx="1580">
                  <c:v>40842</c:v>
                </c:pt>
                <c:pt idx="1581">
                  <c:v>40843</c:v>
                </c:pt>
                <c:pt idx="1582">
                  <c:v>40844</c:v>
                </c:pt>
                <c:pt idx="1583">
                  <c:v>40847</c:v>
                </c:pt>
                <c:pt idx="1584">
                  <c:v>40848</c:v>
                </c:pt>
                <c:pt idx="1585">
                  <c:v>40849</c:v>
                </c:pt>
                <c:pt idx="1586">
                  <c:v>40850</c:v>
                </c:pt>
                <c:pt idx="1587">
                  <c:v>40851</c:v>
                </c:pt>
                <c:pt idx="1588">
                  <c:v>40854</c:v>
                </c:pt>
                <c:pt idx="1589">
                  <c:v>40855</c:v>
                </c:pt>
                <c:pt idx="1590">
                  <c:v>40856</c:v>
                </c:pt>
                <c:pt idx="1591">
                  <c:v>40857</c:v>
                </c:pt>
                <c:pt idx="1592">
                  <c:v>40858</c:v>
                </c:pt>
                <c:pt idx="1593">
                  <c:v>40861</c:v>
                </c:pt>
                <c:pt idx="1594">
                  <c:v>40862</c:v>
                </c:pt>
                <c:pt idx="1595">
                  <c:v>40863</c:v>
                </c:pt>
                <c:pt idx="1596">
                  <c:v>40864</c:v>
                </c:pt>
                <c:pt idx="1597">
                  <c:v>40865</c:v>
                </c:pt>
                <c:pt idx="1598">
                  <c:v>40868</c:v>
                </c:pt>
                <c:pt idx="1599">
                  <c:v>40869</c:v>
                </c:pt>
                <c:pt idx="1600">
                  <c:v>40870</c:v>
                </c:pt>
                <c:pt idx="1601">
                  <c:v>40872</c:v>
                </c:pt>
                <c:pt idx="1602">
                  <c:v>40875</c:v>
                </c:pt>
                <c:pt idx="1603">
                  <c:v>40876</c:v>
                </c:pt>
                <c:pt idx="1604">
                  <c:v>40877</c:v>
                </c:pt>
                <c:pt idx="1605">
                  <c:v>40878</c:v>
                </c:pt>
                <c:pt idx="1606">
                  <c:v>40879</c:v>
                </c:pt>
                <c:pt idx="1607">
                  <c:v>40882</c:v>
                </c:pt>
                <c:pt idx="1608">
                  <c:v>40883</c:v>
                </c:pt>
                <c:pt idx="1609">
                  <c:v>40884</c:v>
                </c:pt>
                <c:pt idx="1610">
                  <c:v>40885</c:v>
                </c:pt>
                <c:pt idx="1611">
                  <c:v>40886</c:v>
                </c:pt>
                <c:pt idx="1612">
                  <c:v>40889</c:v>
                </c:pt>
                <c:pt idx="1613">
                  <c:v>40890</c:v>
                </c:pt>
                <c:pt idx="1614">
                  <c:v>40891</c:v>
                </c:pt>
                <c:pt idx="1615">
                  <c:v>40892</c:v>
                </c:pt>
                <c:pt idx="1616">
                  <c:v>40893</c:v>
                </c:pt>
                <c:pt idx="1617">
                  <c:v>40896</c:v>
                </c:pt>
                <c:pt idx="1618">
                  <c:v>40897</c:v>
                </c:pt>
                <c:pt idx="1619">
                  <c:v>40898</c:v>
                </c:pt>
                <c:pt idx="1620">
                  <c:v>40899</c:v>
                </c:pt>
                <c:pt idx="1621">
                  <c:v>40900</c:v>
                </c:pt>
                <c:pt idx="1622">
                  <c:v>40904</c:v>
                </c:pt>
                <c:pt idx="1623">
                  <c:v>40905</c:v>
                </c:pt>
                <c:pt idx="1624">
                  <c:v>40906</c:v>
                </c:pt>
                <c:pt idx="1625">
                  <c:v>40907</c:v>
                </c:pt>
                <c:pt idx="1626">
                  <c:v>40911</c:v>
                </c:pt>
                <c:pt idx="1627">
                  <c:v>40912</c:v>
                </c:pt>
                <c:pt idx="1628">
                  <c:v>40913</c:v>
                </c:pt>
                <c:pt idx="1629">
                  <c:v>40914</c:v>
                </c:pt>
                <c:pt idx="1630">
                  <c:v>40917</c:v>
                </c:pt>
                <c:pt idx="1631">
                  <c:v>40918</c:v>
                </c:pt>
                <c:pt idx="1632">
                  <c:v>40919</c:v>
                </c:pt>
                <c:pt idx="1633">
                  <c:v>40920</c:v>
                </c:pt>
                <c:pt idx="1634">
                  <c:v>40921</c:v>
                </c:pt>
                <c:pt idx="1635">
                  <c:v>40925</c:v>
                </c:pt>
                <c:pt idx="1636">
                  <c:v>40926</c:v>
                </c:pt>
                <c:pt idx="1637">
                  <c:v>40927</c:v>
                </c:pt>
                <c:pt idx="1638">
                  <c:v>40928</c:v>
                </c:pt>
                <c:pt idx="1639">
                  <c:v>40931</c:v>
                </c:pt>
                <c:pt idx="1640">
                  <c:v>40932</c:v>
                </c:pt>
                <c:pt idx="1641">
                  <c:v>40933</c:v>
                </c:pt>
                <c:pt idx="1642">
                  <c:v>40934</c:v>
                </c:pt>
                <c:pt idx="1643">
                  <c:v>40935</c:v>
                </c:pt>
                <c:pt idx="1644">
                  <c:v>40938</c:v>
                </c:pt>
                <c:pt idx="1645">
                  <c:v>40939</c:v>
                </c:pt>
                <c:pt idx="1646">
                  <c:v>40940</c:v>
                </c:pt>
                <c:pt idx="1647">
                  <c:v>40941</c:v>
                </c:pt>
                <c:pt idx="1648">
                  <c:v>40942</c:v>
                </c:pt>
                <c:pt idx="1649">
                  <c:v>40945</c:v>
                </c:pt>
                <c:pt idx="1650">
                  <c:v>40946</c:v>
                </c:pt>
                <c:pt idx="1651">
                  <c:v>40947</c:v>
                </c:pt>
                <c:pt idx="1652">
                  <c:v>40948</c:v>
                </c:pt>
                <c:pt idx="1653">
                  <c:v>40949</c:v>
                </c:pt>
                <c:pt idx="1654">
                  <c:v>40952</c:v>
                </c:pt>
                <c:pt idx="1655">
                  <c:v>40953</c:v>
                </c:pt>
                <c:pt idx="1656">
                  <c:v>40954</c:v>
                </c:pt>
                <c:pt idx="1657">
                  <c:v>40955</c:v>
                </c:pt>
                <c:pt idx="1658">
                  <c:v>40956</c:v>
                </c:pt>
                <c:pt idx="1659">
                  <c:v>40960</c:v>
                </c:pt>
                <c:pt idx="1660">
                  <c:v>40961</c:v>
                </c:pt>
                <c:pt idx="1661">
                  <c:v>40962</c:v>
                </c:pt>
                <c:pt idx="1662">
                  <c:v>40963</c:v>
                </c:pt>
                <c:pt idx="1663">
                  <c:v>40966</c:v>
                </c:pt>
                <c:pt idx="1664">
                  <c:v>40967</c:v>
                </c:pt>
                <c:pt idx="1665">
                  <c:v>40968</c:v>
                </c:pt>
                <c:pt idx="1666">
                  <c:v>40969</c:v>
                </c:pt>
                <c:pt idx="1667">
                  <c:v>40970</c:v>
                </c:pt>
                <c:pt idx="1668">
                  <c:v>40973</c:v>
                </c:pt>
                <c:pt idx="1669">
                  <c:v>40974</c:v>
                </c:pt>
                <c:pt idx="1670">
                  <c:v>40975</c:v>
                </c:pt>
                <c:pt idx="1671">
                  <c:v>40976</c:v>
                </c:pt>
                <c:pt idx="1672">
                  <c:v>40977</c:v>
                </c:pt>
                <c:pt idx="1673">
                  <c:v>40980</c:v>
                </c:pt>
                <c:pt idx="1674">
                  <c:v>40981</c:v>
                </c:pt>
                <c:pt idx="1675">
                  <c:v>40982</c:v>
                </c:pt>
                <c:pt idx="1676">
                  <c:v>40983</c:v>
                </c:pt>
                <c:pt idx="1677">
                  <c:v>40984</c:v>
                </c:pt>
                <c:pt idx="1678">
                  <c:v>40987</c:v>
                </c:pt>
                <c:pt idx="1679">
                  <c:v>40988</c:v>
                </c:pt>
                <c:pt idx="1680">
                  <c:v>40989</c:v>
                </c:pt>
                <c:pt idx="1681">
                  <c:v>40990</c:v>
                </c:pt>
                <c:pt idx="1682">
                  <c:v>40991</c:v>
                </c:pt>
                <c:pt idx="1683">
                  <c:v>40994</c:v>
                </c:pt>
                <c:pt idx="1684">
                  <c:v>40995</c:v>
                </c:pt>
                <c:pt idx="1685">
                  <c:v>40996</c:v>
                </c:pt>
                <c:pt idx="1686">
                  <c:v>40997</c:v>
                </c:pt>
                <c:pt idx="1687">
                  <c:v>40998</c:v>
                </c:pt>
                <c:pt idx="1688">
                  <c:v>41001</c:v>
                </c:pt>
                <c:pt idx="1689">
                  <c:v>41002</c:v>
                </c:pt>
                <c:pt idx="1690">
                  <c:v>41003</c:v>
                </c:pt>
                <c:pt idx="1691">
                  <c:v>41004</c:v>
                </c:pt>
                <c:pt idx="1692">
                  <c:v>41008</c:v>
                </c:pt>
                <c:pt idx="1693">
                  <c:v>41009</c:v>
                </c:pt>
                <c:pt idx="1694">
                  <c:v>41010</c:v>
                </c:pt>
                <c:pt idx="1695">
                  <c:v>41011</c:v>
                </c:pt>
                <c:pt idx="1696">
                  <c:v>41012</c:v>
                </c:pt>
                <c:pt idx="1697">
                  <c:v>41015</c:v>
                </c:pt>
                <c:pt idx="1698">
                  <c:v>41016</c:v>
                </c:pt>
                <c:pt idx="1699">
                  <c:v>41017</c:v>
                </c:pt>
                <c:pt idx="1700">
                  <c:v>41018</c:v>
                </c:pt>
                <c:pt idx="1701">
                  <c:v>41019</c:v>
                </c:pt>
                <c:pt idx="1702">
                  <c:v>41022</c:v>
                </c:pt>
                <c:pt idx="1703">
                  <c:v>41023</c:v>
                </c:pt>
                <c:pt idx="1704">
                  <c:v>41024</c:v>
                </c:pt>
                <c:pt idx="1705">
                  <c:v>41025</c:v>
                </c:pt>
                <c:pt idx="1706">
                  <c:v>41026</c:v>
                </c:pt>
                <c:pt idx="1707">
                  <c:v>41029</c:v>
                </c:pt>
                <c:pt idx="1708">
                  <c:v>41030</c:v>
                </c:pt>
                <c:pt idx="1709">
                  <c:v>41031</c:v>
                </c:pt>
                <c:pt idx="1710">
                  <c:v>41032</c:v>
                </c:pt>
                <c:pt idx="1711">
                  <c:v>41033</c:v>
                </c:pt>
                <c:pt idx="1712">
                  <c:v>41036</c:v>
                </c:pt>
                <c:pt idx="1713">
                  <c:v>41037</c:v>
                </c:pt>
                <c:pt idx="1714">
                  <c:v>41038</c:v>
                </c:pt>
                <c:pt idx="1715">
                  <c:v>41039</c:v>
                </c:pt>
                <c:pt idx="1716">
                  <c:v>41040</c:v>
                </c:pt>
                <c:pt idx="1717">
                  <c:v>41043</c:v>
                </c:pt>
                <c:pt idx="1718">
                  <c:v>41044</c:v>
                </c:pt>
                <c:pt idx="1719">
                  <c:v>41045</c:v>
                </c:pt>
                <c:pt idx="1720">
                  <c:v>41046</c:v>
                </c:pt>
                <c:pt idx="1721">
                  <c:v>41047</c:v>
                </c:pt>
                <c:pt idx="1722">
                  <c:v>41050</c:v>
                </c:pt>
                <c:pt idx="1723">
                  <c:v>41051</c:v>
                </c:pt>
                <c:pt idx="1724">
                  <c:v>41052</c:v>
                </c:pt>
                <c:pt idx="1725">
                  <c:v>41053</c:v>
                </c:pt>
                <c:pt idx="1726">
                  <c:v>41054</c:v>
                </c:pt>
                <c:pt idx="1727">
                  <c:v>41058</c:v>
                </c:pt>
                <c:pt idx="1728">
                  <c:v>41059</c:v>
                </c:pt>
                <c:pt idx="1729">
                  <c:v>41060</c:v>
                </c:pt>
                <c:pt idx="1730">
                  <c:v>41061</c:v>
                </c:pt>
                <c:pt idx="1731">
                  <c:v>41064</c:v>
                </c:pt>
                <c:pt idx="1732">
                  <c:v>41065</c:v>
                </c:pt>
                <c:pt idx="1733">
                  <c:v>41066</c:v>
                </c:pt>
                <c:pt idx="1734">
                  <c:v>41067</c:v>
                </c:pt>
                <c:pt idx="1735">
                  <c:v>41068</c:v>
                </c:pt>
                <c:pt idx="1736">
                  <c:v>41071</c:v>
                </c:pt>
                <c:pt idx="1737">
                  <c:v>41072</c:v>
                </c:pt>
                <c:pt idx="1738">
                  <c:v>41073</c:v>
                </c:pt>
                <c:pt idx="1739">
                  <c:v>41074</c:v>
                </c:pt>
                <c:pt idx="1740">
                  <c:v>41075</c:v>
                </c:pt>
                <c:pt idx="1741">
                  <c:v>41078</c:v>
                </c:pt>
                <c:pt idx="1742">
                  <c:v>41079</c:v>
                </c:pt>
                <c:pt idx="1743">
                  <c:v>41080</c:v>
                </c:pt>
                <c:pt idx="1744">
                  <c:v>41081</c:v>
                </c:pt>
                <c:pt idx="1745">
                  <c:v>41082</c:v>
                </c:pt>
                <c:pt idx="1746">
                  <c:v>41085</c:v>
                </c:pt>
                <c:pt idx="1747">
                  <c:v>41086</c:v>
                </c:pt>
                <c:pt idx="1748">
                  <c:v>41087</c:v>
                </c:pt>
                <c:pt idx="1749">
                  <c:v>41088</c:v>
                </c:pt>
                <c:pt idx="1750">
                  <c:v>41089</c:v>
                </c:pt>
                <c:pt idx="1751">
                  <c:v>41092</c:v>
                </c:pt>
                <c:pt idx="1752">
                  <c:v>41093</c:v>
                </c:pt>
                <c:pt idx="1753">
                  <c:v>41095</c:v>
                </c:pt>
                <c:pt idx="1754">
                  <c:v>41096</c:v>
                </c:pt>
                <c:pt idx="1755">
                  <c:v>41099</c:v>
                </c:pt>
                <c:pt idx="1756">
                  <c:v>41100</c:v>
                </c:pt>
                <c:pt idx="1757">
                  <c:v>41101</c:v>
                </c:pt>
                <c:pt idx="1758">
                  <c:v>41102</c:v>
                </c:pt>
                <c:pt idx="1759">
                  <c:v>41103</c:v>
                </c:pt>
                <c:pt idx="1760">
                  <c:v>41106</c:v>
                </c:pt>
                <c:pt idx="1761">
                  <c:v>41107</c:v>
                </c:pt>
                <c:pt idx="1762">
                  <c:v>41108</c:v>
                </c:pt>
                <c:pt idx="1763">
                  <c:v>41109</c:v>
                </c:pt>
                <c:pt idx="1764">
                  <c:v>41110</c:v>
                </c:pt>
                <c:pt idx="1765">
                  <c:v>41113</c:v>
                </c:pt>
                <c:pt idx="1766">
                  <c:v>41114</c:v>
                </c:pt>
                <c:pt idx="1767">
                  <c:v>41115</c:v>
                </c:pt>
                <c:pt idx="1768">
                  <c:v>41116</c:v>
                </c:pt>
                <c:pt idx="1769">
                  <c:v>41117</c:v>
                </c:pt>
                <c:pt idx="1770">
                  <c:v>41120</c:v>
                </c:pt>
                <c:pt idx="1771">
                  <c:v>41121</c:v>
                </c:pt>
                <c:pt idx="1772">
                  <c:v>41122</c:v>
                </c:pt>
                <c:pt idx="1773">
                  <c:v>41123</c:v>
                </c:pt>
                <c:pt idx="1774">
                  <c:v>41124</c:v>
                </c:pt>
                <c:pt idx="1775">
                  <c:v>41127</c:v>
                </c:pt>
                <c:pt idx="1776">
                  <c:v>41128</c:v>
                </c:pt>
                <c:pt idx="1777">
                  <c:v>41129</c:v>
                </c:pt>
                <c:pt idx="1778">
                  <c:v>41130</c:v>
                </c:pt>
                <c:pt idx="1779">
                  <c:v>41131</c:v>
                </c:pt>
                <c:pt idx="1780">
                  <c:v>41134</c:v>
                </c:pt>
                <c:pt idx="1781">
                  <c:v>41135</c:v>
                </c:pt>
                <c:pt idx="1782">
                  <c:v>41136</c:v>
                </c:pt>
                <c:pt idx="1783">
                  <c:v>41137</c:v>
                </c:pt>
                <c:pt idx="1784">
                  <c:v>41138</c:v>
                </c:pt>
                <c:pt idx="1785">
                  <c:v>41141</c:v>
                </c:pt>
                <c:pt idx="1786">
                  <c:v>41142</c:v>
                </c:pt>
                <c:pt idx="1787">
                  <c:v>41143</c:v>
                </c:pt>
                <c:pt idx="1788">
                  <c:v>41144</c:v>
                </c:pt>
                <c:pt idx="1789">
                  <c:v>41145</c:v>
                </c:pt>
                <c:pt idx="1790">
                  <c:v>41148</c:v>
                </c:pt>
                <c:pt idx="1791">
                  <c:v>41149</c:v>
                </c:pt>
                <c:pt idx="1792">
                  <c:v>41150</c:v>
                </c:pt>
                <c:pt idx="1793">
                  <c:v>41151</c:v>
                </c:pt>
                <c:pt idx="1794">
                  <c:v>41152</c:v>
                </c:pt>
                <c:pt idx="1795">
                  <c:v>41156</c:v>
                </c:pt>
                <c:pt idx="1796">
                  <c:v>41157</c:v>
                </c:pt>
                <c:pt idx="1797">
                  <c:v>41158</c:v>
                </c:pt>
                <c:pt idx="1798">
                  <c:v>41159</c:v>
                </c:pt>
                <c:pt idx="1799">
                  <c:v>41162</c:v>
                </c:pt>
                <c:pt idx="1800">
                  <c:v>41163</c:v>
                </c:pt>
                <c:pt idx="1801">
                  <c:v>41164</c:v>
                </c:pt>
                <c:pt idx="1802">
                  <c:v>41165</c:v>
                </c:pt>
                <c:pt idx="1803">
                  <c:v>41166</c:v>
                </c:pt>
                <c:pt idx="1804">
                  <c:v>41169</c:v>
                </c:pt>
                <c:pt idx="1805">
                  <c:v>41170</c:v>
                </c:pt>
                <c:pt idx="1806">
                  <c:v>41171</c:v>
                </c:pt>
                <c:pt idx="1807">
                  <c:v>41172</c:v>
                </c:pt>
                <c:pt idx="1808">
                  <c:v>41173</c:v>
                </c:pt>
                <c:pt idx="1809">
                  <c:v>41176</c:v>
                </c:pt>
                <c:pt idx="1810">
                  <c:v>41177</c:v>
                </c:pt>
                <c:pt idx="1811">
                  <c:v>41178</c:v>
                </c:pt>
                <c:pt idx="1812">
                  <c:v>41179</c:v>
                </c:pt>
                <c:pt idx="1813">
                  <c:v>41180</c:v>
                </c:pt>
                <c:pt idx="1814">
                  <c:v>41183</c:v>
                </c:pt>
                <c:pt idx="1815">
                  <c:v>41184</c:v>
                </c:pt>
                <c:pt idx="1816">
                  <c:v>41185</c:v>
                </c:pt>
                <c:pt idx="1817">
                  <c:v>41186</c:v>
                </c:pt>
                <c:pt idx="1818">
                  <c:v>41187</c:v>
                </c:pt>
                <c:pt idx="1819">
                  <c:v>41190</c:v>
                </c:pt>
                <c:pt idx="1820">
                  <c:v>41191</c:v>
                </c:pt>
                <c:pt idx="1821">
                  <c:v>41192</c:v>
                </c:pt>
                <c:pt idx="1822">
                  <c:v>41193</c:v>
                </c:pt>
                <c:pt idx="1823">
                  <c:v>41194</c:v>
                </c:pt>
                <c:pt idx="1824">
                  <c:v>41197</c:v>
                </c:pt>
                <c:pt idx="1825">
                  <c:v>41198</c:v>
                </c:pt>
                <c:pt idx="1826">
                  <c:v>41199</c:v>
                </c:pt>
                <c:pt idx="1827">
                  <c:v>41200</c:v>
                </c:pt>
                <c:pt idx="1828">
                  <c:v>41201</c:v>
                </c:pt>
                <c:pt idx="1829">
                  <c:v>41204</c:v>
                </c:pt>
                <c:pt idx="1830">
                  <c:v>41205</c:v>
                </c:pt>
                <c:pt idx="1831">
                  <c:v>41206</c:v>
                </c:pt>
                <c:pt idx="1832">
                  <c:v>41207</c:v>
                </c:pt>
                <c:pt idx="1833">
                  <c:v>41208</c:v>
                </c:pt>
                <c:pt idx="1834">
                  <c:v>41213</c:v>
                </c:pt>
                <c:pt idx="1835">
                  <c:v>41214</c:v>
                </c:pt>
                <c:pt idx="1836">
                  <c:v>41215</c:v>
                </c:pt>
                <c:pt idx="1837">
                  <c:v>41218</c:v>
                </c:pt>
                <c:pt idx="1838">
                  <c:v>41219</c:v>
                </c:pt>
                <c:pt idx="1839">
                  <c:v>41220</c:v>
                </c:pt>
                <c:pt idx="1840">
                  <c:v>41221</c:v>
                </c:pt>
                <c:pt idx="1841">
                  <c:v>41222</c:v>
                </c:pt>
                <c:pt idx="1842">
                  <c:v>41225</c:v>
                </c:pt>
                <c:pt idx="1843">
                  <c:v>41226</c:v>
                </c:pt>
                <c:pt idx="1844">
                  <c:v>41227</c:v>
                </c:pt>
                <c:pt idx="1845">
                  <c:v>41228</c:v>
                </c:pt>
                <c:pt idx="1846">
                  <c:v>41229</c:v>
                </c:pt>
                <c:pt idx="1847">
                  <c:v>41232</c:v>
                </c:pt>
                <c:pt idx="1848">
                  <c:v>41233</c:v>
                </c:pt>
                <c:pt idx="1849">
                  <c:v>41234</c:v>
                </c:pt>
                <c:pt idx="1850">
                  <c:v>41236</c:v>
                </c:pt>
                <c:pt idx="1851">
                  <c:v>41239</c:v>
                </c:pt>
                <c:pt idx="1852">
                  <c:v>41240</c:v>
                </c:pt>
                <c:pt idx="1853">
                  <c:v>41241</c:v>
                </c:pt>
                <c:pt idx="1854">
                  <c:v>41242</c:v>
                </c:pt>
                <c:pt idx="1855">
                  <c:v>41243</c:v>
                </c:pt>
                <c:pt idx="1856">
                  <c:v>41246</c:v>
                </c:pt>
                <c:pt idx="1857">
                  <c:v>41247</c:v>
                </c:pt>
                <c:pt idx="1858">
                  <c:v>41248</c:v>
                </c:pt>
                <c:pt idx="1859">
                  <c:v>41249</c:v>
                </c:pt>
                <c:pt idx="1860">
                  <c:v>41250</c:v>
                </c:pt>
                <c:pt idx="1861">
                  <c:v>41253</c:v>
                </c:pt>
                <c:pt idx="1862">
                  <c:v>41254</c:v>
                </c:pt>
                <c:pt idx="1863">
                  <c:v>41255</c:v>
                </c:pt>
                <c:pt idx="1864">
                  <c:v>41256</c:v>
                </c:pt>
                <c:pt idx="1865">
                  <c:v>41257</c:v>
                </c:pt>
                <c:pt idx="1866">
                  <c:v>41260</c:v>
                </c:pt>
                <c:pt idx="1867">
                  <c:v>41261</c:v>
                </c:pt>
                <c:pt idx="1868">
                  <c:v>41262</c:v>
                </c:pt>
                <c:pt idx="1869">
                  <c:v>41263</c:v>
                </c:pt>
                <c:pt idx="1870">
                  <c:v>41264</c:v>
                </c:pt>
                <c:pt idx="1871">
                  <c:v>41267</c:v>
                </c:pt>
                <c:pt idx="1872">
                  <c:v>41269</c:v>
                </c:pt>
                <c:pt idx="1873">
                  <c:v>41270</c:v>
                </c:pt>
                <c:pt idx="1874">
                  <c:v>41271</c:v>
                </c:pt>
                <c:pt idx="1875">
                  <c:v>41274</c:v>
                </c:pt>
                <c:pt idx="1876">
                  <c:v>41276</c:v>
                </c:pt>
                <c:pt idx="1877">
                  <c:v>41277</c:v>
                </c:pt>
                <c:pt idx="1878">
                  <c:v>41278</c:v>
                </c:pt>
                <c:pt idx="1879">
                  <c:v>41281</c:v>
                </c:pt>
                <c:pt idx="1880">
                  <c:v>41282</c:v>
                </c:pt>
                <c:pt idx="1881">
                  <c:v>41283</c:v>
                </c:pt>
                <c:pt idx="1882">
                  <c:v>41284</c:v>
                </c:pt>
                <c:pt idx="1883">
                  <c:v>41285</c:v>
                </c:pt>
                <c:pt idx="1884">
                  <c:v>41288</c:v>
                </c:pt>
                <c:pt idx="1885">
                  <c:v>41289</c:v>
                </c:pt>
                <c:pt idx="1886">
                  <c:v>41290</c:v>
                </c:pt>
                <c:pt idx="1887">
                  <c:v>41291</c:v>
                </c:pt>
                <c:pt idx="1888">
                  <c:v>41292</c:v>
                </c:pt>
                <c:pt idx="1889">
                  <c:v>41296</c:v>
                </c:pt>
                <c:pt idx="1890">
                  <c:v>41297</c:v>
                </c:pt>
                <c:pt idx="1891">
                  <c:v>41298</c:v>
                </c:pt>
                <c:pt idx="1892">
                  <c:v>41299</c:v>
                </c:pt>
                <c:pt idx="1893">
                  <c:v>41302</c:v>
                </c:pt>
                <c:pt idx="1894">
                  <c:v>41303</c:v>
                </c:pt>
                <c:pt idx="1895">
                  <c:v>41304</c:v>
                </c:pt>
                <c:pt idx="1896">
                  <c:v>41305</c:v>
                </c:pt>
                <c:pt idx="1897">
                  <c:v>41306</c:v>
                </c:pt>
                <c:pt idx="1898">
                  <c:v>41309</c:v>
                </c:pt>
                <c:pt idx="1899">
                  <c:v>41310</c:v>
                </c:pt>
                <c:pt idx="1900">
                  <c:v>41311</c:v>
                </c:pt>
                <c:pt idx="1901">
                  <c:v>41312</c:v>
                </c:pt>
                <c:pt idx="1902">
                  <c:v>41313</c:v>
                </c:pt>
                <c:pt idx="1903">
                  <c:v>41316</c:v>
                </c:pt>
                <c:pt idx="1904">
                  <c:v>41317</c:v>
                </c:pt>
                <c:pt idx="1905">
                  <c:v>41318</c:v>
                </c:pt>
                <c:pt idx="1906">
                  <c:v>41319</c:v>
                </c:pt>
                <c:pt idx="1907">
                  <c:v>41320</c:v>
                </c:pt>
                <c:pt idx="1908">
                  <c:v>41324</c:v>
                </c:pt>
                <c:pt idx="1909">
                  <c:v>41325</c:v>
                </c:pt>
                <c:pt idx="1910">
                  <c:v>41326</c:v>
                </c:pt>
                <c:pt idx="1911">
                  <c:v>41327</c:v>
                </c:pt>
                <c:pt idx="1912">
                  <c:v>41330</c:v>
                </c:pt>
                <c:pt idx="1913">
                  <c:v>41331</c:v>
                </c:pt>
                <c:pt idx="1914">
                  <c:v>41332</c:v>
                </c:pt>
                <c:pt idx="1915">
                  <c:v>41333</c:v>
                </c:pt>
                <c:pt idx="1916">
                  <c:v>41334</c:v>
                </c:pt>
                <c:pt idx="1917">
                  <c:v>41337</c:v>
                </c:pt>
                <c:pt idx="1918">
                  <c:v>41338</c:v>
                </c:pt>
                <c:pt idx="1919">
                  <c:v>41339</c:v>
                </c:pt>
                <c:pt idx="1920">
                  <c:v>41340</c:v>
                </c:pt>
                <c:pt idx="1921">
                  <c:v>41341</c:v>
                </c:pt>
                <c:pt idx="1922">
                  <c:v>41344</c:v>
                </c:pt>
                <c:pt idx="1923">
                  <c:v>41345</c:v>
                </c:pt>
                <c:pt idx="1924">
                  <c:v>41346</c:v>
                </c:pt>
                <c:pt idx="1925">
                  <c:v>41347</c:v>
                </c:pt>
                <c:pt idx="1926">
                  <c:v>41348</c:v>
                </c:pt>
                <c:pt idx="1927">
                  <c:v>41351</c:v>
                </c:pt>
                <c:pt idx="1928">
                  <c:v>41352</c:v>
                </c:pt>
                <c:pt idx="1929">
                  <c:v>41353</c:v>
                </c:pt>
                <c:pt idx="1930">
                  <c:v>41354</c:v>
                </c:pt>
                <c:pt idx="1931">
                  <c:v>41355</c:v>
                </c:pt>
                <c:pt idx="1932">
                  <c:v>41358</c:v>
                </c:pt>
                <c:pt idx="1933">
                  <c:v>41359</c:v>
                </c:pt>
                <c:pt idx="1934">
                  <c:v>41360</c:v>
                </c:pt>
                <c:pt idx="1935">
                  <c:v>41361</c:v>
                </c:pt>
                <c:pt idx="1936">
                  <c:v>41365</c:v>
                </c:pt>
                <c:pt idx="1937">
                  <c:v>41366</c:v>
                </c:pt>
                <c:pt idx="1938">
                  <c:v>41367</c:v>
                </c:pt>
                <c:pt idx="1939">
                  <c:v>41368</c:v>
                </c:pt>
                <c:pt idx="1940">
                  <c:v>41369</c:v>
                </c:pt>
                <c:pt idx="1941">
                  <c:v>41372</c:v>
                </c:pt>
                <c:pt idx="1942">
                  <c:v>41373</c:v>
                </c:pt>
                <c:pt idx="1943">
                  <c:v>41374</c:v>
                </c:pt>
                <c:pt idx="1944">
                  <c:v>41375</c:v>
                </c:pt>
                <c:pt idx="1945">
                  <c:v>41376</c:v>
                </c:pt>
                <c:pt idx="1946">
                  <c:v>41379</c:v>
                </c:pt>
                <c:pt idx="1947">
                  <c:v>41380</c:v>
                </c:pt>
                <c:pt idx="1948">
                  <c:v>41381</c:v>
                </c:pt>
                <c:pt idx="1949">
                  <c:v>41382</c:v>
                </c:pt>
                <c:pt idx="1950">
                  <c:v>41383</c:v>
                </c:pt>
                <c:pt idx="1951">
                  <c:v>41386</c:v>
                </c:pt>
                <c:pt idx="1952">
                  <c:v>41387</c:v>
                </c:pt>
                <c:pt idx="1953">
                  <c:v>41388</c:v>
                </c:pt>
                <c:pt idx="1954">
                  <c:v>41389</c:v>
                </c:pt>
                <c:pt idx="1955">
                  <c:v>41390</c:v>
                </c:pt>
                <c:pt idx="1956">
                  <c:v>41393</c:v>
                </c:pt>
                <c:pt idx="1957">
                  <c:v>41394</c:v>
                </c:pt>
                <c:pt idx="1958">
                  <c:v>41395</c:v>
                </c:pt>
                <c:pt idx="1959">
                  <c:v>41396</c:v>
                </c:pt>
                <c:pt idx="1960">
                  <c:v>41397</c:v>
                </c:pt>
                <c:pt idx="1961">
                  <c:v>41400</c:v>
                </c:pt>
                <c:pt idx="1962">
                  <c:v>41401</c:v>
                </c:pt>
                <c:pt idx="1963">
                  <c:v>41402</c:v>
                </c:pt>
                <c:pt idx="1964">
                  <c:v>41403</c:v>
                </c:pt>
                <c:pt idx="1965">
                  <c:v>41404</c:v>
                </c:pt>
                <c:pt idx="1966">
                  <c:v>41407</c:v>
                </c:pt>
                <c:pt idx="1967">
                  <c:v>41408</c:v>
                </c:pt>
                <c:pt idx="1968">
                  <c:v>41409</c:v>
                </c:pt>
                <c:pt idx="1969">
                  <c:v>41410</c:v>
                </c:pt>
                <c:pt idx="1970">
                  <c:v>41411</c:v>
                </c:pt>
                <c:pt idx="1971">
                  <c:v>41414</c:v>
                </c:pt>
                <c:pt idx="1972">
                  <c:v>41415</c:v>
                </c:pt>
                <c:pt idx="1973">
                  <c:v>41416</c:v>
                </c:pt>
                <c:pt idx="1974">
                  <c:v>41417</c:v>
                </c:pt>
                <c:pt idx="1975">
                  <c:v>41418</c:v>
                </c:pt>
                <c:pt idx="1976">
                  <c:v>41422</c:v>
                </c:pt>
                <c:pt idx="1977">
                  <c:v>41423</c:v>
                </c:pt>
                <c:pt idx="1978">
                  <c:v>41424</c:v>
                </c:pt>
                <c:pt idx="1979">
                  <c:v>41425</c:v>
                </c:pt>
                <c:pt idx="1980">
                  <c:v>41428</c:v>
                </c:pt>
                <c:pt idx="1981">
                  <c:v>41429</c:v>
                </c:pt>
                <c:pt idx="1982">
                  <c:v>41430</c:v>
                </c:pt>
                <c:pt idx="1983">
                  <c:v>41431</c:v>
                </c:pt>
                <c:pt idx="1984">
                  <c:v>41432</c:v>
                </c:pt>
                <c:pt idx="1985">
                  <c:v>41435</c:v>
                </c:pt>
                <c:pt idx="1986">
                  <c:v>41436</c:v>
                </c:pt>
                <c:pt idx="1987">
                  <c:v>41437</c:v>
                </c:pt>
                <c:pt idx="1988">
                  <c:v>41438</c:v>
                </c:pt>
                <c:pt idx="1989">
                  <c:v>41439</c:v>
                </c:pt>
                <c:pt idx="1990">
                  <c:v>41442</c:v>
                </c:pt>
                <c:pt idx="1991">
                  <c:v>41443</c:v>
                </c:pt>
                <c:pt idx="1992">
                  <c:v>41444</c:v>
                </c:pt>
                <c:pt idx="1993">
                  <c:v>41445</c:v>
                </c:pt>
                <c:pt idx="1994">
                  <c:v>41446</c:v>
                </c:pt>
                <c:pt idx="1995">
                  <c:v>41449</c:v>
                </c:pt>
                <c:pt idx="1996">
                  <c:v>41450</c:v>
                </c:pt>
                <c:pt idx="1997">
                  <c:v>41451</c:v>
                </c:pt>
                <c:pt idx="1998">
                  <c:v>41452</c:v>
                </c:pt>
                <c:pt idx="1999">
                  <c:v>41453</c:v>
                </c:pt>
                <c:pt idx="2000">
                  <c:v>41456</c:v>
                </c:pt>
                <c:pt idx="2001">
                  <c:v>41457</c:v>
                </c:pt>
                <c:pt idx="2002">
                  <c:v>41458</c:v>
                </c:pt>
                <c:pt idx="2003">
                  <c:v>41459</c:v>
                </c:pt>
                <c:pt idx="2004">
                  <c:v>41460</c:v>
                </c:pt>
                <c:pt idx="2005">
                  <c:v>41463</c:v>
                </c:pt>
                <c:pt idx="2006">
                  <c:v>41464</c:v>
                </c:pt>
                <c:pt idx="2007">
                  <c:v>41465</c:v>
                </c:pt>
                <c:pt idx="2008">
                  <c:v>41466</c:v>
                </c:pt>
                <c:pt idx="2009">
                  <c:v>41467</c:v>
                </c:pt>
                <c:pt idx="2010">
                  <c:v>41470</c:v>
                </c:pt>
                <c:pt idx="2011">
                  <c:v>41471</c:v>
                </c:pt>
                <c:pt idx="2012">
                  <c:v>41472</c:v>
                </c:pt>
                <c:pt idx="2013">
                  <c:v>41473</c:v>
                </c:pt>
                <c:pt idx="2014">
                  <c:v>41474</c:v>
                </c:pt>
                <c:pt idx="2015">
                  <c:v>41477</c:v>
                </c:pt>
                <c:pt idx="2016">
                  <c:v>41478</c:v>
                </c:pt>
                <c:pt idx="2017">
                  <c:v>41479</c:v>
                </c:pt>
                <c:pt idx="2018">
                  <c:v>41480</c:v>
                </c:pt>
                <c:pt idx="2019">
                  <c:v>41481</c:v>
                </c:pt>
                <c:pt idx="2020">
                  <c:v>41484</c:v>
                </c:pt>
                <c:pt idx="2021">
                  <c:v>41485</c:v>
                </c:pt>
                <c:pt idx="2022">
                  <c:v>41486</c:v>
                </c:pt>
                <c:pt idx="2023">
                  <c:v>41487</c:v>
                </c:pt>
                <c:pt idx="2024">
                  <c:v>41488</c:v>
                </c:pt>
                <c:pt idx="2025">
                  <c:v>41491</c:v>
                </c:pt>
                <c:pt idx="2026">
                  <c:v>41492</c:v>
                </c:pt>
                <c:pt idx="2027">
                  <c:v>41493</c:v>
                </c:pt>
                <c:pt idx="2028">
                  <c:v>41494</c:v>
                </c:pt>
                <c:pt idx="2029">
                  <c:v>41495</c:v>
                </c:pt>
                <c:pt idx="2030">
                  <c:v>41498</c:v>
                </c:pt>
                <c:pt idx="2031">
                  <c:v>41499</c:v>
                </c:pt>
                <c:pt idx="2032">
                  <c:v>41500</c:v>
                </c:pt>
                <c:pt idx="2033">
                  <c:v>41501</c:v>
                </c:pt>
                <c:pt idx="2034">
                  <c:v>41502</c:v>
                </c:pt>
                <c:pt idx="2035">
                  <c:v>41505</c:v>
                </c:pt>
                <c:pt idx="2036">
                  <c:v>41506</c:v>
                </c:pt>
                <c:pt idx="2037">
                  <c:v>41507</c:v>
                </c:pt>
                <c:pt idx="2038">
                  <c:v>41508</c:v>
                </c:pt>
                <c:pt idx="2039">
                  <c:v>41509</c:v>
                </c:pt>
                <c:pt idx="2040">
                  <c:v>41512</c:v>
                </c:pt>
                <c:pt idx="2041">
                  <c:v>41513</c:v>
                </c:pt>
                <c:pt idx="2042">
                  <c:v>41514</c:v>
                </c:pt>
                <c:pt idx="2043">
                  <c:v>41515</c:v>
                </c:pt>
                <c:pt idx="2044">
                  <c:v>41516</c:v>
                </c:pt>
                <c:pt idx="2045">
                  <c:v>41520</c:v>
                </c:pt>
                <c:pt idx="2046">
                  <c:v>41521</c:v>
                </c:pt>
                <c:pt idx="2047">
                  <c:v>41522</c:v>
                </c:pt>
                <c:pt idx="2048">
                  <c:v>41523</c:v>
                </c:pt>
                <c:pt idx="2049">
                  <c:v>41526</c:v>
                </c:pt>
                <c:pt idx="2050">
                  <c:v>41527</c:v>
                </c:pt>
                <c:pt idx="2051">
                  <c:v>41528</c:v>
                </c:pt>
                <c:pt idx="2052">
                  <c:v>41529</c:v>
                </c:pt>
                <c:pt idx="2053">
                  <c:v>41530</c:v>
                </c:pt>
                <c:pt idx="2054">
                  <c:v>41533</c:v>
                </c:pt>
                <c:pt idx="2055">
                  <c:v>41534</c:v>
                </c:pt>
                <c:pt idx="2056">
                  <c:v>41535</c:v>
                </c:pt>
                <c:pt idx="2057">
                  <c:v>41536</c:v>
                </c:pt>
                <c:pt idx="2058">
                  <c:v>41537</c:v>
                </c:pt>
                <c:pt idx="2059">
                  <c:v>41540</c:v>
                </c:pt>
                <c:pt idx="2060">
                  <c:v>41541</c:v>
                </c:pt>
                <c:pt idx="2061">
                  <c:v>41542</c:v>
                </c:pt>
                <c:pt idx="2062">
                  <c:v>41543</c:v>
                </c:pt>
                <c:pt idx="2063">
                  <c:v>41544</c:v>
                </c:pt>
                <c:pt idx="2064">
                  <c:v>41547</c:v>
                </c:pt>
                <c:pt idx="2065">
                  <c:v>41548</c:v>
                </c:pt>
                <c:pt idx="2066">
                  <c:v>41549</c:v>
                </c:pt>
                <c:pt idx="2067">
                  <c:v>41550</c:v>
                </c:pt>
                <c:pt idx="2068">
                  <c:v>41551</c:v>
                </c:pt>
                <c:pt idx="2069">
                  <c:v>41554</c:v>
                </c:pt>
                <c:pt idx="2070">
                  <c:v>41555</c:v>
                </c:pt>
                <c:pt idx="2071">
                  <c:v>41556</c:v>
                </c:pt>
                <c:pt idx="2072">
                  <c:v>41557</c:v>
                </c:pt>
                <c:pt idx="2073">
                  <c:v>41558</c:v>
                </c:pt>
                <c:pt idx="2074">
                  <c:v>41561</c:v>
                </c:pt>
                <c:pt idx="2075">
                  <c:v>41562</c:v>
                </c:pt>
                <c:pt idx="2076">
                  <c:v>41563</c:v>
                </c:pt>
                <c:pt idx="2077">
                  <c:v>41564</c:v>
                </c:pt>
                <c:pt idx="2078">
                  <c:v>41565</c:v>
                </c:pt>
                <c:pt idx="2079">
                  <c:v>41568</c:v>
                </c:pt>
                <c:pt idx="2080">
                  <c:v>41569</c:v>
                </c:pt>
                <c:pt idx="2081">
                  <c:v>41570</c:v>
                </c:pt>
                <c:pt idx="2082">
                  <c:v>41571</c:v>
                </c:pt>
                <c:pt idx="2083">
                  <c:v>41572</c:v>
                </c:pt>
                <c:pt idx="2084">
                  <c:v>41575</c:v>
                </c:pt>
                <c:pt idx="2085">
                  <c:v>41576</c:v>
                </c:pt>
                <c:pt idx="2086">
                  <c:v>41577</c:v>
                </c:pt>
                <c:pt idx="2087">
                  <c:v>41578</c:v>
                </c:pt>
                <c:pt idx="2088">
                  <c:v>41579</c:v>
                </c:pt>
                <c:pt idx="2089">
                  <c:v>41582</c:v>
                </c:pt>
                <c:pt idx="2090">
                  <c:v>41583</c:v>
                </c:pt>
                <c:pt idx="2091">
                  <c:v>41584</c:v>
                </c:pt>
                <c:pt idx="2092">
                  <c:v>41585</c:v>
                </c:pt>
                <c:pt idx="2093">
                  <c:v>41586</c:v>
                </c:pt>
                <c:pt idx="2094">
                  <c:v>41589</c:v>
                </c:pt>
                <c:pt idx="2095">
                  <c:v>41590</c:v>
                </c:pt>
                <c:pt idx="2096">
                  <c:v>41591</c:v>
                </c:pt>
                <c:pt idx="2097">
                  <c:v>41592</c:v>
                </c:pt>
                <c:pt idx="2098">
                  <c:v>41593</c:v>
                </c:pt>
                <c:pt idx="2099">
                  <c:v>41596</c:v>
                </c:pt>
                <c:pt idx="2100">
                  <c:v>41597</c:v>
                </c:pt>
                <c:pt idx="2101">
                  <c:v>41598</c:v>
                </c:pt>
                <c:pt idx="2102">
                  <c:v>41599</c:v>
                </c:pt>
                <c:pt idx="2103">
                  <c:v>41600</c:v>
                </c:pt>
                <c:pt idx="2104">
                  <c:v>41603</c:v>
                </c:pt>
                <c:pt idx="2105">
                  <c:v>41604</c:v>
                </c:pt>
                <c:pt idx="2106">
                  <c:v>41605</c:v>
                </c:pt>
                <c:pt idx="2107">
                  <c:v>41607</c:v>
                </c:pt>
                <c:pt idx="2108">
                  <c:v>41610</c:v>
                </c:pt>
                <c:pt idx="2109">
                  <c:v>41611</c:v>
                </c:pt>
                <c:pt idx="2110">
                  <c:v>41612</c:v>
                </c:pt>
                <c:pt idx="2111">
                  <c:v>41613</c:v>
                </c:pt>
                <c:pt idx="2112">
                  <c:v>41614</c:v>
                </c:pt>
                <c:pt idx="2113">
                  <c:v>41617</c:v>
                </c:pt>
                <c:pt idx="2114">
                  <c:v>41618</c:v>
                </c:pt>
                <c:pt idx="2115">
                  <c:v>41619</c:v>
                </c:pt>
                <c:pt idx="2116">
                  <c:v>41620</c:v>
                </c:pt>
                <c:pt idx="2117">
                  <c:v>41621</c:v>
                </c:pt>
                <c:pt idx="2118">
                  <c:v>41624</c:v>
                </c:pt>
                <c:pt idx="2119">
                  <c:v>41625</c:v>
                </c:pt>
                <c:pt idx="2120">
                  <c:v>41626</c:v>
                </c:pt>
                <c:pt idx="2121">
                  <c:v>41627</c:v>
                </c:pt>
                <c:pt idx="2122">
                  <c:v>41628</c:v>
                </c:pt>
                <c:pt idx="2123">
                  <c:v>41631</c:v>
                </c:pt>
                <c:pt idx="2124">
                  <c:v>41632</c:v>
                </c:pt>
                <c:pt idx="2125">
                  <c:v>41634</c:v>
                </c:pt>
                <c:pt idx="2126">
                  <c:v>41635</c:v>
                </c:pt>
                <c:pt idx="2127">
                  <c:v>41638</c:v>
                </c:pt>
                <c:pt idx="2128">
                  <c:v>41639</c:v>
                </c:pt>
                <c:pt idx="2129">
                  <c:v>41641</c:v>
                </c:pt>
                <c:pt idx="2130">
                  <c:v>41642</c:v>
                </c:pt>
                <c:pt idx="2131">
                  <c:v>41645</c:v>
                </c:pt>
                <c:pt idx="2132">
                  <c:v>41646</c:v>
                </c:pt>
                <c:pt idx="2133">
                  <c:v>41647</c:v>
                </c:pt>
                <c:pt idx="2134">
                  <c:v>41648</c:v>
                </c:pt>
                <c:pt idx="2135">
                  <c:v>41649</c:v>
                </c:pt>
                <c:pt idx="2136">
                  <c:v>41652</c:v>
                </c:pt>
                <c:pt idx="2137">
                  <c:v>41653</c:v>
                </c:pt>
                <c:pt idx="2138">
                  <c:v>41654</c:v>
                </c:pt>
                <c:pt idx="2139">
                  <c:v>41655</c:v>
                </c:pt>
                <c:pt idx="2140">
                  <c:v>41656</c:v>
                </c:pt>
                <c:pt idx="2141">
                  <c:v>41660</c:v>
                </c:pt>
                <c:pt idx="2142">
                  <c:v>41661</c:v>
                </c:pt>
                <c:pt idx="2143">
                  <c:v>41662</c:v>
                </c:pt>
                <c:pt idx="2144">
                  <c:v>41663</c:v>
                </c:pt>
                <c:pt idx="2145">
                  <c:v>41666</c:v>
                </c:pt>
                <c:pt idx="2146">
                  <c:v>41667</c:v>
                </c:pt>
                <c:pt idx="2147">
                  <c:v>41668</c:v>
                </c:pt>
                <c:pt idx="2148">
                  <c:v>41669</c:v>
                </c:pt>
                <c:pt idx="2149">
                  <c:v>41670</c:v>
                </c:pt>
                <c:pt idx="2150">
                  <c:v>41673</c:v>
                </c:pt>
                <c:pt idx="2151">
                  <c:v>41674</c:v>
                </c:pt>
                <c:pt idx="2152">
                  <c:v>41675</c:v>
                </c:pt>
                <c:pt idx="2153">
                  <c:v>41676</c:v>
                </c:pt>
                <c:pt idx="2154">
                  <c:v>41677</c:v>
                </c:pt>
                <c:pt idx="2155">
                  <c:v>41680</c:v>
                </c:pt>
                <c:pt idx="2156">
                  <c:v>41681</c:v>
                </c:pt>
                <c:pt idx="2157">
                  <c:v>41682</c:v>
                </c:pt>
                <c:pt idx="2158">
                  <c:v>41683</c:v>
                </c:pt>
                <c:pt idx="2159">
                  <c:v>41684</c:v>
                </c:pt>
                <c:pt idx="2160">
                  <c:v>41688</c:v>
                </c:pt>
                <c:pt idx="2161">
                  <c:v>41689</c:v>
                </c:pt>
                <c:pt idx="2162">
                  <c:v>41690</c:v>
                </c:pt>
                <c:pt idx="2163">
                  <c:v>41691</c:v>
                </c:pt>
                <c:pt idx="2164">
                  <c:v>41694</c:v>
                </c:pt>
                <c:pt idx="2165">
                  <c:v>41695</c:v>
                </c:pt>
                <c:pt idx="2166">
                  <c:v>41696</c:v>
                </c:pt>
                <c:pt idx="2167">
                  <c:v>41697</c:v>
                </c:pt>
                <c:pt idx="2168">
                  <c:v>41698</c:v>
                </c:pt>
                <c:pt idx="2169">
                  <c:v>41701</c:v>
                </c:pt>
                <c:pt idx="2170">
                  <c:v>41702</c:v>
                </c:pt>
                <c:pt idx="2171">
                  <c:v>41703</c:v>
                </c:pt>
                <c:pt idx="2172">
                  <c:v>41704</c:v>
                </c:pt>
                <c:pt idx="2173">
                  <c:v>41705</c:v>
                </c:pt>
                <c:pt idx="2174">
                  <c:v>41708</c:v>
                </c:pt>
                <c:pt idx="2175">
                  <c:v>41709</c:v>
                </c:pt>
                <c:pt idx="2176">
                  <c:v>41710</c:v>
                </c:pt>
                <c:pt idx="2177">
                  <c:v>41711</c:v>
                </c:pt>
                <c:pt idx="2178">
                  <c:v>41712</c:v>
                </c:pt>
                <c:pt idx="2179">
                  <c:v>41715</c:v>
                </c:pt>
                <c:pt idx="2180">
                  <c:v>41716</c:v>
                </c:pt>
                <c:pt idx="2181">
                  <c:v>41717</c:v>
                </c:pt>
                <c:pt idx="2182">
                  <c:v>41718</c:v>
                </c:pt>
                <c:pt idx="2183">
                  <c:v>41719</c:v>
                </c:pt>
                <c:pt idx="2184">
                  <c:v>41722</c:v>
                </c:pt>
                <c:pt idx="2185">
                  <c:v>41723</c:v>
                </c:pt>
                <c:pt idx="2186">
                  <c:v>41724</c:v>
                </c:pt>
                <c:pt idx="2187">
                  <c:v>41725</c:v>
                </c:pt>
                <c:pt idx="2188">
                  <c:v>41726</c:v>
                </c:pt>
                <c:pt idx="2189">
                  <c:v>41729</c:v>
                </c:pt>
                <c:pt idx="2190">
                  <c:v>41730</c:v>
                </c:pt>
                <c:pt idx="2191">
                  <c:v>41731</c:v>
                </c:pt>
                <c:pt idx="2192">
                  <c:v>41732</c:v>
                </c:pt>
                <c:pt idx="2193">
                  <c:v>41733</c:v>
                </c:pt>
                <c:pt idx="2194">
                  <c:v>41736</c:v>
                </c:pt>
                <c:pt idx="2195">
                  <c:v>41737</c:v>
                </c:pt>
                <c:pt idx="2196">
                  <c:v>41738</c:v>
                </c:pt>
                <c:pt idx="2197">
                  <c:v>41739</c:v>
                </c:pt>
                <c:pt idx="2198">
                  <c:v>41740</c:v>
                </c:pt>
                <c:pt idx="2199">
                  <c:v>41743</c:v>
                </c:pt>
                <c:pt idx="2200">
                  <c:v>41744</c:v>
                </c:pt>
                <c:pt idx="2201">
                  <c:v>41745</c:v>
                </c:pt>
                <c:pt idx="2202">
                  <c:v>41746</c:v>
                </c:pt>
                <c:pt idx="2203">
                  <c:v>41750</c:v>
                </c:pt>
                <c:pt idx="2204">
                  <c:v>41751</c:v>
                </c:pt>
                <c:pt idx="2205">
                  <c:v>41752</c:v>
                </c:pt>
                <c:pt idx="2206">
                  <c:v>41753</c:v>
                </c:pt>
                <c:pt idx="2207">
                  <c:v>41754</c:v>
                </c:pt>
                <c:pt idx="2208">
                  <c:v>41757</c:v>
                </c:pt>
                <c:pt idx="2209">
                  <c:v>41758</c:v>
                </c:pt>
                <c:pt idx="2210">
                  <c:v>41759</c:v>
                </c:pt>
                <c:pt idx="2211">
                  <c:v>41760</c:v>
                </c:pt>
                <c:pt idx="2212">
                  <c:v>41761</c:v>
                </c:pt>
                <c:pt idx="2213">
                  <c:v>41764</c:v>
                </c:pt>
                <c:pt idx="2214">
                  <c:v>41765</c:v>
                </c:pt>
                <c:pt idx="2215">
                  <c:v>41766</c:v>
                </c:pt>
                <c:pt idx="2216">
                  <c:v>41767</c:v>
                </c:pt>
                <c:pt idx="2217">
                  <c:v>41768</c:v>
                </c:pt>
                <c:pt idx="2218">
                  <c:v>41771</c:v>
                </c:pt>
                <c:pt idx="2219">
                  <c:v>41772</c:v>
                </c:pt>
                <c:pt idx="2220">
                  <c:v>41773</c:v>
                </c:pt>
                <c:pt idx="2221">
                  <c:v>41774</c:v>
                </c:pt>
                <c:pt idx="2222">
                  <c:v>41775</c:v>
                </c:pt>
                <c:pt idx="2223">
                  <c:v>41778</c:v>
                </c:pt>
                <c:pt idx="2224">
                  <c:v>41779</c:v>
                </c:pt>
                <c:pt idx="2225">
                  <c:v>41780</c:v>
                </c:pt>
                <c:pt idx="2226">
                  <c:v>41781</c:v>
                </c:pt>
                <c:pt idx="2227">
                  <c:v>41782</c:v>
                </c:pt>
                <c:pt idx="2228">
                  <c:v>41786</c:v>
                </c:pt>
                <c:pt idx="2229">
                  <c:v>41787</c:v>
                </c:pt>
                <c:pt idx="2230">
                  <c:v>41788</c:v>
                </c:pt>
                <c:pt idx="2231">
                  <c:v>41789</c:v>
                </c:pt>
                <c:pt idx="2232">
                  <c:v>41792</c:v>
                </c:pt>
                <c:pt idx="2233">
                  <c:v>41793</c:v>
                </c:pt>
                <c:pt idx="2234">
                  <c:v>41794</c:v>
                </c:pt>
                <c:pt idx="2235">
                  <c:v>41795</c:v>
                </c:pt>
                <c:pt idx="2236">
                  <c:v>41796</c:v>
                </c:pt>
                <c:pt idx="2237">
                  <c:v>41799</c:v>
                </c:pt>
                <c:pt idx="2238">
                  <c:v>41800</c:v>
                </c:pt>
                <c:pt idx="2239">
                  <c:v>41801</c:v>
                </c:pt>
                <c:pt idx="2240">
                  <c:v>41802</c:v>
                </c:pt>
                <c:pt idx="2241">
                  <c:v>41803</c:v>
                </c:pt>
                <c:pt idx="2242">
                  <c:v>41806</c:v>
                </c:pt>
                <c:pt idx="2243">
                  <c:v>41807</c:v>
                </c:pt>
                <c:pt idx="2244">
                  <c:v>41808</c:v>
                </c:pt>
                <c:pt idx="2245">
                  <c:v>41809</c:v>
                </c:pt>
                <c:pt idx="2246">
                  <c:v>41810</c:v>
                </c:pt>
                <c:pt idx="2247">
                  <c:v>41813</c:v>
                </c:pt>
                <c:pt idx="2248">
                  <c:v>41814</c:v>
                </c:pt>
                <c:pt idx="2249">
                  <c:v>41815</c:v>
                </c:pt>
                <c:pt idx="2250">
                  <c:v>41816</c:v>
                </c:pt>
                <c:pt idx="2251">
                  <c:v>41817</c:v>
                </c:pt>
                <c:pt idx="2252">
                  <c:v>41820</c:v>
                </c:pt>
                <c:pt idx="2253">
                  <c:v>41821</c:v>
                </c:pt>
                <c:pt idx="2254">
                  <c:v>41822</c:v>
                </c:pt>
                <c:pt idx="2255">
                  <c:v>41823</c:v>
                </c:pt>
                <c:pt idx="2256">
                  <c:v>41827</c:v>
                </c:pt>
                <c:pt idx="2257">
                  <c:v>41828</c:v>
                </c:pt>
                <c:pt idx="2258">
                  <c:v>41829</c:v>
                </c:pt>
                <c:pt idx="2259">
                  <c:v>41830</c:v>
                </c:pt>
                <c:pt idx="2260">
                  <c:v>41831</c:v>
                </c:pt>
                <c:pt idx="2261">
                  <c:v>41834</c:v>
                </c:pt>
                <c:pt idx="2262">
                  <c:v>41835</c:v>
                </c:pt>
                <c:pt idx="2263">
                  <c:v>41836</c:v>
                </c:pt>
                <c:pt idx="2264">
                  <c:v>41837</c:v>
                </c:pt>
                <c:pt idx="2265">
                  <c:v>41838</c:v>
                </c:pt>
                <c:pt idx="2266">
                  <c:v>41841</c:v>
                </c:pt>
                <c:pt idx="2267">
                  <c:v>41842</c:v>
                </c:pt>
                <c:pt idx="2268">
                  <c:v>41843</c:v>
                </c:pt>
                <c:pt idx="2269">
                  <c:v>41844</c:v>
                </c:pt>
                <c:pt idx="2270">
                  <c:v>41845</c:v>
                </c:pt>
                <c:pt idx="2271">
                  <c:v>41848</c:v>
                </c:pt>
                <c:pt idx="2272">
                  <c:v>41849</c:v>
                </c:pt>
                <c:pt idx="2273">
                  <c:v>41850</c:v>
                </c:pt>
                <c:pt idx="2274">
                  <c:v>41851</c:v>
                </c:pt>
                <c:pt idx="2275">
                  <c:v>41852</c:v>
                </c:pt>
                <c:pt idx="2276">
                  <c:v>41855</c:v>
                </c:pt>
                <c:pt idx="2277">
                  <c:v>41856</c:v>
                </c:pt>
                <c:pt idx="2278">
                  <c:v>41857</c:v>
                </c:pt>
                <c:pt idx="2279">
                  <c:v>41858</c:v>
                </c:pt>
                <c:pt idx="2280">
                  <c:v>41859</c:v>
                </c:pt>
                <c:pt idx="2281">
                  <c:v>41862</c:v>
                </c:pt>
                <c:pt idx="2282">
                  <c:v>41863</c:v>
                </c:pt>
                <c:pt idx="2283">
                  <c:v>41864</c:v>
                </c:pt>
                <c:pt idx="2284">
                  <c:v>41865</c:v>
                </c:pt>
                <c:pt idx="2285">
                  <c:v>41866</c:v>
                </c:pt>
                <c:pt idx="2286">
                  <c:v>41869</c:v>
                </c:pt>
                <c:pt idx="2287">
                  <c:v>41870</c:v>
                </c:pt>
                <c:pt idx="2288">
                  <c:v>41871</c:v>
                </c:pt>
                <c:pt idx="2289">
                  <c:v>41872</c:v>
                </c:pt>
                <c:pt idx="2290">
                  <c:v>41873</c:v>
                </c:pt>
                <c:pt idx="2291">
                  <c:v>41876</c:v>
                </c:pt>
                <c:pt idx="2292">
                  <c:v>41877</c:v>
                </c:pt>
                <c:pt idx="2293">
                  <c:v>41878</c:v>
                </c:pt>
                <c:pt idx="2294">
                  <c:v>41879</c:v>
                </c:pt>
                <c:pt idx="2295">
                  <c:v>41880</c:v>
                </c:pt>
                <c:pt idx="2296">
                  <c:v>41884</c:v>
                </c:pt>
                <c:pt idx="2297">
                  <c:v>41885</c:v>
                </c:pt>
                <c:pt idx="2298">
                  <c:v>41886</c:v>
                </c:pt>
                <c:pt idx="2299">
                  <c:v>41887</c:v>
                </c:pt>
                <c:pt idx="2300">
                  <c:v>41890</c:v>
                </c:pt>
                <c:pt idx="2301">
                  <c:v>41891</c:v>
                </c:pt>
                <c:pt idx="2302">
                  <c:v>41892</c:v>
                </c:pt>
                <c:pt idx="2303">
                  <c:v>41893</c:v>
                </c:pt>
                <c:pt idx="2304">
                  <c:v>41894</c:v>
                </c:pt>
                <c:pt idx="2305">
                  <c:v>41897</c:v>
                </c:pt>
                <c:pt idx="2306">
                  <c:v>41898</c:v>
                </c:pt>
                <c:pt idx="2307">
                  <c:v>41899</c:v>
                </c:pt>
                <c:pt idx="2308">
                  <c:v>41900</c:v>
                </c:pt>
                <c:pt idx="2309">
                  <c:v>41901</c:v>
                </c:pt>
                <c:pt idx="2310">
                  <c:v>41904</c:v>
                </c:pt>
                <c:pt idx="2311">
                  <c:v>41905</c:v>
                </c:pt>
                <c:pt idx="2312">
                  <c:v>41906</c:v>
                </c:pt>
                <c:pt idx="2313">
                  <c:v>41907</c:v>
                </c:pt>
                <c:pt idx="2314">
                  <c:v>41908</c:v>
                </c:pt>
                <c:pt idx="2315">
                  <c:v>41911</c:v>
                </c:pt>
                <c:pt idx="2316">
                  <c:v>41912</c:v>
                </c:pt>
                <c:pt idx="2317">
                  <c:v>41913</c:v>
                </c:pt>
                <c:pt idx="2318">
                  <c:v>41914</c:v>
                </c:pt>
                <c:pt idx="2319">
                  <c:v>41915</c:v>
                </c:pt>
                <c:pt idx="2320">
                  <c:v>41918</c:v>
                </c:pt>
                <c:pt idx="2321">
                  <c:v>41919</c:v>
                </c:pt>
                <c:pt idx="2322">
                  <c:v>41920</c:v>
                </c:pt>
                <c:pt idx="2323">
                  <c:v>41921</c:v>
                </c:pt>
                <c:pt idx="2324">
                  <c:v>41922</c:v>
                </c:pt>
                <c:pt idx="2325">
                  <c:v>41925</c:v>
                </c:pt>
                <c:pt idx="2326">
                  <c:v>41926</c:v>
                </c:pt>
                <c:pt idx="2327">
                  <c:v>41927</c:v>
                </c:pt>
                <c:pt idx="2328">
                  <c:v>41928</c:v>
                </c:pt>
                <c:pt idx="2329">
                  <c:v>41929</c:v>
                </c:pt>
                <c:pt idx="2330">
                  <c:v>41932</c:v>
                </c:pt>
                <c:pt idx="2331">
                  <c:v>41933</c:v>
                </c:pt>
                <c:pt idx="2332">
                  <c:v>41934</c:v>
                </c:pt>
                <c:pt idx="2333">
                  <c:v>41935</c:v>
                </c:pt>
                <c:pt idx="2334">
                  <c:v>41936</c:v>
                </c:pt>
                <c:pt idx="2335">
                  <c:v>41939</c:v>
                </c:pt>
                <c:pt idx="2336">
                  <c:v>41940</c:v>
                </c:pt>
                <c:pt idx="2337">
                  <c:v>41941</c:v>
                </c:pt>
                <c:pt idx="2338">
                  <c:v>41942</c:v>
                </c:pt>
                <c:pt idx="2339">
                  <c:v>41943</c:v>
                </c:pt>
                <c:pt idx="2340">
                  <c:v>41946</c:v>
                </c:pt>
                <c:pt idx="2341">
                  <c:v>41947</c:v>
                </c:pt>
                <c:pt idx="2342">
                  <c:v>41948</c:v>
                </c:pt>
                <c:pt idx="2343">
                  <c:v>41949</c:v>
                </c:pt>
                <c:pt idx="2344">
                  <c:v>41950</c:v>
                </c:pt>
                <c:pt idx="2345">
                  <c:v>41953</c:v>
                </c:pt>
                <c:pt idx="2346">
                  <c:v>41954</c:v>
                </c:pt>
                <c:pt idx="2347">
                  <c:v>41955</c:v>
                </c:pt>
                <c:pt idx="2348">
                  <c:v>41956</c:v>
                </c:pt>
                <c:pt idx="2349">
                  <c:v>41957</c:v>
                </c:pt>
                <c:pt idx="2350">
                  <c:v>41960</c:v>
                </c:pt>
                <c:pt idx="2351">
                  <c:v>41961</c:v>
                </c:pt>
                <c:pt idx="2352">
                  <c:v>41962</c:v>
                </c:pt>
                <c:pt idx="2353">
                  <c:v>41963</c:v>
                </c:pt>
                <c:pt idx="2354">
                  <c:v>41964</c:v>
                </c:pt>
                <c:pt idx="2355">
                  <c:v>41967</c:v>
                </c:pt>
                <c:pt idx="2356">
                  <c:v>41968</c:v>
                </c:pt>
                <c:pt idx="2357">
                  <c:v>41969</c:v>
                </c:pt>
                <c:pt idx="2358">
                  <c:v>41971</c:v>
                </c:pt>
                <c:pt idx="2359">
                  <c:v>41974</c:v>
                </c:pt>
                <c:pt idx="2360">
                  <c:v>41975</c:v>
                </c:pt>
                <c:pt idx="2361">
                  <c:v>41976</c:v>
                </c:pt>
                <c:pt idx="2362">
                  <c:v>41977</c:v>
                </c:pt>
                <c:pt idx="2363">
                  <c:v>41978</c:v>
                </c:pt>
                <c:pt idx="2364">
                  <c:v>41981</c:v>
                </c:pt>
                <c:pt idx="2365">
                  <c:v>41982</c:v>
                </c:pt>
                <c:pt idx="2366">
                  <c:v>41983</c:v>
                </c:pt>
                <c:pt idx="2367">
                  <c:v>41984</c:v>
                </c:pt>
                <c:pt idx="2368">
                  <c:v>41985</c:v>
                </c:pt>
                <c:pt idx="2369">
                  <c:v>41988</c:v>
                </c:pt>
                <c:pt idx="2370">
                  <c:v>41989</c:v>
                </c:pt>
                <c:pt idx="2371">
                  <c:v>41990</c:v>
                </c:pt>
                <c:pt idx="2372">
                  <c:v>41991</c:v>
                </c:pt>
                <c:pt idx="2373">
                  <c:v>41992</c:v>
                </c:pt>
                <c:pt idx="2374">
                  <c:v>41995</c:v>
                </c:pt>
                <c:pt idx="2375">
                  <c:v>41996</c:v>
                </c:pt>
                <c:pt idx="2376">
                  <c:v>41997</c:v>
                </c:pt>
                <c:pt idx="2377">
                  <c:v>41999</c:v>
                </c:pt>
                <c:pt idx="2378">
                  <c:v>42002</c:v>
                </c:pt>
                <c:pt idx="2379">
                  <c:v>42003</c:v>
                </c:pt>
                <c:pt idx="2380">
                  <c:v>42004</c:v>
                </c:pt>
                <c:pt idx="2381">
                  <c:v>42006</c:v>
                </c:pt>
                <c:pt idx="2382">
                  <c:v>42009</c:v>
                </c:pt>
                <c:pt idx="2383">
                  <c:v>42010</c:v>
                </c:pt>
                <c:pt idx="2384">
                  <c:v>42011</c:v>
                </c:pt>
                <c:pt idx="2385">
                  <c:v>42012</c:v>
                </c:pt>
                <c:pt idx="2386">
                  <c:v>42013</c:v>
                </c:pt>
                <c:pt idx="2387">
                  <c:v>42016</c:v>
                </c:pt>
                <c:pt idx="2388">
                  <c:v>42017</c:v>
                </c:pt>
                <c:pt idx="2389">
                  <c:v>42018</c:v>
                </c:pt>
                <c:pt idx="2390">
                  <c:v>42019</c:v>
                </c:pt>
                <c:pt idx="2391">
                  <c:v>42020</c:v>
                </c:pt>
                <c:pt idx="2392">
                  <c:v>42024</c:v>
                </c:pt>
                <c:pt idx="2393">
                  <c:v>42025</c:v>
                </c:pt>
                <c:pt idx="2394">
                  <c:v>42026</c:v>
                </c:pt>
                <c:pt idx="2395">
                  <c:v>42027</c:v>
                </c:pt>
                <c:pt idx="2396">
                  <c:v>42030</c:v>
                </c:pt>
                <c:pt idx="2397">
                  <c:v>42031</c:v>
                </c:pt>
                <c:pt idx="2398">
                  <c:v>42032</c:v>
                </c:pt>
                <c:pt idx="2399">
                  <c:v>42033</c:v>
                </c:pt>
                <c:pt idx="2400">
                  <c:v>42034</c:v>
                </c:pt>
                <c:pt idx="2401">
                  <c:v>42037</c:v>
                </c:pt>
                <c:pt idx="2402">
                  <c:v>42038</c:v>
                </c:pt>
                <c:pt idx="2403">
                  <c:v>42039</c:v>
                </c:pt>
                <c:pt idx="2404">
                  <c:v>42040</c:v>
                </c:pt>
                <c:pt idx="2405">
                  <c:v>42041</c:v>
                </c:pt>
                <c:pt idx="2406">
                  <c:v>42044</c:v>
                </c:pt>
                <c:pt idx="2407">
                  <c:v>42045</c:v>
                </c:pt>
                <c:pt idx="2408">
                  <c:v>42046</c:v>
                </c:pt>
                <c:pt idx="2409">
                  <c:v>42047</c:v>
                </c:pt>
                <c:pt idx="2410">
                  <c:v>42048</c:v>
                </c:pt>
                <c:pt idx="2411">
                  <c:v>42052</c:v>
                </c:pt>
                <c:pt idx="2412">
                  <c:v>42053</c:v>
                </c:pt>
                <c:pt idx="2413">
                  <c:v>42054</c:v>
                </c:pt>
                <c:pt idx="2414">
                  <c:v>42055</c:v>
                </c:pt>
                <c:pt idx="2415">
                  <c:v>42058</c:v>
                </c:pt>
                <c:pt idx="2416">
                  <c:v>42059</c:v>
                </c:pt>
                <c:pt idx="2417">
                  <c:v>42060</c:v>
                </c:pt>
                <c:pt idx="2418">
                  <c:v>42061</c:v>
                </c:pt>
                <c:pt idx="2419">
                  <c:v>42062</c:v>
                </c:pt>
                <c:pt idx="2420">
                  <c:v>42065</c:v>
                </c:pt>
                <c:pt idx="2421">
                  <c:v>42066</c:v>
                </c:pt>
                <c:pt idx="2422">
                  <c:v>42067</c:v>
                </c:pt>
                <c:pt idx="2423">
                  <c:v>42068</c:v>
                </c:pt>
                <c:pt idx="2424">
                  <c:v>42069</c:v>
                </c:pt>
                <c:pt idx="2425">
                  <c:v>42072</c:v>
                </c:pt>
                <c:pt idx="2426">
                  <c:v>42073</c:v>
                </c:pt>
                <c:pt idx="2427">
                  <c:v>42074</c:v>
                </c:pt>
                <c:pt idx="2428">
                  <c:v>42075</c:v>
                </c:pt>
                <c:pt idx="2429">
                  <c:v>42076</c:v>
                </c:pt>
                <c:pt idx="2430">
                  <c:v>42079</c:v>
                </c:pt>
                <c:pt idx="2431">
                  <c:v>42080</c:v>
                </c:pt>
                <c:pt idx="2432">
                  <c:v>42081</c:v>
                </c:pt>
                <c:pt idx="2433">
                  <c:v>42082</c:v>
                </c:pt>
                <c:pt idx="2434">
                  <c:v>42083</c:v>
                </c:pt>
                <c:pt idx="2435">
                  <c:v>42086</c:v>
                </c:pt>
                <c:pt idx="2436">
                  <c:v>42087</c:v>
                </c:pt>
                <c:pt idx="2437">
                  <c:v>42088</c:v>
                </c:pt>
                <c:pt idx="2438">
                  <c:v>42089</c:v>
                </c:pt>
                <c:pt idx="2439">
                  <c:v>42090</c:v>
                </c:pt>
                <c:pt idx="2440">
                  <c:v>42093</c:v>
                </c:pt>
                <c:pt idx="2441">
                  <c:v>42094</c:v>
                </c:pt>
                <c:pt idx="2442">
                  <c:v>42095</c:v>
                </c:pt>
                <c:pt idx="2443">
                  <c:v>42096</c:v>
                </c:pt>
                <c:pt idx="2444">
                  <c:v>42100</c:v>
                </c:pt>
                <c:pt idx="2445">
                  <c:v>42101</c:v>
                </c:pt>
                <c:pt idx="2446">
                  <c:v>42102</c:v>
                </c:pt>
                <c:pt idx="2447">
                  <c:v>42103</c:v>
                </c:pt>
                <c:pt idx="2448">
                  <c:v>42104</c:v>
                </c:pt>
                <c:pt idx="2449">
                  <c:v>42107</c:v>
                </c:pt>
                <c:pt idx="2450">
                  <c:v>42108</c:v>
                </c:pt>
                <c:pt idx="2451">
                  <c:v>42109</c:v>
                </c:pt>
                <c:pt idx="2452">
                  <c:v>42110</c:v>
                </c:pt>
                <c:pt idx="2453">
                  <c:v>42111</c:v>
                </c:pt>
                <c:pt idx="2454">
                  <c:v>42114</c:v>
                </c:pt>
                <c:pt idx="2455">
                  <c:v>42115</c:v>
                </c:pt>
                <c:pt idx="2456">
                  <c:v>42116</c:v>
                </c:pt>
                <c:pt idx="2457">
                  <c:v>42117</c:v>
                </c:pt>
                <c:pt idx="2458">
                  <c:v>42118</c:v>
                </c:pt>
                <c:pt idx="2459">
                  <c:v>42121</c:v>
                </c:pt>
                <c:pt idx="2460">
                  <c:v>42122</c:v>
                </c:pt>
                <c:pt idx="2461">
                  <c:v>42123</c:v>
                </c:pt>
                <c:pt idx="2462">
                  <c:v>42124</c:v>
                </c:pt>
                <c:pt idx="2463">
                  <c:v>42125</c:v>
                </c:pt>
                <c:pt idx="2464">
                  <c:v>42128</c:v>
                </c:pt>
                <c:pt idx="2465">
                  <c:v>42129</c:v>
                </c:pt>
                <c:pt idx="2466">
                  <c:v>42130</c:v>
                </c:pt>
                <c:pt idx="2467">
                  <c:v>42131</c:v>
                </c:pt>
                <c:pt idx="2468">
                  <c:v>42132</c:v>
                </c:pt>
                <c:pt idx="2469">
                  <c:v>42135</c:v>
                </c:pt>
                <c:pt idx="2470">
                  <c:v>42136</c:v>
                </c:pt>
                <c:pt idx="2471">
                  <c:v>42137</c:v>
                </c:pt>
                <c:pt idx="2472">
                  <c:v>42138</c:v>
                </c:pt>
                <c:pt idx="2473">
                  <c:v>42139</c:v>
                </c:pt>
                <c:pt idx="2474">
                  <c:v>42142</c:v>
                </c:pt>
                <c:pt idx="2475">
                  <c:v>42143</c:v>
                </c:pt>
                <c:pt idx="2476">
                  <c:v>42144</c:v>
                </c:pt>
                <c:pt idx="2477">
                  <c:v>42145</c:v>
                </c:pt>
                <c:pt idx="2478">
                  <c:v>42146</c:v>
                </c:pt>
                <c:pt idx="2479">
                  <c:v>42150</c:v>
                </c:pt>
                <c:pt idx="2480">
                  <c:v>42151</c:v>
                </c:pt>
                <c:pt idx="2481">
                  <c:v>42152</c:v>
                </c:pt>
                <c:pt idx="2482">
                  <c:v>42153</c:v>
                </c:pt>
                <c:pt idx="2483">
                  <c:v>42156</c:v>
                </c:pt>
                <c:pt idx="2484">
                  <c:v>42157</c:v>
                </c:pt>
                <c:pt idx="2485">
                  <c:v>42158</c:v>
                </c:pt>
                <c:pt idx="2486">
                  <c:v>42159</c:v>
                </c:pt>
                <c:pt idx="2487">
                  <c:v>42160</c:v>
                </c:pt>
                <c:pt idx="2488">
                  <c:v>42163</c:v>
                </c:pt>
                <c:pt idx="2489">
                  <c:v>42164</c:v>
                </c:pt>
                <c:pt idx="2490">
                  <c:v>42165</c:v>
                </c:pt>
                <c:pt idx="2491">
                  <c:v>42166</c:v>
                </c:pt>
                <c:pt idx="2492">
                  <c:v>42167</c:v>
                </c:pt>
                <c:pt idx="2493">
                  <c:v>42170</c:v>
                </c:pt>
                <c:pt idx="2494">
                  <c:v>42171</c:v>
                </c:pt>
                <c:pt idx="2495">
                  <c:v>42172</c:v>
                </c:pt>
                <c:pt idx="2496">
                  <c:v>42173</c:v>
                </c:pt>
                <c:pt idx="2497">
                  <c:v>42174</c:v>
                </c:pt>
                <c:pt idx="2498">
                  <c:v>42177</c:v>
                </c:pt>
                <c:pt idx="2499">
                  <c:v>42178</c:v>
                </c:pt>
                <c:pt idx="2500">
                  <c:v>42179</c:v>
                </c:pt>
                <c:pt idx="2501">
                  <c:v>42180</c:v>
                </c:pt>
                <c:pt idx="2502">
                  <c:v>42181</c:v>
                </c:pt>
                <c:pt idx="2503">
                  <c:v>42184</c:v>
                </c:pt>
                <c:pt idx="2504">
                  <c:v>42185</c:v>
                </c:pt>
                <c:pt idx="2505">
                  <c:v>42186</c:v>
                </c:pt>
                <c:pt idx="2506">
                  <c:v>42187</c:v>
                </c:pt>
                <c:pt idx="2507">
                  <c:v>42191</c:v>
                </c:pt>
                <c:pt idx="2508">
                  <c:v>42192</c:v>
                </c:pt>
                <c:pt idx="2509">
                  <c:v>42193</c:v>
                </c:pt>
                <c:pt idx="2510">
                  <c:v>42194</c:v>
                </c:pt>
                <c:pt idx="2511">
                  <c:v>42195</c:v>
                </c:pt>
                <c:pt idx="2512">
                  <c:v>42198</c:v>
                </c:pt>
                <c:pt idx="2513">
                  <c:v>42199</c:v>
                </c:pt>
                <c:pt idx="2514">
                  <c:v>42200</c:v>
                </c:pt>
                <c:pt idx="2515">
                  <c:v>42201</c:v>
                </c:pt>
                <c:pt idx="2516">
                  <c:v>42202</c:v>
                </c:pt>
                <c:pt idx="2517">
                  <c:v>42205</c:v>
                </c:pt>
                <c:pt idx="2518">
                  <c:v>42206</c:v>
                </c:pt>
                <c:pt idx="2519">
                  <c:v>42207</c:v>
                </c:pt>
                <c:pt idx="2520">
                  <c:v>42208</c:v>
                </c:pt>
                <c:pt idx="2521">
                  <c:v>42209</c:v>
                </c:pt>
                <c:pt idx="2522">
                  <c:v>42212</c:v>
                </c:pt>
                <c:pt idx="2523">
                  <c:v>42213</c:v>
                </c:pt>
                <c:pt idx="2524">
                  <c:v>42214</c:v>
                </c:pt>
                <c:pt idx="2525">
                  <c:v>42215</c:v>
                </c:pt>
                <c:pt idx="2526">
                  <c:v>42216</c:v>
                </c:pt>
                <c:pt idx="2527">
                  <c:v>42219</c:v>
                </c:pt>
                <c:pt idx="2528">
                  <c:v>42220</c:v>
                </c:pt>
                <c:pt idx="2529">
                  <c:v>42221</c:v>
                </c:pt>
                <c:pt idx="2530">
                  <c:v>42222</c:v>
                </c:pt>
                <c:pt idx="2531">
                  <c:v>42223</c:v>
                </c:pt>
                <c:pt idx="2532">
                  <c:v>42226</c:v>
                </c:pt>
                <c:pt idx="2533">
                  <c:v>42227</c:v>
                </c:pt>
                <c:pt idx="2534">
                  <c:v>42228</c:v>
                </c:pt>
                <c:pt idx="2535">
                  <c:v>42229</c:v>
                </c:pt>
                <c:pt idx="2536">
                  <c:v>42230</c:v>
                </c:pt>
                <c:pt idx="2537">
                  <c:v>42233</c:v>
                </c:pt>
                <c:pt idx="2538">
                  <c:v>42234</c:v>
                </c:pt>
                <c:pt idx="2539">
                  <c:v>42235</c:v>
                </c:pt>
                <c:pt idx="2540">
                  <c:v>42236</c:v>
                </c:pt>
                <c:pt idx="2541">
                  <c:v>42237</c:v>
                </c:pt>
                <c:pt idx="2542">
                  <c:v>42240</c:v>
                </c:pt>
                <c:pt idx="2543">
                  <c:v>42241</c:v>
                </c:pt>
                <c:pt idx="2544">
                  <c:v>42242</c:v>
                </c:pt>
                <c:pt idx="2545">
                  <c:v>42243</c:v>
                </c:pt>
                <c:pt idx="2546">
                  <c:v>42244</c:v>
                </c:pt>
                <c:pt idx="2547">
                  <c:v>42247</c:v>
                </c:pt>
                <c:pt idx="2548">
                  <c:v>42248</c:v>
                </c:pt>
                <c:pt idx="2549">
                  <c:v>42249</c:v>
                </c:pt>
                <c:pt idx="2550">
                  <c:v>42250</c:v>
                </c:pt>
                <c:pt idx="2551">
                  <c:v>42251</c:v>
                </c:pt>
                <c:pt idx="2552">
                  <c:v>42255</c:v>
                </c:pt>
                <c:pt idx="2553">
                  <c:v>42256</c:v>
                </c:pt>
                <c:pt idx="2554">
                  <c:v>42257</c:v>
                </c:pt>
                <c:pt idx="2555">
                  <c:v>42258</c:v>
                </c:pt>
                <c:pt idx="2556">
                  <c:v>42261</c:v>
                </c:pt>
                <c:pt idx="2557">
                  <c:v>42262</c:v>
                </c:pt>
                <c:pt idx="2558">
                  <c:v>42263</c:v>
                </c:pt>
                <c:pt idx="2559">
                  <c:v>42264</c:v>
                </c:pt>
                <c:pt idx="2560">
                  <c:v>42265</c:v>
                </c:pt>
                <c:pt idx="2561">
                  <c:v>42268</c:v>
                </c:pt>
                <c:pt idx="2562">
                  <c:v>42269</c:v>
                </c:pt>
                <c:pt idx="2563">
                  <c:v>42270</c:v>
                </c:pt>
                <c:pt idx="2564">
                  <c:v>42271</c:v>
                </c:pt>
                <c:pt idx="2565">
                  <c:v>42272</c:v>
                </c:pt>
                <c:pt idx="2566">
                  <c:v>42275</c:v>
                </c:pt>
                <c:pt idx="2567">
                  <c:v>42276</c:v>
                </c:pt>
                <c:pt idx="2568">
                  <c:v>42277</c:v>
                </c:pt>
                <c:pt idx="2569">
                  <c:v>42278</c:v>
                </c:pt>
                <c:pt idx="2570">
                  <c:v>42279</c:v>
                </c:pt>
                <c:pt idx="2571">
                  <c:v>42282</c:v>
                </c:pt>
                <c:pt idx="2572">
                  <c:v>42283</c:v>
                </c:pt>
                <c:pt idx="2573">
                  <c:v>42284</c:v>
                </c:pt>
                <c:pt idx="2574">
                  <c:v>42285</c:v>
                </c:pt>
                <c:pt idx="2575">
                  <c:v>42286</c:v>
                </c:pt>
                <c:pt idx="2576">
                  <c:v>42289</c:v>
                </c:pt>
                <c:pt idx="2577">
                  <c:v>42290</c:v>
                </c:pt>
                <c:pt idx="2578">
                  <c:v>42291</c:v>
                </c:pt>
                <c:pt idx="2579">
                  <c:v>42292</c:v>
                </c:pt>
                <c:pt idx="2580">
                  <c:v>42293</c:v>
                </c:pt>
                <c:pt idx="2581">
                  <c:v>42296</c:v>
                </c:pt>
                <c:pt idx="2582">
                  <c:v>42297</c:v>
                </c:pt>
                <c:pt idx="2583">
                  <c:v>42298</c:v>
                </c:pt>
                <c:pt idx="2584">
                  <c:v>42299</c:v>
                </c:pt>
                <c:pt idx="2585">
                  <c:v>42300</c:v>
                </c:pt>
                <c:pt idx="2586">
                  <c:v>42303</c:v>
                </c:pt>
                <c:pt idx="2587">
                  <c:v>42304</c:v>
                </c:pt>
                <c:pt idx="2588">
                  <c:v>42305</c:v>
                </c:pt>
                <c:pt idx="2589">
                  <c:v>42306</c:v>
                </c:pt>
                <c:pt idx="2590">
                  <c:v>42307</c:v>
                </c:pt>
                <c:pt idx="2591">
                  <c:v>42310</c:v>
                </c:pt>
                <c:pt idx="2592">
                  <c:v>42311</c:v>
                </c:pt>
                <c:pt idx="2593">
                  <c:v>42312</c:v>
                </c:pt>
                <c:pt idx="2594">
                  <c:v>42313</c:v>
                </c:pt>
                <c:pt idx="2595">
                  <c:v>42314</c:v>
                </c:pt>
                <c:pt idx="2596">
                  <c:v>42317</c:v>
                </c:pt>
                <c:pt idx="2597">
                  <c:v>42318</c:v>
                </c:pt>
                <c:pt idx="2598">
                  <c:v>42319</c:v>
                </c:pt>
                <c:pt idx="2599">
                  <c:v>42320</c:v>
                </c:pt>
                <c:pt idx="2600">
                  <c:v>42321</c:v>
                </c:pt>
                <c:pt idx="2601">
                  <c:v>42324</c:v>
                </c:pt>
                <c:pt idx="2602">
                  <c:v>42325</c:v>
                </c:pt>
                <c:pt idx="2603">
                  <c:v>42326</c:v>
                </c:pt>
                <c:pt idx="2604">
                  <c:v>42327</c:v>
                </c:pt>
                <c:pt idx="2605">
                  <c:v>42328</c:v>
                </c:pt>
                <c:pt idx="2606">
                  <c:v>42331</c:v>
                </c:pt>
                <c:pt idx="2607">
                  <c:v>42332</c:v>
                </c:pt>
                <c:pt idx="2608">
                  <c:v>42333</c:v>
                </c:pt>
                <c:pt idx="2609">
                  <c:v>42335</c:v>
                </c:pt>
                <c:pt idx="2610">
                  <c:v>42338</c:v>
                </c:pt>
                <c:pt idx="2611">
                  <c:v>42339</c:v>
                </c:pt>
                <c:pt idx="2612">
                  <c:v>42340</c:v>
                </c:pt>
                <c:pt idx="2613">
                  <c:v>42341</c:v>
                </c:pt>
                <c:pt idx="2614">
                  <c:v>42342</c:v>
                </c:pt>
                <c:pt idx="2615">
                  <c:v>42345</c:v>
                </c:pt>
                <c:pt idx="2616">
                  <c:v>42346</c:v>
                </c:pt>
                <c:pt idx="2617">
                  <c:v>42347</c:v>
                </c:pt>
                <c:pt idx="2618">
                  <c:v>42348</c:v>
                </c:pt>
                <c:pt idx="2619">
                  <c:v>42349</c:v>
                </c:pt>
                <c:pt idx="2620">
                  <c:v>42352</c:v>
                </c:pt>
                <c:pt idx="2621">
                  <c:v>42353</c:v>
                </c:pt>
                <c:pt idx="2622">
                  <c:v>42354</c:v>
                </c:pt>
                <c:pt idx="2623">
                  <c:v>42355</c:v>
                </c:pt>
                <c:pt idx="2624">
                  <c:v>42356</c:v>
                </c:pt>
                <c:pt idx="2625">
                  <c:v>42359</c:v>
                </c:pt>
                <c:pt idx="2626">
                  <c:v>42360</c:v>
                </c:pt>
                <c:pt idx="2627">
                  <c:v>42361</c:v>
                </c:pt>
                <c:pt idx="2628">
                  <c:v>42362</c:v>
                </c:pt>
                <c:pt idx="2629">
                  <c:v>42366</c:v>
                </c:pt>
                <c:pt idx="2630">
                  <c:v>42367</c:v>
                </c:pt>
                <c:pt idx="2631">
                  <c:v>42368</c:v>
                </c:pt>
                <c:pt idx="2632">
                  <c:v>42369</c:v>
                </c:pt>
                <c:pt idx="2633">
                  <c:v>42373</c:v>
                </c:pt>
                <c:pt idx="2634">
                  <c:v>42374</c:v>
                </c:pt>
                <c:pt idx="2635">
                  <c:v>42375</c:v>
                </c:pt>
                <c:pt idx="2636">
                  <c:v>42376</c:v>
                </c:pt>
                <c:pt idx="2637">
                  <c:v>42377</c:v>
                </c:pt>
                <c:pt idx="2638">
                  <c:v>42380</c:v>
                </c:pt>
                <c:pt idx="2639">
                  <c:v>42381</c:v>
                </c:pt>
                <c:pt idx="2640">
                  <c:v>42382</c:v>
                </c:pt>
                <c:pt idx="2641">
                  <c:v>42383</c:v>
                </c:pt>
                <c:pt idx="2642">
                  <c:v>42384</c:v>
                </c:pt>
                <c:pt idx="2643">
                  <c:v>42388</c:v>
                </c:pt>
                <c:pt idx="2644">
                  <c:v>42389</c:v>
                </c:pt>
                <c:pt idx="2645">
                  <c:v>42390</c:v>
                </c:pt>
                <c:pt idx="2646">
                  <c:v>42391</c:v>
                </c:pt>
                <c:pt idx="2647">
                  <c:v>42394</c:v>
                </c:pt>
                <c:pt idx="2648">
                  <c:v>42395</c:v>
                </c:pt>
                <c:pt idx="2649">
                  <c:v>42396</c:v>
                </c:pt>
                <c:pt idx="2650">
                  <c:v>42397</c:v>
                </c:pt>
                <c:pt idx="2651">
                  <c:v>42398</c:v>
                </c:pt>
                <c:pt idx="2652">
                  <c:v>42401</c:v>
                </c:pt>
                <c:pt idx="2653">
                  <c:v>42402</c:v>
                </c:pt>
                <c:pt idx="2654">
                  <c:v>42403</c:v>
                </c:pt>
                <c:pt idx="2655">
                  <c:v>42404</c:v>
                </c:pt>
                <c:pt idx="2656">
                  <c:v>42405</c:v>
                </c:pt>
                <c:pt idx="2657">
                  <c:v>42408</c:v>
                </c:pt>
                <c:pt idx="2658">
                  <c:v>42409</c:v>
                </c:pt>
                <c:pt idx="2659">
                  <c:v>42410</c:v>
                </c:pt>
                <c:pt idx="2660">
                  <c:v>42411</c:v>
                </c:pt>
                <c:pt idx="2661">
                  <c:v>42412</c:v>
                </c:pt>
                <c:pt idx="2662">
                  <c:v>42416</c:v>
                </c:pt>
                <c:pt idx="2663">
                  <c:v>42417</c:v>
                </c:pt>
                <c:pt idx="2664">
                  <c:v>42418</c:v>
                </c:pt>
                <c:pt idx="2665">
                  <c:v>42419</c:v>
                </c:pt>
                <c:pt idx="2666">
                  <c:v>42422</c:v>
                </c:pt>
                <c:pt idx="2667">
                  <c:v>42423</c:v>
                </c:pt>
                <c:pt idx="2668">
                  <c:v>42424</c:v>
                </c:pt>
                <c:pt idx="2669">
                  <c:v>42425</c:v>
                </c:pt>
                <c:pt idx="2670">
                  <c:v>42426</c:v>
                </c:pt>
                <c:pt idx="2671">
                  <c:v>42429</c:v>
                </c:pt>
                <c:pt idx="2672">
                  <c:v>42430</c:v>
                </c:pt>
                <c:pt idx="2673">
                  <c:v>42431</c:v>
                </c:pt>
                <c:pt idx="2674">
                  <c:v>42432</c:v>
                </c:pt>
                <c:pt idx="2675">
                  <c:v>42433</c:v>
                </c:pt>
                <c:pt idx="2676">
                  <c:v>42436</c:v>
                </c:pt>
              </c:numCache>
            </c:numRef>
          </c:cat>
          <c:val>
            <c:numRef>
              <c:f>'C:\Users\Valay\Downloads\[Charts (22).xls]1 - Chart Data'!$D$2:$D$2678</c:f>
              <c:numCache>
                <c:formatCode>General</c:formatCode>
                <c:ptCount val="2677"/>
                <c:pt idx="0">
                  <c:v>155.947368421052</c:v>
                </c:pt>
                <c:pt idx="1">
                  <c:v>155.59210526315701</c:v>
                </c:pt>
                <c:pt idx="2">
                  <c:v>153.42105263157799</c:v>
                </c:pt>
                <c:pt idx="3">
                  <c:v>156.197368421052</c:v>
                </c:pt>
                <c:pt idx="4">
                  <c:v>157.23684210526301</c:v>
                </c:pt>
                <c:pt idx="5">
                  <c:v>157.75</c:v>
                </c:pt>
                <c:pt idx="6">
                  <c:v>158.36842105263099</c:v>
                </c:pt>
                <c:pt idx="7">
                  <c:v>156.93421052631501</c:v>
                </c:pt>
                <c:pt idx="8">
                  <c:v>155.09210526315701</c:v>
                </c:pt>
                <c:pt idx="9">
                  <c:v>153.03947368421001</c:v>
                </c:pt>
                <c:pt idx="10">
                  <c:v>155.52631578947299</c:v>
                </c:pt>
                <c:pt idx="11">
                  <c:v>155.052631578947</c:v>
                </c:pt>
                <c:pt idx="12">
                  <c:v>156.73684210526301</c:v>
                </c:pt>
                <c:pt idx="13">
                  <c:v>157.657894736842</c:v>
                </c:pt>
                <c:pt idx="14">
                  <c:v>156.697368421052</c:v>
                </c:pt>
                <c:pt idx="15">
                  <c:v>160.34210526315701</c:v>
                </c:pt>
                <c:pt idx="16">
                  <c:v>159.947368421052</c:v>
                </c:pt>
                <c:pt idx="17">
                  <c:v>158.052631578947</c:v>
                </c:pt>
                <c:pt idx="18">
                  <c:v>157.53947368421001</c:v>
                </c:pt>
                <c:pt idx="19">
                  <c:v>157.263157894736</c:v>
                </c:pt>
                <c:pt idx="20">
                  <c:v>160.81578947368399</c:v>
                </c:pt>
                <c:pt idx="21">
                  <c:v>160.92105263157799</c:v>
                </c:pt>
                <c:pt idx="22">
                  <c:v>161.710526315789</c:v>
                </c:pt>
                <c:pt idx="23">
                  <c:v>163.09210526315701</c:v>
                </c:pt>
                <c:pt idx="24">
                  <c:v>162.82894736842101</c:v>
                </c:pt>
                <c:pt idx="25">
                  <c:v>162.63157894736801</c:v>
                </c:pt>
                <c:pt idx="26">
                  <c:v>162.63157894736801</c:v>
                </c:pt>
                <c:pt idx="27">
                  <c:v>162.63157894736801</c:v>
                </c:pt>
                <c:pt idx="28">
                  <c:v>160</c:v>
                </c:pt>
                <c:pt idx="29">
                  <c:v>160.697368421052</c:v>
                </c:pt>
                <c:pt idx="30">
                  <c:v>159.97368421052599</c:v>
                </c:pt>
                <c:pt idx="31">
                  <c:v>160.47368421052599</c:v>
                </c:pt>
                <c:pt idx="32">
                  <c:v>160.72368421052599</c:v>
                </c:pt>
                <c:pt idx="33">
                  <c:v>159.81578947368399</c:v>
                </c:pt>
                <c:pt idx="34">
                  <c:v>158.263157894736</c:v>
                </c:pt>
                <c:pt idx="35">
                  <c:v>158.552631578947</c:v>
                </c:pt>
                <c:pt idx="36">
                  <c:v>161.644736842105</c:v>
                </c:pt>
                <c:pt idx="37">
                  <c:v>163.407894736842</c:v>
                </c:pt>
                <c:pt idx="38">
                  <c:v>158.68421052631501</c:v>
                </c:pt>
                <c:pt idx="39">
                  <c:v>159.75</c:v>
                </c:pt>
                <c:pt idx="40">
                  <c:v>157.644736842105</c:v>
                </c:pt>
                <c:pt idx="41">
                  <c:v>157.72368421052599</c:v>
                </c:pt>
                <c:pt idx="42">
                  <c:v>159.407894736842</c:v>
                </c:pt>
                <c:pt idx="43">
                  <c:v>159.407894736842</c:v>
                </c:pt>
                <c:pt idx="44">
                  <c:v>161.07894736842101</c:v>
                </c:pt>
                <c:pt idx="45">
                  <c:v>160.644736842105</c:v>
                </c:pt>
                <c:pt idx="46">
                  <c:v>161.052631578947</c:v>
                </c:pt>
                <c:pt idx="47">
                  <c:v>159.84210526315701</c:v>
                </c:pt>
                <c:pt idx="48">
                  <c:v>160.09210526315701</c:v>
                </c:pt>
                <c:pt idx="49">
                  <c:v>158.447368421052</c:v>
                </c:pt>
                <c:pt idx="50">
                  <c:v>154.06578947368399</c:v>
                </c:pt>
                <c:pt idx="51">
                  <c:v>155.38157894736801</c:v>
                </c:pt>
                <c:pt idx="52">
                  <c:v>153.67105263157799</c:v>
                </c:pt>
                <c:pt idx="53">
                  <c:v>153.407894736842</c:v>
                </c:pt>
                <c:pt idx="54">
                  <c:v>152.86842105263099</c:v>
                </c:pt>
                <c:pt idx="55">
                  <c:v>153.552631578947</c:v>
                </c:pt>
                <c:pt idx="56">
                  <c:v>153.81578947368399</c:v>
                </c:pt>
                <c:pt idx="57">
                  <c:v>155.47368421052599</c:v>
                </c:pt>
                <c:pt idx="58">
                  <c:v>154.38157894736801</c:v>
                </c:pt>
                <c:pt idx="59">
                  <c:v>154.210526315789</c:v>
                </c:pt>
                <c:pt idx="60">
                  <c:v>152.72368421052599</c:v>
                </c:pt>
                <c:pt idx="61">
                  <c:v>151.763157894736</c:v>
                </c:pt>
                <c:pt idx="62">
                  <c:v>151.56578947368399</c:v>
                </c:pt>
                <c:pt idx="63">
                  <c:v>153.48684210526301</c:v>
                </c:pt>
                <c:pt idx="64">
                  <c:v>153.42105263157799</c:v>
                </c:pt>
                <c:pt idx="65">
                  <c:v>153.197368421052</c:v>
                </c:pt>
                <c:pt idx="66">
                  <c:v>156.13157894736801</c:v>
                </c:pt>
                <c:pt idx="67">
                  <c:v>154.447368421052</c:v>
                </c:pt>
                <c:pt idx="68">
                  <c:v>152.157894736842</c:v>
                </c:pt>
                <c:pt idx="69">
                  <c:v>150.23684210526301</c:v>
                </c:pt>
                <c:pt idx="70">
                  <c:v>147.84210526315701</c:v>
                </c:pt>
                <c:pt idx="71">
                  <c:v>147.28947368421001</c:v>
                </c:pt>
                <c:pt idx="72">
                  <c:v>146.36842105263099</c:v>
                </c:pt>
                <c:pt idx="73">
                  <c:v>146.63157894736801</c:v>
                </c:pt>
                <c:pt idx="74">
                  <c:v>149.605263157894</c:v>
                </c:pt>
                <c:pt idx="75">
                  <c:v>154.86842105263099</c:v>
                </c:pt>
                <c:pt idx="76">
                  <c:v>157.18421052631501</c:v>
                </c:pt>
                <c:pt idx="77">
                  <c:v>154.52631578947299</c:v>
                </c:pt>
                <c:pt idx="78">
                  <c:v>152.5</c:v>
                </c:pt>
                <c:pt idx="79">
                  <c:v>152.78947368421001</c:v>
                </c:pt>
                <c:pt idx="80">
                  <c:v>151.105263157894</c:v>
                </c:pt>
                <c:pt idx="81">
                  <c:v>151.5</c:v>
                </c:pt>
                <c:pt idx="82">
                  <c:v>154.105263157894</c:v>
                </c:pt>
                <c:pt idx="83">
                  <c:v>153.894736842105</c:v>
                </c:pt>
                <c:pt idx="84">
                  <c:v>153.97368421052599</c:v>
                </c:pt>
                <c:pt idx="85">
                  <c:v>154.605263157894</c:v>
                </c:pt>
                <c:pt idx="86">
                  <c:v>157.947368421052</c:v>
                </c:pt>
                <c:pt idx="87">
                  <c:v>160.394736842105</c:v>
                </c:pt>
                <c:pt idx="88">
                  <c:v>162.394736842105</c:v>
                </c:pt>
                <c:pt idx="89">
                  <c:v>162.657894736842</c:v>
                </c:pt>
                <c:pt idx="90">
                  <c:v>162.5</c:v>
                </c:pt>
                <c:pt idx="91">
                  <c:v>161.84210526315701</c:v>
                </c:pt>
                <c:pt idx="92">
                  <c:v>156.52631578947299</c:v>
                </c:pt>
                <c:pt idx="93">
                  <c:v>153.763157894736</c:v>
                </c:pt>
                <c:pt idx="94">
                  <c:v>154.47368421052599</c:v>
                </c:pt>
                <c:pt idx="95">
                  <c:v>155.263157894736</c:v>
                </c:pt>
                <c:pt idx="96">
                  <c:v>150.052631578947</c:v>
                </c:pt>
                <c:pt idx="97">
                  <c:v>149.36842105263099</c:v>
                </c:pt>
                <c:pt idx="98">
                  <c:v>150.210526315789</c:v>
                </c:pt>
                <c:pt idx="99">
                  <c:v>146.78947368421001</c:v>
                </c:pt>
                <c:pt idx="100">
                  <c:v>150.34210526315701</c:v>
                </c:pt>
                <c:pt idx="101">
                  <c:v>147.97368421052599</c:v>
                </c:pt>
                <c:pt idx="102">
                  <c:v>149.605263157894</c:v>
                </c:pt>
                <c:pt idx="103">
                  <c:v>146.947368421052</c:v>
                </c:pt>
                <c:pt idx="104">
                  <c:v>146.657894736842</c:v>
                </c:pt>
                <c:pt idx="105">
                  <c:v>143.210526315789</c:v>
                </c:pt>
                <c:pt idx="106">
                  <c:v>142.36842105263099</c:v>
                </c:pt>
                <c:pt idx="107">
                  <c:v>143.13157894736801</c:v>
                </c:pt>
                <c:pt idx="108">
                  <c:v>141.34210526315701</c:v>
                </c:pt>
                <c:pt idx="109">
                  <c:v>139.63157894736801</c:v>
                </c:pt>
                <c:pt idx="110">
                  <c:v>138.763157894736</c:v>
                </c:pt>
                <c:pt idx="111">
                  <c:v>137.92105263157799</c:v>
                </c:pt>
                <c:pt idx="112">
                  <c:v>135.63157894736801</c:v>
                </c:pt>
                <c:pt idx="113">
                  <c:v>140.210526315789</c:v>
                </c:pt>
                <c:pt idx="114">
                  <c:v>144.78947368421001</c:v>
                </c:pt>
                <c:pt idx="115">
                  <c:v>144.263157894736</c:v>
                </c:pt>
                <c:pt idx="116">
                  <c:v>144.02631578947299</c:v>
                </c:pt>
                <c:pt idx="117">
                  <c:v>143.02631578947299</c:v>
                </c:pt>
                <c:pt idx="118">
                  <c:v>140.47368421052599</c:v>
                </c:pt>
                <c:pt idx="119">
                  <c:v>141.447368421052</c:v>
                </c:pt>
                <c:pt idx="120">
                  <c:v>138.47368421052599</c:v>
                </c:pt>
                <c:pt idx="121">
                  <c:v>141.210526315789</c:v>
                </c:pt>
                <c:pt idx="122">
                  <c:v>142.13157894736801</c:v>
                </c:pt>
                <c:pt idx="123">
                  <c:v>142.63157894736801</c:v>
                </c:pt>
                <c:pt idx="124">
                  <c:v>144.28947368421001</c:v>
                </c:pt>
                <c:pt idx="125">
                  <c:v>143.68421052631501</c:v>
                </c:pt>
                <c:pt idx="126">
                  <c:v>145.394736842105</c:v>
                </c:pt>
                <c:pt idx="127">
                  <c:v>146.5</c:v>
                </c:pt>
                <c:pt idx="128">
                  <c:v>142.894736842105</c:v>
                </c:pt>
                <c:pt idx="129">
                  <c:v>143.18421052631501</c:v>
                </c:pt>
                <c:pt idx="130">
                  <c:v>146.552631578947</c:v>
                </c:pt>
                <c:pt idx="131">
                  <c:v>147.13157894736801</c:v>
                </c:pt>
                <c:pt idx="132">
                  <c:v>147.34210526315701</c:v>
                </c:pt>
                <c:pt idx="133">
                  <c:v>147.710526315789</c:v>
                </c:pt>
                <c:pt idx="134">
                  <c:v>144.5</c:v>
                </c:pt>
                <c:pt idx="135">
                  <c:v>145.605263157894</c:v>
                </c:pt>
                <c:pt idx="136">
                  <c:v>143.63157894736801</c:v>
                </c:pt>
                <c:pt idx="137">
                  <c:v>142.36842105263099</c:v>
                </c:pt>
                <c:pt idx="138">
                  <c:v>143.34210526315701</c:v>
                </c:pt>
                <c:pt idx="139">
                  <c:v>145.710526315789</c:v>
                </c:pt>
                <c:pt idx="140">
                  <c:v>147.947368421052</c:v>
                </c:pt>
                <c:pt idx="141">
                  <c:v>147.894736842105</c:v>
                </c:pt>
                <c:pt idx="142">
                  <c:v>146.763157894736</c:v>
                </c:pt>
                <c:pt idx="143">
                  <c:v>149.263157894736</c:v>
                </c:pt>
                <c:pt idx="144">
                  <c:v>150.763157894736</c:v>
                </c:pt>
                <c:pt idx="145">
                  <c:v>149.86842105263099</c:v>
                </c:pt>
                <c:pt idx="146">
                  <c:v>148.710526315789</c:v>
                </c:pt>
                <c:pt idx="147">
                  <c:v>151.5</c:v>
                </c:pt>
                <c:pt idx="148">
                  <c:v>150.210526315789</c:v>
                </c:pt>
                <c:pt idx="149">
                  <c:v>149.81578947368399</c:v>
                </c:pt>
                <c:pt idx="150">
                  <c:v>147.36842105263099</c:v>
                </c:pt>
                <c:pt idx="151">
                  <c:v>145.263157894736</c:v>
                </c:pt>
                <c:pt idx="152">
                  <c:v>145.710526315789</c:v>
                </c:pt>
                <c:pt idx="153">
                  <c:v>145.657894736842</c:v>
                </c:pt>
                <c:pt idx="154">
                  <c:v>145.52631578947299</c:v>
                </c:pt>
                <c:pt idx="155">
                  <c:v>145</c:v>
                </c:pt>
                <c:pt idx="156">
                  <c:v>146.92105263157799</c:v>
                </c:pt>
                <c:pt idx="157">
                  <c:v>145.105263157894</c:v>
                </c:pt>
                <c:pt idx="158">
                  <c:v>145.84210526315701</c:v>
                </c:pt>
                <c:pt idx="159">
                  <c:v>142.63157894736801</c:v>
                </c:pt>
                <c:pt idx="160">
                  <c:v>140.97368421052599</c:v>
                </c:pt>
                <c:pt idx="161">
                  <c:v>140.157894736842</c:v>
                </c:pt>
                <c:pt idx="162">
                  <c:v>141.710526315789</c:v>
                </c:pt>
                <c:pt idx="163">
                  <c:v>142.657894736842</c:v>
                </c:pt>
                <c:pt idx="164">
                  <c:v>147.763157894736</c:v>
                </c:pt>
                <c:pt idx="165">
                  <c:v>150.02631578947299</c:v>
                </c:pt>
                <c:pt idx="166">
                  <c:v>151.28947368421001</c:v>
                </c:pt>
                <c:pt idx="167">
                  <c:v>153.605263157894</c:v>
                </c:pt>
                <c:pt idx="168">
                  <c:v>154.68421052631501</c:v>
                </c:pt>
                <c:pt idx="169">
                  <c:v>155.92105263157799</c:v>
                </c:pt>
                <c:pt idx="170">
                  <c:v>158.263157894736</c:v>
                </c:pt>
                <c:pt idx="171">
                  <c:v>157.81578947368399</c:v>
                </c:pt>
                <c:pt idx="172">
                  <c:v>156.42105263157799</c:v>
                </c:pt>
                <c:pt idx="173">
                  <c:v>155.157894736842</c:v>
                </c:pt>
                <c:pt idx="174">
                  <c:v>155.710526315789</c:v>
                </c:pt>
                <c:pt idx="175">
                  <c:v>153.18421052631501</c:v>
                </c:pt>
                <c:pt idx="176">
                  <c:v>157.5</c:v>
                </c:pt>
                <c:pt idx="177">
                  <c:v>159.23684210526301</c:v>
                </c:pt>
                <c:pt idx="178">
                  <c:v>156.947368421052</c:v>
                </c:pt>
                <c:pt idx="179">
                  <c:v>154.57894736842101</c:v>
                </c:pt>
                <c:pt idx="180">
                  <c:v>153.34210526315701</c:v>
                </c:pt>
                <c:pt idx="181">
                  <c:v>151.13157894736801</c:v>
                </c:pt>
                <c:pt idx="182">
                  <c:v>152.157894736842</c:v>
                </c:pt>
                <c:pt idx="183">
                  <c:v>152.47368421052599</c:v>
                </c:pt>
                <c:pt idx="184">
                  <c:v>153.02631578947299</c:v>
                </c:pt>
                <c:pt idx="185">
                  <c:v>155.81578947368399</c:v>
                </c:pt>
                <c:pt idx="186">
                  <c:v>159.36842105263099</c:v>
                </c:pt>
                <c:pt idx="187">
                  <c:v>157.63157894736801</c:v>
                </c:pt>
                <c:pt idx="188">
                  <c:v>160.13157894736801</c:v>
                </c:pt>
                <c:pt idx="189">
                  <c:v>156.605263157894</c:v>
                </c:pt>
                <c:pt idx="190">
                  <c:v>157.84210526315701</c:v>
                </c:pt>
                <c:pt idx="191">
                  <c:v>159.42105263157799</c:v>
                </c:pt>
                <c:pt idx="192">
                  <c:v>158.42105263157799</c:v>
                </c:pt>
                <c:pt idx="193">
                  <c:v>158.63157894736801</c:v>
                </c:pt>
                <c:pt idx="194">
                  <c:v>157.84210526315701</c:v>
                </c:pt>
                <c:pt idx="195">
                  <c:v>158.947368421052</c:v>
                </c:pt>
                <c:pt idx="196">
                  <c:v>158.57894736842101</c:v>
                </c:pt>
                <c:pt idx="197">
                  <c:v>159.18421052631501</c:v>
                </c:pt>
                <c:pt idx="198">
                  <c:v>157.947368421052</c:v>
                </c:pt>
                <c:pt idx="199">
                  <c:v>158.710526315789</c:v>
                </c:pt>
                <c:pt idx="200">
                  <c:v>158</c:v>
                </c:pt>
                <c:pt idx="201">
                  <c:v>161.02631578947299</c:v>
                </c:pt>
                <c:pt idx="202">
                  <c:v>159.86842105263099</c:v>
                </c:pt>
                <c:pt idx="203">
                  <c:v>155.31578947368399</c:v>
                </c:pt>
                <c:pt idx="204">
                  <c:v>157.07894736842101</c:v>
                </c:pt>
                <c:pt idx="205">
                  <c:v>152.394736842105</c:v>
                </c:pt>
                <c:pt idx="206">
                  <c:v>154.394736842105</c:v>
                </c:pt>
                <c:pt idx="207">
                  <c:v>154.210526315789</c:v>
                </c:pt>
                <c:pt idx="208">
                  <c:v>152.86842105263099</c:v>
                </c:pt>
                <c:pt idx="209">
                  <c:v>154.894736842105</c:v>
                </c:pt>
                <c:pt idx="210">
                  <c:v>155.78947368421001</c:v>
                </c:pt>
                <c:pt idx="211">
                  <c:v>163.052631578947</c:v>
                </c:pt>
                <c:pt idx="212">
                  <c:v>164.07894736842101</c:v>
                </c:pt>
                <c:pt idx="213">
                  <c:v>164.07894736842101</c:v>
                </c:pt>
                <c:pt idx="214">
                  <c:v>164.07894736842101</c:v>
                </c:pt>
                <c:pt idx="215">
                  <c:v>163.34210526315701</c:v>
                </c:pt>
                <c:pt idx="216">
                  <c:v>163.552631578947</c:v>
                </c:pt>
                <c:pt idx="217">
                  <c:v>161.57894736842101</c:v>
                </c:pt>
                <c:pt idx="218">
                  <c:v>161.157894736842</c:v>
                </c:pt>
                <c:pt idx="219">
                  <c:v>160.63157894736801</c:v>
                </c:pt>
                <c:pt idx="220">
                  <c:v>157.84210526315701</c:v>
                </c:pt>
                <c:pt idx="221">
                  <c:v>162.63157894736801</c:v>
                </c:pt>
                <c:pt idx="222">
                  <c:v>167.657894736842</c:v>
                </c:pt>
                <c:pt idx="223">
                  <c:v>162.63157894736801</c:v>
                </c:pt>
                <c:pt idx="224">
                  <c:v>158.394736842105</c:v>
                </c:pt>
                <c:pt idx="225">
                  <c:v>153.31578947368399</c:v>
                </c:pt>
                <c:pt idx="226">
                  <c:v>155.263157894736</c:v>
                </c:pt>
                <c:pt idx="227">
                  <c:v>150.894736842105</c:v>
                </c:pt>
                <c:pt idx="228">
                  <c:v>153.84210526315701</c:v>
                </c:pt>
                <c:pt idx="229">
                  <c:v>153.81578947368399</c:v>
                </c:pt>
                <c:pt idx="230">
                  <c:v>154.210526315789</c:v>
                </c:pt>
                <c:pt idx="231">
                  <c:v>143.68421052631501</c:v>
                </c:pt>
                <c:pt idx="232">
                  <c:v>146.657894736842</c:v>
                </c:pt>
                <c:pt idx="233">
                  <c:v>138.92105263157799</c:v>
                </c:pt>
                <c:pt idx="234">
                  <c:v>139.68421052631501</c:v>
                </c:pt>
                <c:pt idx="235">
                  <c:v>140.31578947368399</c:v>
                </c:pt>
                <c:pt idx="236">
                  <c:v>139.105263157894</c:v>
                </c:pt>
                <c:pt idx="237">
                  <c:v>141.57894736842101</c:v>
                </c:pt>
                <c:pt idx="238">
                  <c:v>139.47368421052599</c:v>
                </c:pt>
                <c:pt idx="239">
                  <c:v>142.18421052631501</c:v>
                </c:pt>
                <c:pt idx="240">
                  <c:v>144.81578947368399</c:v>
                </c:pt>
                <c:pt idx="241">
                  <c:v>142.105263157894</c:v>
                </c:pt>
                <c:pt idx="242">
                  <c:v>136.07894736842101</c:v>
                </c:pt>
                <c:pt idx="243">
                  <c:v>139.78947368421001</c:v>
                </c:pt>
                <c:pt idx="244">
                  <c:v>137.86842105263099</c:v>
                </c:pt>
                <c:pt idx="245">
                  <c:v>138.763157894736</c:v>
                </c:pt>
                <c:pt idx="246">
                  <c:v>139.78947368421001</c:v>
                </c:pt>
                <c:pt idx="247">
                  <c:v>144.657894736842</c:v>
                </c:pt>
                <c:pt idx="248">
                  <c:v>142.18421052631501</c:v>
                </c:pt>
                <c:pt idx="249">
                  <c:v>137.105263157894</c:v>
                </c:pt>
                <c:pt idx="250">
                  <c:v>138.657894736842</c:v>
                </c:pt>
                <c:pt idx="251">
                  <c:v>138.34210526315701</c:v>
                </c:pt>
                <c:pt idx="252">
                  <c:v>139.5</c:v>
                </c:pt>
                <c:pt idx="253">
                  <c:v>136.18421052631501</c:v>
                </c:pt>
                <c:pt idx="254">
                  <c:v>136.552631578947</c:v>
                </c:pt>
                <c:pt idx="255">
                  <c:v>137.73684210526301</c:v>
                </c:pt>
                <c:pt idx="256">
                  <c:v>139.31578947368399</c:v>
                </c:pt>
                <c:pt idx="257">
                  <c:v>139.13157894736801</c:v>
                </c:pt>
                <c:pt idx="258">
                  <c:v>140.78947368421001</c:v>
                </c:pt>
                <c:pt idx="259">
                  <c:v>138.68421052631501</c:v>
                </c:pt>
                <c:pt idx="260">
                  <c:v>136.78947368421001</c:v>
                </c:pt>
                <c:pt idx="261">
                  <c:v>136</c:v>
                </c:pt>
                <c:pt idx="262">
                  <c:v>136.07894736842101</c:v>
                </c:pt>
                <c:pt idx="263">
                  <c:v>136.68421052631501</c:v>
                </c:pt>
                <c:pt idx="264">
                  <c:v>136.57894736842101</c:v>
                </c:pt>
                <c:pt idx="265">
                  <c:v>136.47368421052599</c:v>
                </c:pt>
                <c:pt idx="266">
                  <c:v>136.210526315789</c:v>
                </c:pt>
                <c:pt idx="267">
                  <c:v>137</c:v>
                </c:pt>
                <c:pt idx="268">
                  <c:v>142.36842105263099</c:v>
                </c:pt>
                <c:pt idx="269">
                  <c:v>147.28947368421001</c:v>
                </c:pt>
                <c:pt idx="270">
                  <c:v>146.447368421052</c:v>
                </c:pt>
                <c:pt idx="271">
                  <c:v>143.23684210526301</c:v>
                </c:pt>
                <c:pt idx="272">
                  <c:v>145.657894736842</c:v>
                </c:pt>
                <c:pt idx="273">
                  <c:v>146.710526315789</c:v>
                </c:pt>
                <c:pt idx="274">
                  <c:v>146.763157894736</c:v>
                </c:pt>
                <c:pt idx="275">
                  <c:v>146.763157894736</c:v>
                </c:pt>
                <c:pt idx="276">
                  <c:v>150.92105263157799</c:v>
                </c:pt>
                <c:pt idx="277">
                  <c:v>148.947368421052</c:v>
                </c:pt>
                <c:pt idx="278">
                  <c:v>149.947368421052</c:v>
                </c:pt>
                <c:pt idx="279">
                  <c:v>147.447368421052</c:v>
                </c:pt>
                <c:pt idx="280">
                  <c:v>149.052631578947</c:v>
                </c:pt>
                <c:pt idx="281">
                  <c:v>151.36842105263099</c:v>
                </c:pt>
                <c:pt idx="282">
                  <c:v>149.263157894736</c:v>
                </c:pt>
                <c:pt idx="283">
                  <c:v>149.710526315789</c:v>
                </c:pt>
                <c:pt idx="284">
                  <c:v>149.92105263157799</c:v>
                </c:pt>
                <c:pt idx="285">
                  <c:v>151.605263157894</c:v>
                </c:pt>
                <c:pt idx="286">
                  <c:v>150.34210526315701</c:v>
                </c:pt>
                <c:pt idx="287">
                  <c:v>148.552631578947</c:v>
                </c:pt>
                <c:pt idx="288">
                  <c:v>147.34210526315701</c:v>
                </c:pt>
                <c:pt idx="289">
                  <c:v>145.57894736842101</c:v>
                </c:pt>
                <c:pt idx="290">
                  <c:v>149.552631578947</c:v>
                </c:pt>
                <c:pt idx="291">
                  <c:v>150.52631578947299</c:v>
                </c:pt>
                <c:pt idx="292">
                  <c:v>151.710526315789</c:v>
                </c:pt>
                <c:pt idx="293">
                  <c:v>152.97368421052599</c:v>
                </c:pt>
                <c:pt idx="294">
                  <c:v>153.157894736842</c:v>
                </c:pt>
                <c:pt idx="295">
                  <c:v>152.763157894736</c:v>
                </c:pt>
                <c:pt idx="296">
                  <c:v>148.657894736842</c:v>
                </c:pt>
                <c:pt idx="297">
                  <c:v>151.894736842105</c:v>
                </c:pt>
                <c:pt idx="298">
                  <c:v>151.57894736842101</c:v>
                </c:pt>
                <c:pt idx="299">
                  <c:v>151.31578947368399</c:v>
                </c:pt>
                <c:pt idx="300">
                  <c:v>151.57894736842101</c:v>
                </c:pt>
                <c:pt idx="301">
                  <c:v>149.97368421052599</c:v>
                </c:pt>
                <c:pt idx="302">
                  <c:v>149.57894736842101</c:v>
                </c:pt>
                <c:pt idx="303">
                  <c:v>149.57894736842101</c:v>
                </c:pt>
                <c:pt idx="304">
                  <c:v>151.47368421052599</c:v>
                </c:pt>
                <c:pt idx="305">
                  <c:v>149.97368421052599</c:v>
                </c:pt>
                <c:pt idx="306">
                  <c:v>147.73684210526301</c:v>
                </c:pt>
                <c:pt idx="307">
                  <c:v>148.86842105263099</c:v>
                </c:pt>
                <c:pt idx="308">
                  <c:v>148.157894736842</c:v>
                </c:pt>
                <c:pt idx="309">
                  <c:v>144.894736842105</c:v>
                </c:pt>
                <c:pt idx="310">
                  <c:v>144.552631578947</c:v>
                </c:pt>
                <c:pt idx="311">
                  <c:v>144.97368421052599</c:v>
                </c:pt>
                <c:pt idx="312">
                  <c:v>146.052631578947</c:v>
                </c:pt>
                <c:pt idx="313">
                  <c:v>145.947368421052</c:v>
                </c:pt>
                <c:pt idx="314">
                  <c:v>145.47368421052599</c:v>
                </c:pt>
                <c:pt idx="315">
                  <c:v>147.84210526315701</c:v>
                </c:pt>
                <c:pt idx="316">
                  <c:v>145.81578947368399</c:v>
                </c:pt>
                <c:pt idx="317">
                  <c:v>144.105263157894</c:v>
                </c:pt>
                <c:pt idx="318">
                  <c:v>143.5</c:v>
                </c:pt>
                <c:pt idx="319">
                  <c:v>140.263157894736</c:v>
                </c:pt>
                <c:pt idx="320">
                  <c:v>141.23684210526301</c:v>
                </c:pt>
                <c:pt idx="321">
                  <c:v>142.86842105263099</c:v>
                </c:pt>
                <c:pt idx="322">
                  <c:v>144.394736842105</c:v>
                </c:pt>
                <c:pt idx="323">
                  <c:v>147.78947368421001</c:v>
                </c:pt>
                <c:pt idx="324">
                  <c:v>148.07894736842101</c:v>
                </c:pt>
                <c:pt idx="325">
                  <c:v>145.92105263157799</c:v>
                </c:pt>
                <c:pt idx="326">
                  <c:v>144.63157894736801</c:v>
                </c:pt>
                <c:pt idx="327">
                  <c:v>146.86842105263099</c:v>
                </c:pt>
                <c:pt idx="328">
                  <c:v>147.605263157894</c:v>
                </c:pt>
                <c:pt idx="329">
                  <c:v>144.47368421052599</c:v>
                </c:pt>
                <c:pt idx="330">
                  <c:v>142.84210526315701</c:v>
                </c:pt>
                <c:pt idx="331">
                  <c:v>141.447368421052</c:v>
                </c:pt>
                <c:pt idx="332">
                  <c:v>138.73684210526301</c:v>
                </c:pt>
                <c:pt idx="333">
                  <c:v>139.47368421052599</c:v>
                </c:pt>
                <c:pt idx="334">
                  <c:v>138.68421052631501</c:v>
                </c:pt>
                <c:pt idx="335">
                  <c:v>134.86842105263099</c:v>
                </c:pt>
                <c:pt idx="336">
                  <c:v>135.02631578947299</c:v>
                </c:pt>
                <c:pt idx="337">
                  <c:v>134.210526315789</c:v>
                </c:pt>
                <c:pt idx="338">
                  <c:v>129.92105263157799</c:v>
                </c:pt>
                <c:pt idx="339">
                  <c:v>125.105263157894</c:v>
                </c:pt>
                <c:pt idx="340">
                  <c:v>124.184210526315</c:v>
                </c:pt>
                <c:pt idx="341">
                  <c:v>121.473684210526</c:v>
                </c:pt>
                <c:pt idx="342">
                  <c:v>125.473684210526</c:v>
                </c:pt>
                <c:pt idx="343">
                  <c:v>120.473684210526</c:v>
                </c:pt>
                <c:pt idx="344">
                  <c:v>117.605263157894</c:v>
                </c:pt>
                <c:pt idx="345">
                  <c:v>117.36842105263101</c:v>
                </c:pt>
                <c:pt idx="346">
                  <c:v>116.447368421052</c:v>
                </c:pt>
                <c:pt idx="347">
                  <c:v>112.894736842105</c:v>
                </c:pt>
                <c:pt idx="348">
                  <c:v>115.078947368421</c:v>
                </c:pt>
                <c:pt idx="349">
                  <c:v>113.947368421052</c:v>
                </c:pt>
                <c:pt idx="350">
                  <c:v>114.92105263157799</c:v>
                </c:pt>
                <c:pt idx="351">
                  <c:v>117</c:v>
                </c:pt>
                <c:pt idx="352">
                  <c:v>117.947368421052</c:v>
                </c:pt>
                <c:pt idx="353">
                  <c:v>110.894736842105</c:v>
                </c:pt>
                <c:pt idx="354">
                  <c:v>109.263157894736</c:v>
                </c:pt>
                <c:pt idx="355">
                  <c:v>111.578947368421</c:v>
                </c:pt>
                <c:pt idx="356">
                  <c:v>108.710526315789</c:v>
                </c:pt>
                <c:pt idx="357">
                  <c:v>111.210526315789</c:v>
                </c:pt>
                <c:pt idx="358">
                  <c:v>116.894736842105</c:v>
                </c:pt>
                <c:pt idx="359">
                  <c:v>115.23684210526299</c:v>
                </c:pt>
                <c:pt idx="360">
                  <c:v>116.947368421052</c:v>
                </c:pt>
                <c:pt idx="361">
                  <c:v>117.578947368421</c:v>
                </c:pt>
                <c:pt idx="362">
                  <c:v>117.026315789473</c:v>
                </c:pt>
                <c:pt idx="363">
                  <c:v>118.026315789473</c:v>
                </c:pt>
                <c:pt idx="364">
                  <c:v>127.078947368421</c:v>
                </c:pt>
                <c:pt idx="365">
                  <c:v>129.84210526315701</c:v>
                </c:pt>
                <c:pt idx="366">
                  <c:v>129.710526315789</c:v>
                </c:pt>
                <c:pt idx="367">
                  <c:v>128.42105263157799</c:v>
                </c:pt>
                <c:pt idx="368">
                  <c:v>125.657894736842</c:v>
                </c:pt>
                <c:pt idx="369">
                  <c:v>124.894736842105</c:v>
                </c:pt>
                <c:pt idx="370">
                  <c:v>125</c:v>
                </c:pt>
                <c:pt idx="371">
                  <c:v>128.86842105263099</c:v>
                </c:pt>
                <c:pt idx="372">
                  <c:v>130.157894736842</c:v>
                </c:pt>
                <c:pt idx="373">
                  <c:v>126.31578947368401</c:v>
                </c:pt>
                <c:pt idx="374">
                  <c:v>130.02631578947299</c:v>
                </c:pt>
                <c:pt idx="375">
                  <c:v>130.394736842105</c:v>
                </c:pt>
                <c:pt idx="376">
                  <c:v>131.68421052631501</c:v>
                </c:pt>
                <c:pt idx="377">
                  <c:v>129.947368421052</c:v>
                </c:pt>
                <c:pt idx="378">
                  <c:v>126.31578947368401</c:v>
                </c:pt>
                <c:pt idx="379">
                  <c:v>128.157894736842</c:v>
                </c:pt>
                <c:pt idx="380">
                  <c:v>128.02631578947299</c:v>
                </c:pt>
                <c:pt idx="381">
                  <c:v>125.552631578947</c:v>
                </c:pt>
                <c:pt idx="382">
                  <c:v>125.184210526315</c:v>
                </c:pt>
                <c:pt idx="383">
                  <c:v>124.026315789473</c:v>
                </c:pt>
                <c:pt idx="384">
                  <c:v>125.86842105263101</c:v>
                </c:pt>
                <c:pt idx="385">
                  <c:v>125.947368421052</c:v>
                </c:pt>
                <c:pt idx="386">
                  <c:v>124.84210526315699</c:v>
                </c:pt>
                <c:pt idx="387">
                  <c:v>124.23684210526299</c:v>
                </c:pt>
                <c:pt idx="388">
                  <c:v>124.86842105263101</c:v>
                </c:pt>
                <c:pt idx="389">
                  <c:v>125.23684210526299</c:v>
                </c:pt>
                <c:pt idx="390">
                  <c:v>126.631578947368</c:v>
                </c:pt>
                <c:pt idx="391">
                  <c:v>129.105263157894</c:v>
                </c:pt>
                <c:pt idx="392">
                  <c:v>123.447368421052</c:v>
                </c:pt>
                <c:pt idx="393">
                  <c:v>121.42105263157799</c:v>
                </c:pt>
                <c:pt idx="394">
                  <c:v>122.78947368420999</c:v>
                </c:pt>
                <c:pt idx="395">
                  <c:v>123.48684210526299</c:v>
                </c:pt>
                <c:pt idx="396">
                  <c:v>125.184210526315</c:v>
                </c:pt>
                <c:pt idx="397">
                  <c:v>130.18421052631501</c:v>
                </c:pt>
                <c:pt idx="398">
                  <c:v>128.52631578947299</c:v>
                </c:pt>
                <c:pt idx="399">
                  <c:v>130</c:v>
                </c:pt>
                <c:pt idx="400">
                  <c:v>128.92105263157799</c:v>
                </c:pt>
                <c:pt idx="401">
                  <c:v>128.11842105263099</c:v>
                </c:pt>
                <c:pt idx="402">
                  <c:v>130.82894736842101</c:v>
                </c:pt>
                <c:pt idx="403">
                  <c:v>134.36842105263099</c:v>
                </c:pt>
                <c:pt idx="404">
                  <c:v>136.52631578947299</c:v>
                </c:pt>
                <c:pt idx="405">
                  <c:v>132.447368421052</c:v>
                </c:pt>
                <c:pt idx="406">
                  <c:v>128.5</c:v>
                </c:pt>
                <c:pt idx="407">
                  <c:v>127.06578947368401</c:v>
                </c:pt>
                <c:pt idx="408">
                  <c:v>129.84210526315701</c:v>
                </c:pt>
                <c:pt idx="409">
                  <c:v>126.03947368420999</c:v>
                </c:pt>
                <c:pt idx="410">
                  <c:v>125.526315789473</c:v>
                </c:pt>
                <c:pt idx="411">
                  <c:v>131.57894736842101</c:v>
                </c:pt>
                <c:pt idx="412">
                  <c:v>135.18421052631501</c:v>
                </c:pt>
                <c:pt idx="413">
                  <c:v>128.42105263157799</c:v>
                </c:pt>
                <c:pt idx="414">
                  <c:v>128.947368421052</c:v>
                </c:pt>
                <c:pt idx="415">
                  <c:v>118.42105263157799</c:v>
                </c:pt>
                <c:pt idx="416">
                  <c:v>122.684210526315</c:v>
                </c:pt>
                <c:pt idx="417">
                  <c:v>120.75</c:v>
                </c:pt>
                <c:pt idx="418">
                  <c:v>112.131578947368</c:v>
                </c:pt>
                <c:pt idx="419">
                  <c:v>110.328947368421</c:v>
                </c:pt>
                <c:pt idx="420">
                  <c:v>115.684210526315</c:v>
                </c:pt>
                <c:pt idx="421">
                  <c:v>118.802631578947</c:v>
                </c:pt>
                <c:pt idx="422">
                  <c:v>110.934210526315</c:v>
                </c:pt>
                <c:pt idx="423">
                  <c:v>106.84210526315699</c:v>
                </c:pt>
                <c:pt idx="424">
                  <c:v>112.881578947368</c:v>
                </c:pt>
                <c:pt idx="425">
                  <c:v>117.473684210526</c:v>
                </c:pt>
                <c:pt idx="426">
                  <c:v>116.75</c:v>
                </c:pt>
                <c:pt idx="427">
                  <c:v>108.947368421052</c:v>
                </c:pt>
                <c:pt idx="428">
                  <c:v>112.184210526315</c:v>
                </c:pt>
                <c:pt idx="429">
                  <c:v>109.710526315789</c:v>
                </c:pt>
                <c:pt idx="430">
                  <c:v>108.03947368420999</c:v>
                </c:pt>
                <c:pt idx="431">
                  <c:v>115.34210526315699</c:v>
                </c:pt>
                <c:pt idx="432">
                  <c:v>119.105263157894</c:v>
                </c:pt>
                <c:pt idx="433">
                  <c:v>112.17105263157799</c:v>
                </c:pt>
                <c:pt idx="434">
                  <c:v>114.31578947368401</c:v>
                </c:pt>
                <c:pt idx="435">
                  <c:v>117.84210526315699</c:v>
                </c:pt>
                <c:pt idx="436">
                  <c:v>119.802631578947</c:v>
                </c:pt>
                <c:pt idx="437">
                  <c:v>115.552631578947</c:v>
                </c:pt>
                <c:pt idx="438">
                  <c:v>108.78947368420999</c:v>
                </c:pt>
                <c:pt idx="439">
                  <c:v>115.552631578947</c:v>
                </c:pt>
                <c:pt idx="440">
                  <c:v>116.552631578947</c:v>
                </c:pt>
                <c:pt idx="441">
                  <c:v>113.75</c:v>
                </c:pt>
                <c:pt idx="442">
                  <c:v>113.78947368420999</c:v>
                </c:pt>
                <c:pt idx="443">
                  <c:v>112.934210526315</c:v>
                </c:pt>
                <c:pt idx="444">
                  <c:v>114.605263157894</c:v>
                </c:pt>
                <c:pt idx="445">
                  <c:v>112.5</c:v>
                </c:pt>
                <c:pt idx="446">
                  <c:v>115.578947368421</c:v>
                </c:pt>
                <c:pt idx="447">
                  <c:v>115.631578947368</c:v>
                </c:pt>
                <c:pt idx="448">
                  <c:v>113.473684210526</c:v>
                </c:pt>
                <c:pt idx="449">
                  <c:v>108.552631578947</c:v>
                </c:pt>
                <c:pt idx="450">
                  <c:v>117.894736842105</c:v>
                </c:pt>
                <c:pt idx="451">
                  <c:v>116.881578947368</c:v>
                </c:pt>
                <c:pt idx="452">
                  <c:v>115.157894736842</c:v>
                </c:pt>
                <c:pt idx="453">
                  <c:v>115.526315789473</c:v>
                </c:pt>
                <c:pt idx="454">
                  <c:v>119.144736842105</c:v>
                </c:pt>
                <c:pt idx="455">
                  <c:v>115.197368421052</c:v>
                </c:pt>
                <c:pt idx="456">
                  <c:v>115.552631578947</c:v>
                </c:pt>
                <c:pt idx="457">
                  <c:v>117.526315789473</c:v>
                </c:pt>
                <c:pt idx="458">
                  <c:v>116.934210526315</c:v>
                </c:pt>
                <c:pt idx="459">
                  <c:v>110.460526315789</c:v>
                </c:pt>
                <c:pt idx="460">
                  <c:v>117.131578947368</c:v>
                </c:pt>
                <c:pt idx="461">
                  <c:v>116.526315789473</c:v>
                </c:pt>
                <c:pt idx="462">
                  <c:v>115.078947368421</c:v>
                </c:pt>
                <c:pt idx="463">
                  <c:v>113.42105263157799</c:v>
                </c:pt>
                <c:pt idx="464">
                  <c:v>112.855263157894</c:v>
                </c:pt>
                <c:pt idx="465">
                  <c:v>110.157894736842</c:v>
                </c:pt>
                <c:pt idx="466">
                  <c:v>112.552631578947</c:v>
                </c:pt>
                <c:pt idx="467">
                  <c:v>112.697368421052</c:v>
                </c:pt>
                <c:pt idx="468">
                  <c:v>113.5</c:v>
                </c:pt>
                <c:pt idx="469">
                  <c:v>115.657894736842</c:v>
                </c:pt>
                <c:pt idx="470">
                  <c:v>112.513157894736</c:v>
                </c:pt>
                <c:pt idx="471">
                  <c:v>112.157894736842</c:v>
                </c:pt>
                <c:pt idx="472">
                  <c:v>113.026315789473</c:v>
                </c:pt>
                <c:pt idx="473">
                  <c:v>113.026315789473</c:v>
                </c:pt>
                <c:pt idx="474">
                  <c:v>112.86842105263101</c:v>
                </c:pt>
                <c:pt idx="475">
                  <c:v>114.302631578947</c:v>
                </c:pt>
                <c:pt idx="476">
                  <c:v>113.631578947368</c:v>
                </c:pt>
                <c:pt idx="477">
                  <c:v>117.34210526315699</c:v>
                </c:pt>
                <c:pt idx="478">
                  <c:v>118.5</c:v>
                </c:pt>
                <c:pt idx="479">
                  <c:v>119.078947368421</c:v>
                </c:pt>
                <c:pt idx="480">
                  <c:v>117.276315789473</c:v>
                </c:pt>
                <c:pt idx="481">
                  <c:v>117.75</c:v>
                </c:pt>
                <c:pt idx="482">
                  <c:v>116.934210526315</c:v>
                </c:pt>
                <c:pt idx="483">
                  <c:v>116.802631578947</c:v>
                </c:pt>
                <c:pt idx="484">
                  <c:v>114.197368421052</c:v>
                </c:pt>
                <c:pt idx="485">
                  <c:v>110.31578947368401</c:v>
                </c:pt>
                <c:pt idx="486">
                  <c:v>110.078947368421</c:v>
                </c:pt>
                <c:pt idx="487">
                  <c:v>111.184210526315</c:v>
                </c:pt>
                <c:pt idx="488">
                  <c:v>112.052631578947</c:v>
                </c:pt>
                <c:pt idx="489">
                  <c:v>111.59210526315699</c:v>
                </c:pt>
                <c:pt idx="490">
                  <c:v>109.526315789473</c:v>
                </c:pt>
                <c:pt idx="491">
                  <c:v>107.328947368421</c:v>
                </c:pt>
                <c:pt idx="492">
                  <c:v>108.447368421052</c:v>
                </c:pt>
                <c:pt idx="493">
                  <c:v>109.684210526315</c:v>
                </c:pt>
                <c:pt idx="494">
                  <c:v>111.013157894736</c:v>
                </c:pt>
                <c:pt idx="495">
                  <c:v>110.17105263157799</c:v>
                </c:pt>
                <c:pt idx="496">
                  <c:v>107.157894736842</c:v>
                </c:pt>
                <c:pt idx="497">
                  <c:v>105.92105263157799</c:v>
                </c:pt>
                <c:pt idx="498">
                  <c:v>104.894736842105</c:v>
                </c:pt>
                <c:pt idx="499">
                  <c:v>105.381578947368</c:v>
                </c:pt>
                <c:pt idx="500">
                  <c:v>105.92105263157799</c:v>
                </c:pt>
                <c:pt idx="501">
                  <c:v>103.42105263157799</c:v>
                </c:pt>
                <c:pt idx="502">
                  <c:v>103.84210526315699</c:v>
                </c:pt>
                <c:pt idx="503">
                  <c:v>107.052631578947</c:v>
                </c:pt>
                <c:pt idx="504">
                  <c:v>104.210526315789</c:v>
                </c:pt>
                <c:pt idx="505">
                  <c:v>100</c:v>
                </c:pt>
                <c:pt idx="506">
                  <c:v>99.184210526315695</c:v>
                </c:pt>
                <c:pt idx="507">
                  <c:v>101.42105263157799</c:v>
                </c:pt>
                <c:pt idx="508">
                  <c:v>99.697368421052602</c:v>
                </c:pt>
                <c:pt idx="509">
                  <c:v>98.394736842105203</c:v>
                </c:pt>
                <c:pt idx="510">
                  <c:v>96.789473684210506</c:v>
                </c:pt>
                <c:pt idx="511">
                  <c:v>98.552631578947299</c:v>
                </c:pt>
                <c:pt idx="512">
                  <c:v>96.407894736842096</c:v>
                </c:pt>
                <c:pt idx="513">
                  <c:v>96</c:v>
                </c:pt>
                <c:pt idx="514">
                  <c:v>96.092105263157805</c:v>
                </c:pt>
                <c:pt idx="515">
                  <c:v>97.710526315789394</c:v>
                </c:pt>
                <c:pt idx="516">
                  <c:v>98.118421052631504</c:v>
                </c:pt>
                <c:pt idx="517">
                  <c:v>99.605263157894697</c:v>
                </c:pt>
                <c:pt idx="518">
                  <c:v>95.605263157894697</c:v>
                </c:pt>
                <c:pt idx="519">
                  <c:v>93.263157894736807</c:v>
                </c:pt>
                <c:pt idx="520">
                  <c:v>96.315789473684205</c:v>
                </c:pt>
                <c:pt idx="521">
                  <c:v>94.5</c:v>
                </c:pt>
                <c:pt idx="522">
                  <c:v>91.210526315789394</c:v>
                </c:pt>
                <c:pt idx="523">
                  <c:v>91.342105263157805</c:v>
                </c:pt>
                <c:pt idx="524">
                  <c:v>93.921052631578902</c:v>
                </c:pt>
                <c:pt idx="525">
                  <c:v>93.473684210526301</c:v>
                </c:pt>
                <c:pt idx="526">
                  <c:v>93.960526315789394</c:v>
                </c:pt>
                <c:pt idx="527">
                  <c:v>95.039473684210506</c:v>
                </c:pt>
                <c:pt idx="528">
                  <c:v>97.592105263157805</c:v>
                </c:pt>
                <c:pt idx="529">
                  <c:v>94.710526315789394</c:v>
                </c:pt>
                <c:pt idx="530">
                  <c:v>93.368421052631504</c:v>
                </c:pt>
                <c:pt idx="531">
                  <c:v>88.605263157894697</c:v>
                </c:pt>
                <c:pt idx="532">
                  <c:v>90.263157894736807</c:v>
                </c:pt>
                <c:pt idx="533">
                  <c:v>92.118421052631504</c:v>
                </c:pt>
                <c:pt idx="534">
                  <c:v>95.565789473684205</c:v>
                </c:pt>
                <c:pt idx="535">
                  <c:v>99.157894736842096</c:v>
                </c:pt>
                <c:pt idx="536">
                  <c:v>99.394736842105203</c:v>
                </c:pt>
                <c:pt idx="537">
                  <c:v>96.815789473684205</c:v>
                </c:pt>
                <c:pt idx="538">
                  <c:v>93.947368421052602</c:v>
                </c:pt>
                <c:pt idx="539">
                  <c:v>96.473684210526301</c:v>
                </c:pt>
                <c:pt idx="540">
                  <c:v>97.144736842105203</c:v>
                </c:pt>
                <c:pt idx="541">
                  <c:v>101.23684210526299</c:v>
                </c:pt>
                <c:pt idx="542">
                  <c:v>99.105263157894697</c:v>
                </c:pt>
                <c:pt idx="543">
                  <c:v>98.25</c:v>
                </c:pt>
                <c:pt idx="544">
                  <c:v>100.276315789473</c:v>
                </c:pt>
                <c:pt idx="545">
                  <c:v>97.105263157894697</c:v>
                </c:pt>
                <c:pt idx="546">
                  <c:v>97.763157894736807</c:v>
                </c:pt>
                <c:pt idx="547">
                  <c:v>97.763157894736807</c:v>
                </c:pt>
                <c:pt idx="548">
                  <c:v>94.973684210526301</c:v>
                </c:pt>
                <c:pt idx="549">
                  <c:v>97.710526315789394</c:v>
                </c:pt>
                <c:pt idx="550">
                  <c:v>98.697368421052602</c:v>
                </c:pt>
                <c:pt idx="551">
                  <c:v>96.789473684210506</c:v>
                </c:pt>
                <c:pt idx="552">
                  <c:v>95.25</c:v>
                </c:pt>
                <c:pt idx="553">
                  <c:v>95.815789473684205</c:v>
                </c:pt>
                <c:pt idx="554">
                  <c:v>95.5263157894736</c:v>
                </c:pt>
                <c:pt idx="555">
                  <c:v>95.565789473684205</c:v>
                </c:pt>
                <c:pt idx="556">
                  <c:v>96.947368421052602</c:v>
                </c:pt>
                <c:pt idx="557">
                  <c:v>99.565789473684205</c:v>
                </c:pt>
                <c:pt idx="558">
                  <c:v>100.59210526315699</c:v>
                </c:pt>
                <c:pt idx="559">
                  <c:v>100.5</c:v>
                </c:pt>
                <c:pt idx="560">
                  <c:v>95.092105263157805</c:v>
                </c:pt>
                <c:pt idx="561">
                  <c:v>95.092105263157805</c:v>
                </c:pt>
                <c:pt idx="562">
                  <c:v>97.802631578947299</c:v>
                </c:pt>
                <c:pt idx="563">
                  <c:v>95.947368421052602</c:v>
                </c:pt>
                <c:pt idx="564">
                  <c:v>99.236842105263094</c:v>
                </c:pt>
                <c:pt idx="565">
                  <c:v>101.513157894736</c:v>
                </c:pt>
                <c:pt idx="566">
                  <c:v>101.302631578947</c:v>
                </c:pt>
                <c:pt idx="567">
                  <c:v>101.855263157894</c:v>
                </c:pt>
                <c:pt idx="568">
                  <c:v>103.710526315789</c:v>
                </c:pt>
                <c:pt idx="569">
                  <c:v>103.605263157894</c:v>
                </c:pt>
                <c:pt idx="570">
                  <c:v>103.157894736842</c:v>
                </c:pt>
                <c:pt idx="571">
                  <c:v>102.03947368420999</c:v>
                </c:pt>
                <c:pt idx="572">
                  <c:v>104.131578947368</c:v>
                </c:pt>
                <c:pt idx="573">
                  <c:v>103.578947368421</c:v>
                </c:pt>
                <c:pt idx="574">
                  <c:v>104.56578947368401</c:v>
                </c:pt>
                <c:pt idx="575">
                  <c:v>103.223684210526</c:v>
                </c:pt>
                <c:pt idx="576">
                  <c:v>102.973684210526</c:v>
                </c:pt>
                <c:pt idx="577">
                  <c:v>104.25</c:v>
                </c:pt>
                <c:pt idx="578">
                  <c:v>98.894736842105203</c:v>
                </c:pt>
                <c:pt idx="579">
                  <c:v>97.578947368420998</c:v>
                </c:pt>
                <c:pt idx="580">
                  <c:v>94.802631578947299</c:v>
                </c:pt>
                <c:pt idx="581">
                  <c:v>92.447368421052602</c:v>
                </c:pt>
                <c:pt idx="582">
                  <c:v>88.368421052631504</c:v>
                </c:pt>
                <c:pt idx="583">
                  <c:v>89.289473684210506</c:v>
                </c:pt>
                <c:pt idx="584">
                  <c:v>87.5</c:v>
                </c:pt>
                <c:pt idx="585">
                  <c:v>85.5263157894736</c:v>
                </c:pt>
                <c:pt idx="586">
                  <c:v>87.921052631578902</c:v>
                </c:pt>
                <c:pt idx="587">
                  <c:v>86.815789473684205</c:v>
                </c:pt>
                <c:pt idx="588">
                  <c:v>90.960526315789394</c:v>
                </c:pt>
                <c:pt idx="589">
                  <c:v>89.657894736842096</c:v>
                </c:pt>
                <c:pt idx="590">
                  <c:v>89.644736842105203</c:v>
                </c:pt>
                <c:pt idx="591">
                  <c:v>90.039473684210506</c:v>
                </c:pt>
                <c:pt idx="592">
                  <c:v>89.736842105263094</c:v>
                </c:pt>
                <c:pt idx="593">
                  <c:v>91.460526315789394</c:v>
                </c:pt>
                <c:pt idx="594">
                  <c:v>91.407894736842096</c:v>
                </c:pt>
                <c:pt idx="595">
                  <c:v>91.671052631578902</c:v>
                </c:pt>
                <c:pt idx="596">
                  <c:v>93.210526315789394</c:v>
                </c:pt>
                <c:pt idx="597">
                  <c:v>91.2763157894736</c:v>
                </c:pt>
                <c:pt idx="598">
                  <c:v>91.052631578947299</c:v>
                </c:pt>
                <c:pt idx="599">
                  <c:v>94.315789473684205</c:v>
                </c:pt>
                <c:pt idx="600">
                  <c:v>94.644736842105203</c:v>
                </c:pt>
                <c:pt idx="601">
                  <c:v>93.881578947368396</c:v>
                </c:pt>
                <c:pt idx="602">
                  <c:v>94.368421052631504</c:v>
                </c:pt>
                <c:pt idx="603">
                  <c:v>92.578947368420998</c:v>
                </c:pt>
                <c:pt idx="604">
                  <c:v>94.131578947368396</c:v>
                </c:pt>
                <c:pt idx="605">
                  <c:v>92.052631578947299</c:v>
                </c:pt>
                <c:pt idx="606">
                  <c:v>94.184210526315695</c:v>
                </c:pt>
                <c:pt idx="607">
                  <c:v>94.157894736842096</c:v>
                </c:pt>
                <c:pt idx="608">
                  <c:v>92.5263157894736</c:v>
                </c:pt>
                <c:pt idx="609">
                  <c:v>92.710526315789394</c:v>
                </c:pt>
                <c:pt idx="610">
                  <c:v>92.986842105263094</c:v>
                </c:pt>
                <c:pt idx="611">
                  <c:v>92.565789473684205</c:v>
                </c:pt>
                <c:pt idx="612">
                  <c:v>92.947368421052602</c:v>
                </c:pt>
                <c:pt idx="613">
                  <c:v>92.763157894736807</c:v>
                </c:pt>
                <c:pt idx="614">
                  <c:v>94.736842105263094</c:v>
                </c:pt>
                <c:pt idx="615">
                  <c:v>94.355263157894697</c:v>
                </c:pt>
                <c:pt idx="616">
                  <c:v>96.0263157894736</c:v>
                </c:pt>
                <c:pt idx="617">
                  <c:v>94.789473684210506</c:v>
                </c:pt>
                <c:pt idx="618">
                  <c:v>96.315789473684205</c:v>
                </c:pt>
                <c:pt idx="619">
                  <c:v>97.0263157894736</c:v>
                </c:pt>
                <c:pt idx="620">
                  <c:v>99.052631578947299</c:v>
                </c:pt>
                <c:pt idx="621">
                  <c:v>96.789473684210506</c:v>
                </c:pt>
                <c:pt idx="622">
                  <c:v>96.684210526315695</c:v>
                </c:pt>
                <c:pt idx="623">
                  <c:v>96.513157894736807</c:v>
                </c:pt>
                <c:pt idx="624">
                  <c:v>96.763157894736807</c:v>
                </c:pt>
                <c:pt idx="625">
                  <c:v>98.605263157894697</c:v>
                </c:pt>
                <c:pt idx="626">
                  <c:v>99.065789473684205</c:v>
                </c:pt>
                <c:pt idx="627">
                  <c:v>98.421052631578902</c:v>
                </c:pt>
                <c:pt idx="628">
                  <c:v>98.263157894736807</c:v>
                </c:pt>
                <c:pt idx="629">
                  <c:v>96.763157894736807</c:v>
                </c:pt>
                <c:pt idx="630">
                  <c:v>96.5</c:v>
                </c:pt>
                <c:pt idx="631">
                  <c:v>97.171052631578902</c:v>
                </c:pt>
                <c:pt idx="632">
                  <c:v>96.2763157894736</c:v>
                </c:pt>
                <c:pt idx="633">
                  <c:v>97.131578947368396</c:v>
                </c:pt>
                <c:pt idx="634">
                  <c:v>98.394736842105203</c:v>
                </c:pt>
                <c:pt idx="635">
                  <c:v>96.513157894736807</c:v>
                </c:pt>
                <c:pt idx="636">
                  <c:v>96.328947368420998</c:v>
                </c:pt>
                <c:pt idx="637">
                  <c:v>94.513157894736807</c:v>
                </c:pt>
                <c:pt idx="638">
                  <c:v>94.802631578947299</c:v>
                </c:pt>
                <c:pt idx="639">
                  <c:v>95.434210526315695</c:v>
                </c:pt>
                <c:pt idx="640">
                  <c:v>95.5</c:v>
                </c:pt>
                <c:pt idx="641">
                  <c:v>97.894736842105203</c:v>
                </c:pt>
                <c:pt idx="642">
                  <c:v>98.105263157894697</c:v>
                </c:pt>
                <c:pt idx="643">
                  <c:v>99.092105263157805</c:v>
                </c:pt>
                <c:pt idx="644">
                  <c:v>99.842105263157805</c:v>
                </c:pt>
                <c:pt idx="645">
                  <c:v>98.657894736842096</c:v>
                </c:pt>
                <c:pt idx="646">
                  <c:v>100.31578947368401</c:v>
                </c:pt>
                <c:pt idx="647">
                  <c:v>99.815789473684205</c:v>
                </c:pt>
                <c:pt idx="648">
                  <c:v>99.2763157894736</c:v>
                </c:pt>
                <c:pt idx="649">
                  <c:v>100.42105263157799</c:v>
                </c:pt>
                <c:pt idx="650">
                  <c:v>99.144736842105203</c:v>
                </c:pt>
                <c:pt idx="651">
                  <c:v>98.736842105263094</c:v>
                </c:pt>
                <c:pt idx="652">
                  <c:v>102.605263157894</c:v>
                </c:pt>
                <c:pt idx="653">
                  <c:v>103.92105263157799</c:v>
                </c:pt>
                <c:pt idx="654">
                  <c:v>103.894736842105</c:v>
                </c:pt>
                <c:pt idx="655">
                  <c:v>104.605263157894</c:v>
                </c:pt>
                <c:pt idx="656">
                  <c:v>105.526315789473</c:v>
                </c:pt>
                <c:pt idx="657">
                  <c:v>107.631578947368</c:v>
                </c:pt>
                <c:pt idx="658">
                  <c:v>108.947368421052</c:v>
                </c:pt>
                <c:pt idx="659">
                  <c:v>109.23684210526299</c:v>
                </c:pt>
                <c:pt idx="660">
                  <c:v>108.078947368421</c:v>
                </c:pt>
                <c:pt idx="661">
                  <c:v>108.67105263157799</c:v>
                </c:pt>
                <c:pt idx="662">
                  <c:v>109.263157894736</c:v>
                </c:pt>
                <c:pt idx="663">
                  <c:v>108.09210526315699</c:v>
                </c:pt>
                <c:pt idx="664">
                  <c:v>109.052631578947</c:v>
                </c:pt>
                <c:pt idx="665">
                  <c:v>108.355263157894</c:v>
                </c:pt>
                <c:pt idx="666">
                  <c:v>106.973684210526</c:v>
                </c:pt>
                <c:pt idx="667">
                  <c:v>108.828947368421</c:v>
                </c:pt>
                <c:pt idx="668">
                  <c:v>106.578947368421</c:v>
                </c:pt>
                <c:pt idx="669">
                  <c:v>108.36842105263101</c:v>
                </c:pt>
                <c:pt idx="670">
                  <c:v>106.75</c:v>
                </c:pt>
                <c:pt idx="671">
                  <c:v>105.052631578947</c:v>
                </c:pt>
                <c:pt idx="672">
                  <c:v>105.263157894736</c:v>
                </c:pt>
                <c:pt idx="673">
                  <c:v>106.855263157894</c:v>
                </c:pt>
                <c:pt idx="674">
                  <c:v>106.657894736842</c:v>
                </c:pt>
                <c:pt idx="675">
                  <c:v>108.460526315789</c:v>
                </c:pt>
                <c:pt idx="676">
                  <c:v>107.763157894736</c:v>
                </c:pt>
                <c:pt idx="677">
                  <c:v>108.131578947368</c:v>
                </c:pt>
                <c:pt idx="678">
                  <c:v>107.210526315789</c:v>
                </c:pt>
                <c:pt idx="679">
                  <c:v>106.86842105263101</c:v>
                </c:pt>
                <c:pt idx="680">
                  <c:v>107.17105263157799</c:v>
                </c:pt>
                <c:pt idx="681">
                  <c:v>106.894736842105</c:v>
                </c:pt>
                <c:pt idx="682">
                  <c:v>108.434210526315</c:v>
                </c:pt>
                <c:pt idx="683">
                  <c:v>108.605263157894</c:v>
                </c:pt>
                <c:pt idx="684">
                  <c:v>110.013157894736</c:v>
                </c:pt>
                <c:pt idx="685">
                  <c:v>109.473684210526</c:v>
                </c:pt>
                <c:pt idx="686">
                  <c:v>108.552631578947</c:v>
                </c:pt>
                <c:pt idx="687">
                  <c:v>108.973684210526</c:v>
                </c:pt>
                <c:pt idx="688">
                  <c:v>111.013157894736</c:v>
                </c:pt>
                <c:pt idx="689">
                  <c:v>110.447368421052</c:v>
                </c:pt>
                <c:pt idx="690">
                  <c:v>110.36842105263101</c:v>
                </c:pt>
                <c:pt idx="691">
                  <c:v>107.776315789473</c:v>
                </c:pt>
                <c:pt idx="692">
                  <c:v>108.894736842105</c:v>
                </c:pt>
                <c:pt idx="693">
                  <c:v>106.84210526315699</c:v>
                </c:pt>
                <c:pt idx="694">
                  <c:v>108.276315789473</c:v>
                </c:pt>
                <c:pt idx="695">
                  <c:v>109.473684210526</c:v>
                </c:pt>
                <c:pt idx="696">
                  <c:v>108.894736842105</c:v>
                </c:pt>
                <c:pt idx="697">
                  <c:v>109.631578947368</c:v>
                </c:pt>
                <c:pt idx="698">
                  <c:v>110.631578947368</c:v>
                </c:pt>
                <c:pt idx="699">
                  <c:v>110.710526315789</c:v>
                </c:pt>
                <c:pt idx="700">
                  <c:v>111.53947368420999</c:v>
                </c:pt>
                <c:pt idx="701">
                  <c:v>112.052631578947</c:v>
                </c:pt>
                <c:pt idx="702">
                  <c:v>114.697368421052</c:v>
                </c:pt>
                <c:pt idx="703">
                  <c:v>114.25</c:v>
                </c:pt>
                <c:pt idx="704">
                  <c:v>111.881578947368</c:v>
                </c:pt>
                <c:pt idx="705">
                  <c:v>106.98684210526299</c:v>
                </c:pt>
                <c:pt idx="706">
                  <c:v>108.67105263157799</c:v>
                </c:pt>
                <c:pt idx="707">
                  <c:v>108.11842105263101</c:v>
                </c:pt>
                <c:pt idx="708">
                  <c:v>108.09210526315699</c:v>
                </c:pt>
                <c:pt idx="709">
                  <c:v>107.434210526315</c:v>
                </c:pt>
                <c:pt idx="710">
                  <c:v>105.447368421052</c:v>
                </c:pt>
                <c:pt idx="711">
                  <c:v>106</c:v>
                </c:pt>
                <c:pt idx="712">
                  <c:v>104.763157894736</c:v>
                </c:pt>
                <c:pt idx="713">
                  <c:v>106.776315789473</c:v>
                </c:pt>
                <c:pt idx="714">
                  <c:v>107.473684210526</c:v>
                </c:pt>
                <c:pt idx="715">
                  <c:v>107.67105263157799</c:v>
                </c:pt>
                <c:pt idx="716">
                  <c:v>108.42105263157799</c:v>
                </c:pt>
                <c:pt idx="717">
                  <c:v>108.23684210526299</c:v>
                </c:pt>
                <c:pt idx="718">
                  <c:v>106.84210526315699</c:v>
                </c:pt>
                <c:pt idx="719">
                  <c:v>106.5</c:v>
                </c:pt>
                <c:pt idx="720">
                  <c:v>108.86842105263101</c:v>
                </c:pt>
                <c:pt idx="721">
                  <c:v>109.11842105263101</c:v>
                </c:pt>
                <c:pt idx="722">
                  <c:v>109.355263157894</c:v>
                </c:pt>
                <c:pt idx="723">
                  <c:v>109.934210526315</c:v>
                </c:pt>
                <c:pt idx="724">
                  <c:v>111.447368421052</c:v>
                </c:pt>
                <c:pt idx="725">
                  <c:v>111.263157894736</c:v>
                </c:pt>
                <c:pt idx="726">
                  <c:v>109.776315789473</c:v>
                </c:pt>
                <c:pt idx="727">
                  <c:v>111.81578947368401</c:v>
                </c:pt>
                <c:pt idx="728">
                  <c:v>111.381578947368</c:v>
                </c:pt>
                <c:pt idx="729">
                  <c:v>111.552631578947</c:v>
                </c:pt>
                <c:pt idx="730">
                  <c:v>111.447368421052</c:v>
                </c:pt>
                <c:pt idx="731">
                  <c:v>112.61842105263101</c:v>
                </c:pt>
                <c:pt idx="732">
                  <c:v>112.42105263157799</c:v>
                </c:pt>
                <c:pt idx="733">
                  <c:v>112.28947368420999</c:v>
                </c:pt>
                <c:pt idx="734">
                  <c:v>112.710526315789</c:v>
                </c:pt>
                <c:pt idx="735">
                  <c:v>113.73684210526299</c:v>
                </c:pt>
                <c:pt idx="736">
                  <c:v>112.75</c:v>
                </c:pt>
                <c:pt idx="737">
                  <c:v>112.73684210526299</c:v>
                </c:pt>
                <c:pt idx="738">
                  <c:v>112.5</c:v>
                </c:pt>
                <c:pt idx="739">
                  <c:v>112.23684210526299</c:v>
                </c:pt>
                <c:pt idx="740">
                  <c:v>112.052631578947</c:v>
                </c:pt>
                <c:pt idx="741">
                  <c:v>112.73684210526299</c:v>
                </c:pt>
                <c:pt idx="742">
                  <c:v>113.381578947368</c:v>
                </c:pt>
                <c:pt idx="743">
                  <c:v>113.447368421052</c:v>
                </c:pt>
                <c:pt idx="744">
                  <c:v>112.11842105263101</c:v>
                </c:pt>
                <c:pt idx="745">
                  <c:v>113.03947368420999</c:v>
                </c:pt>
                <c:pt idx="746">
                  <c:v>114.73684210526299</c:v>
                </c:pt>
                <c:pt idx="747">
                  <c:v>113.131578947368</c:v>
                </c:pt>
                <c:pt idx="748">
                  <c:v>112.894736842105</c:v>
                </c:pt>
                <c:pt idx="749">
                  <c:v>112.407894736842</c:v>
                </c:pt>
                <c:pt idx="750">
                  <c:v>110.526315789473</c:v>
                </c:pt>
                <c:pt idx="751">
                  <c:v>111.131578947368</c:v>
                </c:pt>
                <c:pt idx="752">
                  <c:v>110.42105263157799</c:v>
                </c:pt>
                <c:pt idx="753">
                  <c:v>107.644736842105</c:v>
                </c:pt>
                <c:pt idx="754">
                  <c:v>109.06578947368401</c:v>
                </c:pt>
                <c:pt idx="755">
                  <c:v>109.605263157894</c:v>
                </c:pt>
                <c:pt idx="756">
                  <c:v>110.131578947368</c:v>
                </c:pt>
                <c:pt idx="757">
                  <c:v>110.81578947368401</c:v>
                </c:pt>
                <c:pt idx="758">
                  <c:v>108.881578947368</c:v>
                </c:pt>
                <c:pt idx="759">
                  <c:v>105.578947368421</c:v>
                </c:pt>
                <c:pt idx="760">
                  <c:v>107.578947368421</c:v>
                </c:pt>
                <c:pt idx="761">
                  <c:v>107.53947368420999</c:v>
                </c:pt>
                <c:pt idx="762">
                  <c:v>107.802631578947</c:v>
                </c:pt>
                <c:pt idx="763">
                  <c:v>108.81578947368401</c:v>
                </c:pt>
                <c:pt idx="764">
                  <c:v>109.828947368421</c:v>
                </c:pt>
                <c:pt idx="765">
                  <c:v>109.59210526315699</c:v>
                </c:pt>
                <c:pt idx="766">
                  <c:v>110.723684210526</c:v>
                </c:pt>
                <c:pt idx="767">
                  <c:v>111.710526315789</c:v>
                </c:pt>
                <c:pt idx="768">
                  <c:v>113.157894736842</c:v>
                </c:pt>
                <c:pt idx="769">
                  <c:v>115.105263157894</c:v>
                </c:pt>
                <c:pt idx="770">
                  <c:v>113.802631578947</c:v>
                </c:pt>
                <c:pt idx="771">
                  <c:v>113.697368421052</c:v>
                </c:pt>
                <c:pt idx="772">
                  <c:v>113.684210526315</c:v>
                </c:pt>
                <c:pt idx="773">
                  <c:v>111.960526315789</c:v>
                </c:pt>
                <c:pt idx="774">
                  <c:v>113.026315789473</c:v>
                </c:pt>
                <c:pt idx="775">
                  <c:v>114.09210526315699</c:v>
                </c:pt>
                <c:pt idx="776">
                  <c:v>114.973684210526</c:v>
                </c:pt>
                <c:pt idx="777">
                  <c:v>114.697368421052</c:v>
                </c:pt>
                <c:pt idx="778">
                  <c:v>113.907894736842</c:v>
                </c:pt>
                <c:pt idx="779">
                  <c:v>116.276315789473</c:v>
                </c:pt>
                <c:pt idx="780">
                  <c:v>116.11842105263101</c:v>
                </c:pt>
                <c:pt idx="781">
                  <c:v>116.59210526315699</c:v>
                </c:pt>
                <c:pt idx="782">
                  <c:v>116.460526315789</c:v>
                </c:pt>
                <c:pt idx="783">
                  <c:v>116.23684210526299</c:v>
                </c:pt>
                <c:pt idx="784">
                  <c:v>115.697368421052</c:v>
                </c:pt>
                <c:pt idx="785">
                  <c:v>114.973684210526</c:v>
                </c:pt>
                <c:pt idx="786">
                  <c:v>115.5</c:v>
                </c:pt>
                <c:pt idx="787">
                  <c:v>115.394736842105</c:v>
                </c:pt>
                <c:pt idx="788">
                  <c:v>114.81578947368401</c:v>
                </c:pt>
                <c:pt idx="789">
                  <c:v>114.684210526315</c:v>
                </c:pt>
                <c:pt idx="790">
                  <c:v>114.473684210526</c:v>
                </c:pt>
                <c:pt idx="791">
                  <c:v>114.078947368421</c:v>
                </c:pt>
                <c:pt idx="792">
                  <c:v>113.61842105263101</c:v>
                </c:pt>
                <c:pt idx="793">
                  <c:v>114.513157894736</c:v>
                </c:pt>
                <c:pt idx="794">
                  <c:v>114.644736842105</c:v>
                </c:pt>
                <c:pt idx="795">
                  <c:v>116.013157894736</c:v>
                </c:pt>
                <c:pt idx="796">
                  <c:v>117.407894736842</c:v>
                </c:pt>
                <c:pt idx="797">
                  <c:v>117.36842105263101</c:v>
                </c:pt>
                <c:pt idx="798">
                  <c:v>119.631578947368</c:v>
                </c:pt>
                <c:pt idx="799">
                  <c:v>119.631578947368</c:v>
                </c:pt>
                <c:pt idx="800">
                  <c:v>119.381578947368</c:v>
                </c:pt>
                <c:pt idx="801">
                  <c:v>120.013157894736</c:v>
                </c:pt>
                <c:pt idx="802">
                  <c:v>120</c:v>
                </c:pt>
                <c:pt idx="803">
                  <c:v>121.09210526315699</c:v>
                </c:pt>
                <c:pt idx="804">
                  <c:v>121.23684210526299</c:v>
                </c:pt>
                <c:pt idx="805">
                  <c:v>121.67105263157799</c:v>
                </c:pt>
                <c:pt idx="806">
                  <c:v>122.59210526315699</c:v>
                </c:pt>
                <c:pt idx="807">
                  <c:v>120.684210526315</c:v>
                </c:pt>
                <c:pt idx="808">
                  <c:v>119.881578947368</c:v>
                </c:pt>
                <c:pt idx="809">
                  <c:v>119.105263157894</c:v>
                </c:pt>
                <c:pt idx="810">
                  <c:v>119.25</c:v>
                </c:pt>
                <c:pt idx="811">
                  <c:v>118.605263157894</c:v>
                </c:pt>
                <c:pt idx="812">
                  <c:v>117.81578947368401</c:v>
                </c:pt>
                <c:pt idx="813">
                  <c:v>117.631578947368</c:v>
                </c:pt>
                <c:pt idx="814">
                  <c:v>119.34210526315699</c:v>
                </c:pt>
                <c:pt idx="815">
                  <c:v>115.802631578947</c:v>
                </c:pt>
                <c:pt idx="816">
                  <c:v>113.578947368421</c:v>
                </c:pt>
                <c:pt idx="817">
                  <c:v>117.434210526315</c:v>
                </c:pt>
                <c:pt idx="818">
                  <c:v>116.78947368420999</c:v>
                </c:pt>
                <c:pt idx="819">
                  <c:v>116.56578947368401</c:v>
                </c:pt>
                <c:pt idx="820">
                  <c:v>111.28947368420999</c:v>
                </c:pt>
                <c:pt idx="821">
                  <c:v>110.157894736842</c:v>
                </c:pt>
                <c:pt idx="822">
                  <c:v>110.526315789473</c:v>
                </c:pt>
                <c:pt idx="823">
                  <c:v>105.684210526315</c:v>
                </c:pt>
                <c:pt idx="824">
                  <c:v>112.526315789473</c:v>
                </c:pt>
                <c:pt idx="825">
                  <c:v>112.75</c:v>
                </c:pt>
                <c:pt idx="826">
                  <c:v>113.73684210526299</c:v>
                </c:pt>
                <c:pt idx="827">
                  <c:v>113.78947368420999</c:v>
                </c:pt>
                <c:pt idx="828">
                  <c:v>110.197368421052</c:v>
                </c:pt>
                <c:pt idx="829">
                  <c:v>110.078947368421</c:v>
                </c:pt>
                <c:pt idx="830">
                  <c:v>111.434210526315</c:v>
                </c:pt>
                <c:pt idx="831">
                  <c:v>110</c:v>
                </c:pt>
                <c:pt idx="832">
                  <c:v>107.710526315789</c:v>
                </c:pt>
                <c:pt idx="833">
                  <c:v>106.23684210526299</c:v>
                </c:pt>
                <c:pt idx="834">
                  <c:v>107.302631578947</c:v>
                </c:pt>
                <c:pt idx="835">
                  <c:v>105.144736842105</c:v>
                </c:pt>
                <c:pt idx="836">
                  <c:v>107.328947368421</c:v>
                </c:pt>
                <c:pt idx="837">
                  <c:v>109.684210526315</c:v>
                </c:pt>
                <c:pt idx="838">
                  <c:v>110.407894736842</c:v>
                </c:pt>
                <c:pt idx="839">
                  <c:v>110.578947368421</c:v>
                </c:pt>
                <c:pt idx="840">
                  <c:v>110.947368421052</c:v>
                </c:pt>
                <c:pt idx="841">
                  <c:v>113.447368421052</c:v>
                </c:pt>
                <c:pt idx="842">
                  <c:v>114.184210526315</c:v>
                </c:pt>
                <c:pt idx="843">
                  <c:v>112.73684210526299</c:v>
                </c:pt>
                <c:pt idx="844">
                  <c:v>111</c:v>
                </c:pt>
                <c:pt idx="845">
                  <c:v>110.78947368420999</c:v>
                </c:pt>
                <c:pt idx="846">
                  <c:v>113.17105263157799</c:v>
                </c:pt>
                <c:pt idx="847">
                  <c:v>114.17105263157799</c:v>
                </c:pt>
                <c:pt idx="848">
                  <c:v>113.894736842105</c:v>
                </c:pt>
                <c:pt idx="849">
                  <c:v>115.447368421052</c:v>
                </c:pt>
                <c:pt idx="850">
                  <c:v>116.078947368421</c:v>
                </c:pt>
                <c:pt idx="851">
                  <c:v>116.394736842105</c:v>
                </c:pt>
                <c:pt idx="852">
                  <c:v>116.03947368420999</c:v>
                </c:pt>
                <c:pt idx="853">
                  <c:v>115.776315789473</c:v>
                </c:pt>
                <c:pt idx="854">
                  <c:v>117.11842105263101</c:v>
                </c:pt>
                <c:pt idx="855">
                  <c:v>119.06578947368401</c:v>
                </c:pt>
                <c:pt idx="856">
                  <c:v>117.394736842105</c:v>
                </c:pt>
                <c:pt idx="857">
                  <c:v>116.460526315789</c:v>
                </c:pt>
                <c:pt idx="858">
                  <c:v>116.42105263157799</c:v>
                </c:pt>
                <c:pt idx="859">
                  <c:v>119.210526315789</c:v>
                </c:pt>
                <c:pt idx="860">
                  <c:v>116.447368421052</c:v>
                </c:pt>
                <c:pt idx="861">
                  <c:v>116.31578947368401</c:v>
                </c:pt>
                <c:pt idx="862">
                  <c:v>115.855263157894</c:v>
                </c:pt>
                <c:pt idx="863">
                  <c:v>116.631578947368</c:v>
                </c:pt>
                <c:pt idx="864">
                  <c:v>115.802631578947</c:v>
                </c:pt>
                <c:pt idx="865">
                  <c:v>119</c:v>
                </c:pt>
                <c:pt idx="866">
                  <c:v>120.881578947368</c:v>
                </c:pt>
                <c:pt idx="867">
                  <c:v>119.86842105263101</c:v>
                </c:pt>
                <c:pt idx="868">
                  <c:v>119.723684210526</c:v>
                </c:pt>
                <c:pt idx="869">
                  <c:v>121.131578947368</c:v>
                </c:pt>
                <c:pt idx="870">
                  <c:v>120.84210526315699</c:v>
                </c:pt>
                <c:pt idx="871">
                  <c:v>120.894736842105</c:v>
                </c:pt>
                <c:pt idx="872">
                  <c:v>120.5</c:v>
                </c:pt>
                <c:pt idx="873">
                  <c:v>118.67105263157799</c:v>
                </c:pt>
                <c:pt idx="874">
                  <c:v>118.42105263157799</c:v>
                </c:pt>
                <c:pt idx="875">
                  <c:v>117.605263157894</c:v>
                </c:pt>
                <c:pt idx="876">
                  <c:v>118.36842105263101</c:v>
                </c:pt>
                <c:pt idx="877">
                  <c:v>120.42105263157799</c:v>
                </c:pt>
                <c:pt idx="878">
                  <c:v>121.434210526315</c:v>
                </c:pt>
                <c:pt idx="879">
                  <c:v>121.894736842105</c:v>
                </c:pt>
                <c:pt idx="880">
                  <c:v>116.723684210526</c:v>
                </c:pt>
                <c:pt idx="881">
                  <c:v>116.73684210526299</c:v>
                </c:pt>
                <c:pt idx="882">
                  <c:v>115.052631578947</c:v>
                </c:pt>
                <c:pt idx="883">
                  <c:v>113.263157894736</c:v>
                </c:pt>
                <c:pt idx="884">
                  <c:v>115.710526315789</c:v>
                </c:pt>
                <c:pt idx="885">
                  <c:v>115.98684210526299</c:v>
                </c:pt>
                <c:pt idx="886">
                  <c:v>115.328947368421</c:v>
                </c:pt>
                <c:pt idx="887">
                  <c:v>112.934210526315</c:v>
                </c:pt>
                <c:pt idx="888">
                  <c:v>111.67105263157799</c:v>
                </c:pt>
                <c:pt idx="889">
                  <c:v>113.460526315789</c:v>
                </c:pt>
                <c:pt idx="890">
                  <c:v>113.184210526315</c:v>
                </c:pt>
                <c:pt idx="891">
                  <c:v>111.947368421052</c:v>
                </c:pt>
                <c:pt idx="892">
                  <c:v>113.61842105263101</c:v>
                </c:pt>
                <c:pt idx="893">
                  <c:v>112.697368421052</c:v>
                </c:pt>
                <c:pt idx="894">
                  <c:v>112.302631578947</c:v>
                </c:pt>
                <c:pt idx="895">
                  <c:v>113.42105263157799</c:v>
                </c:pt>
                <c:pt idx="896">
                  <c:v>112.67105263157799</c:v>
                </c:pt>
                <c:pt idx="897">
                  <c:v>110.25</c:v>
                </c:pt>
                <c:pt idx="898">
                  <c:v>108.56578947368401</c:v>
                </c:pt>
                <c:pt idx="899">
                  <c:v>109.197368421052</c:v>
                </c:pt>
                <c:pt idx="900">
                  <c:v>109.92105263157799</c:v>
                </c:pt>
                <c:pt idx="901">
                  <c:v>110.526315789473</c:v>
                </c:pt>
                <c:pt idx="902">
                  <c:v>110.92105263157799</c:v>
                </c:pt>
                <c:pt idx="903">
                  <c:v>112.078947368421</c:v>
                </c:pt>
                <c:pt idx="904">
                  <c:v>111.447368421052</c:v>
                </c:pt>
                <c:pt idx="905">
                  <c:v>111.59210526315699</c:v>
                </c:pt>
                <c:pt idx="906">
                  <c:v>114.657894736842</c:v>
                </c:pt>
                <c:pt idx="907">
                  <c:v>113.513157894736</c:v>
                </c:pt>
                <c:pt idx="908">
                  <c:v>113.973684210526</c:v>
                </c:pt>
                <c:pt idx="909">
                  <c:v>114.61842105263101</c:v>
                </c:pt>
                <c:pt idx="910">
                  <c:v>113.61842105263101</c:v>
                </c:pt>
                <c:pt idx="911">
                  <c:v>115.657894736842</c:v>
                </c:pt>
                <c:pt idx="912">
                  <c:v>117.394736842105</c:v>
                </c:pt>
                <c:pt idx="913">
                  <c:v>117.184210526315</c:v>
                </c:pt>
                <c:pt idx="914">
                  <c:v>116.263157894736</c:v>
                </c:pt>
                <c:pt idx="915">
                  <c:v>116.710526315789</c:v>
                </c:pt>
                <c:pt idx="916">
                  <c:v>116.157894736842</c:v>
                </c:pt>
                <c:pt idx="917">
                  <c:v>115.447368421052</c:v>
                </c:pt>
                <c:pt idx="918">
                  <c:v>113.802631578947</c:v>
                </c:pt>
                <c:pt idx="919">
                  <c:v>116.28947368420999</c:v>
                </c:pt>
                <c:pt idx="920">
                  <c:v>115.657894736842</c:v>
                </c:pt>
                <c:pt idx="921">
                  <c:v>114.56578947368401</c:v>
                </c:pt>
                <c:pt idx="922">
                  <c:v>114.513157894736</c:v>
                </c:pt>
                <c:pt idx="923">
                  <c:v>114.73684210526299</c:v>
                </c:pt>
                <c:pt idx="924">
                  <c:v>115.263157894736</c:v>
                </c:pt>
                <c:pt idx="925">
                  <c:v>115.75</c:v>
                </c:pt>
                <c:pt idx="926">
                  <c:v>115.61842105263101</c:v>
                </c:pt>
                <c:pt idx="927">
                  <c:v>115.460526315789</c:v>
                </c:pt>
                <c:pt idx="928">
                  <c:v>115.17105263157799</c:v>
                </c:pt>
                <c:pt idx="929">
                  <c:v>114.144736842105</c:v>
                </c:pt>
                <c:pt idx="930">
                  <c:v>115.894736842105</c:v>
                </c:pt>
                <c:pt idx="931">
                  <c:v>116.67105263157799</c:v>
                </c:pt>
                <c:pt idx="932">
                  <c:v>115.59210526315699</c:v>
                </c:pt>
                <c:pt idx="933">
                  <c:v>114.355263157894</c:v>
                </c:pt>
                <c:pt idx="934">
                  <c:v>113.552631578947</c:v>
                </c:pt>
                <c:pt idx="935">
                  <c:v>114.394736842105</c:v>
                </c:pt>
                <c:pt idx="936">
                  <c:v>116.31578947368401</c:v>
                </c:pt>
                <c:pt idx="937">
                  <c:v>115.894736842105</c:v>
                </c:pt>
                <c:pt idx="938">
                  <c:v>115.447368421052</c:v>
                </c:pt>
                <c:pt idx="939">
                  <c:v>115.31578947368401</c:v>
                </c:pt>
                <c:pt idx="940">
                  <c:v>114.31578947368401</c:v>
                </c:pt>
                <c:pt idx="941">
                  <c:v>114.144736842105</c:v>
                </c:pt>
                <c:pt idx="942">
                  <c:v>119.61842105263101</c:v>
                </c:pt>
                <c:pt idx="943">
                  <c:v>119.894736842105</c:v>
                </c:pt>
                <c:pt idx="944">
                  <c:v>120.184210526315</c:v>
                </c:pt>
                <c:pt idx="945">
                  <c:v>120.078947368421</c:v>
                </c:pt>
                <c:pt idx="946">
                  <c:v>118.263157894736</c:v>
                </c:pt>
                <c:pt idx="947">
                  <c:v>118.605263157894</c:v>
                </c:pt>
                <c:pt idx="948">
                  <c:v>119.67105263157799</c:v>
                </c:pt>
                <c:pt idx="949">
                  <c:v>120.28947368420999</c:v>
                </c:pt>
                <c:pt idx="950">
                  <c:v>120.763157894736</c:v>
                </c:pt>
                <c:pt idx="951">
                  <c:v>119.855263157894</c:v>
                </c:pt>
                <c:pt idx="952">
                  <c:v>121.881578947368</c:v>
                </c:pt>
                <c:pt idx="953">
                  <c:v>122.105263157894</c:v>
                </c:pt>
                <c:pt idx="954">
                  <c:v>122.28947368420999</c:v>
                </c:pt>
                <c:pt idx="955">
                  <c:v>124.09210526315699</c:v>
                </c:pt>
                <c:pt idx="956">
                  <c:v>122.578947368421</c:v>
                </c:pt>
                <c:pt idx="957">
                  <c:v>122.631578947368</c:v>
                </c:pt>
                <c:pt idx="958">
                  <c:v>121.381578947368</c:v>
                </c:pt>
                <c:pt idx="959">
                  <c:v>122.25</c:v>
                </c:pt>
                <c:pt idx="960">
                  <c:v>121.644736842105</c:v>
                </c:pt>
                <c:pt idx="961">
                  <c:v>121.394736842105</c:v>
                </c:pt>
                <c:pt idx="962">
                  <c:v>122.776315789473</c:v>
                </c:pt>
                <c:pt idx="963">
                  <c:v>123.631578947368</c:v>
                </c:pt>
                <c:pt idx="964">
                  <c:v>123.263157894736</c:v>
                </c:pt>
                <c:pt idx="965">
                  <c:v>120.73684210526299</c:v>
                </c:pt>
                <c:pt idx="966">
                  <c:v>121.434210526315</c:v>
                </c:pt>
                <c:pt idx="967">
                  <c:v>121.710526315789</c:v>
                </c:pt>
                <c:pt idx="968">
                  <c:v>120.460526315789</c:v>
                </c:pt>
                <c:pt idx="969">
                  <c:v>118.894736842105</c:v>
                </c:pt>
                <c:pt idx="970">
                  <c:v>118.75</c:v>
                </c:pt>
                <c:pt idx="971">
                  <c:v>120.473684210526</c:v>
                </c:pt>
                <c:pt idx="972">
                  <c:v>123.578947368421</c:v>
                </c:pt>
                <c:pt idx="973">
                  <c:v>122.06578947368401</c:v>
                </c:pt>
                <c:pt idx="974">
                  <c:v>122.31578947368401</c:v>
                </c:pt>
                <c:pt idx="975">
                  <c:v>124</c:v>
                </c:pt>
                <c:pt idx="976">
                  <c:v>123.973684210526</c:v>
                </c:pt>
                <c:pt idx="977">
                  <c:v>123.723684210526</c:v>
                </c:pt>
                <c:pt idx="978">
                  <c:v>123.67105263157799</c:v>
                </c:pt>
                <c:pt idx="979">
                  <c:v>124.56578947368401</c:v>
                </c:pt>
                <c:pt idx="980">
                  <c:v>125.013157894736</c:v>
                </c:pt>
                <c:pt idx="981">
                  <c:v>125.157894736842</c:v>
                </c:pt>
                <c:pt idx="982">
                  <c:v>125.552631578947</c:v>
                </c:pt>
                <c:pt idx="983">
                  <c:v>124.210526315789</c:v>
                </c:pt>
                <c:pt idx="984">
                  <c:v>124.723684210526</c:v>
                </c:pt>
                <c:pt idx="985">
                  <c:v>126.31578947368401</c:v>
                </c:pt>
                <c:pt idx="986">
                  <c:v>125.697368421052</c:v>
                </c:pt>
                <c:pt idx="987">
                  <c:v>126.328947368421</c:v>
                </c:pt>
                <c:pt idx="988">
                  <c:v>126.723684210526</c:v>
                </c:pt>
                <c:pt idx="989">
                  <c:v>125.947368421052</c:v>
                </c:pt>
                <c:pt idx="990">
                  <c:v>125.644736842105</c:v>
                </c:pt>
                <c:pt idx="991">
                  <c:v>126.934210526315</c:v>
                </c:pt>
                <c:pt idx="992">
                  <c:v>125.684210526315</c:v>
                </c:pt>
                <c:pt idx="993">
                  <c:v>123.73684210526299</c:v>
                </c:pt>
                <c:pt idx="994">
                  <c:v>126.131578947368</c:v>
                </c:pt>
                <c:pt idx="995">
                  <c:v>124.934210526315</c:v>
                </c:pt>
                <c:pt idx="996">
                  <c:v>123.03947368420999</c:v>
                </c:pt>
                <c:pt idx="997">
                  <c:v>122.210526315789</c:v>
                </c:pt>
                <c:pt idx="998">
                  <c:v>121.5</c:v>
                </c:pt>
                <c:pt idx="999">
                  <c:v>120.881578947368</c:v>
                </c:pt>
                <c:pt idx="1000">
                  <c:v>121.09210526315699</c:v>
                </c:pt>
                <c:pt idx="1001">
                  <c:v>121.03947368420999</c:v>
                </c:pt>
                <c:pt idx="1002">
                  <c:v>120.23684210526299</c:v>
                </c:pt>
                <c:pt idx="1003">
                  <c:v>119.09210526315699</c:v>
                </c:pt>
                <c:pt idx="1004">
                  <c:v>120.06578947368401</c:v>
                </c:pt>
                <c:pt idx="1005">
                  <c:v>118.684210526315</c:v>
                </c:pt>
                <c:pt idx="1006">
                  <c:v>117.684210526315</c:v>
                </c:pt>
                <c:pt idx="1007">
                  <c:v>116.526315789473</c:v>
                </c:pt>
                <c:pt idx="1008">
                  <c:v>117.92105263157799</c:v>
                </c:pt>
                <c:pt idx="1009">
                  <c:v>118.31578947368401</c:v>
                </c:pt>
                <c:pt idx="1010">
                  <c:v>117.723684210526</c:v>
                </c:pt>
                <c:pt idx="1011">
                  <c:v>117.578947368421</c:v>
                </c:pt>
                <c:pt idx="1012">
                  <c:v>116.828947368421</c:v>
                </c:pt>
                <c:pt idx="1013">
                  <c:v>115.644736842105</c:v>
                </c:pt>
                <c:pt idx="1014">
                  <c:v>115.763157894736</c:v>
                </c:pt>
                <c:pt idx="1015">
                  <c:v>118.026315789473</c:v>
                </c:pt>
                <c:pt idx="1016">
                  <c:v>118.92105263157799</c:v>
                </c:pt>
                <c:pt idx="1017">
                  <c:v>118.42105263157799</c:v>
                </c:pt>
                <c:pt idx="1018">
                  <c:v>118.34210526315699</c:v>
                </c:pt>
                <c:pt idx="1019">
                  <c:v>119.026315789473</c:v>
                </c:pt>
                <c:pt idx="1020">
                  <c:v>118.276315789473</c:v>
                </c:pt>
                <c:pt idx="1021">
                  <c:v>116.855263157894</c:v>
                </c:pt>
                <c:pt idx="1022">
                  <c:v>116.052631578947</c:v>
                </c:pt>
                <c:pt idx="1023">
                  <c:v>114.697368421052</c:v>
                </c:pt>
                <c:pt idx="1024">
                  <c:v>115.657894736842</c:v>
                </c:pt>
                <c:pt idx="1025">
                  <c:v>119.513157894736</c:v>
                </c:pt>
                <c:pt idx="1026">
                  <c:v>119.75</c:v>
                </c:pt>
                <c:pt idx="1027">
                  <c:v>119.907894736842</c:v>
                </c:pt>
                <c:pt idx="1028">
                  <c:v>120.61842105263101</c:v>
                </c:pt>
                <c:pt idx="1029">
                  <c:v>120.157894736842</c:v>
                </c:pt>
                <c:pt idx="1030">
                  <c:v>119</c:v>
                </c:pt>
                <c:pt idx="1031">
                  <c:v>117.855263157894</c:v>
                </c:pt>
                <c:pt idx="1032">
                  <c:v>117.763157894736</c:v>
                </c:pt>
                <c:pt idx="1033">
                  <c:v>119.17105263157799</c:v>
                </c:pt>
                <c:pt idx="1034">
                  <c:v>119.552631578947</c:v>
                </c:pt>
                <c:pt idx="1035">
                  <c:v>119.98684210526299</c:v>
                </c:pt>
                <c:pt idx="1036">
                  <c:v>118.434210526315</c:v>
                </c:pt>
                <c:pt idx="1037">
                  <c:v>119.026315789473</c:v>
                </c:pt>
                <c:pt idx="1038">
                  <c:v>118.078947368421</c:v>
                </c:pt>
                <c:pt idx="1039">
                  <c:v>117.144736842105</c:v>
                </c:pt>
                <c:pt idx="1040">
                  <c:v>117.31578947368401</c:v>
                </c:pt>
                <c:pt idx="1041">
                  <c:v>117.11842105263101</c:v>
                </c:pt>
                <c:pt idx="1042">
                  <c:v>117.763157894736</c:v>
                </c:pt>
                <c:pt idx="1043">
                  <c:v>116.5</c:v>
                </c:pt>
                <c:pt idx="1044">
                  <c:v>115.078947368421</c:v>
                </c:pt>
                <c:pt idx="1045">
                  <c:v>112.447368421052</c:v>
                </c:pt>
                <c:pt idx="1046">
                  <c:v>111.42105263157799</c:v>
                </c:pt>
                <c:pt idx="1047">
                  <c:v>113.157894736842</c:v>
                </c:pt>
                <c:pt idx="1048">
                  <c:v>113.17105263157799</c:v>
                </c:pt>
                <c:pt idx="1049">
                  <c:v>115.73684210526299</c:v>
                </c:pt>
                <c:pt idx="1050">
                  <c:v>116.328947368421</c:v>
                </c:pt>
                <c:pt idx="1051">
                  <c:v>117.81578947368401</c:v>
                </c:pt>
                <c:pt idx="1052">
                  <c:v>119.105263157894</c:v>
                </c:pt>
                <c:pt idx="1053">
                  <c:v>119.09210526315699</c:v>
                </c:pt>
                <c:pt idx="1054">
                  <c:v>119.42105263157799</c:v>
                </c:pt>
                <c:pt idx="1055">
                  <c:v>119.644736842105</c:v>
                </c:pt>
                <c:pt idx="1056">
                  <c:v>121.328947368421</c:v>
                </c:pt>
                <c:pt idx="1057">
                  <c:v>121.302631578947</c:v>
                </c:pt>
                <c:pt idx="1058">
                  <c:v>122.197368421052</c:v>
                </c:pt>
                <c:pt idx="1059">
                  <c:v>122.013157894736</c:v>
                </c:pt>
                <c:pt idx="1060">
                  <c:v>122.894736842105</c:v>
                </c:pt>
                <c:pt idx="1061">
                  <c:v>122.36842105263101</c:v>
                </c:pt>
                <c:pt idx="1062">
                  <c:v>122.394736842105</c:v>
                </c:pt>
                <c:pt idx="1063">
                  <c:v>123.302631578947</c:v>
                </c:pt>
                <c:pt idx="1064">
                  <c:v>122.355263157894</c:v>
                </c:pt>
                <c:pt idx="1065">
                  <c:v>121.723684210526</c:v>
                </c:pt>
                <c:pt idx="1066">
                  <c:v>123.25</c:v>
                </c:pt>
                <c:pt idx="1067">
                  <c:v>125.67105263157799</c:v>
                </c:pt>
                <c:pt idx="1068">
                  <c:v>127.881578947368</c:v>
                </c:pt>
                <c:pt idx="1069">
                  <c:v>126.394736842105</c:v>
                </c:pt>
                <c:pt idx="1070">
                  <c:v>127.855263157894</c:v>
                </c:pt>
                <c:pt idx="1071">
                  <c:v>129.07894736842101</c:v>
                </c:pt>
                <c:pt idx="1072">
                  <c:v>128.73684210526301</c:v>
                </c:pt>
                <c:pt idx="1073">
                  <c:v>128.73684210526301</c:v>
                </c:pt>
                <c:pt idx="1074">
                  <c:v>129.052631578947</c:v>
                </c:pt>
                <c:pt idx="1075">
                  <c:v>129.17105263157799</c:v>
                </c:pt>
                <c:pt idx="1076">
                  <c:v>129.302631578947</c:v>
                </c:pt>
                <c:pt idx="1077">
                  <c:v>130.144736842105</c:v>
                </c:pt>
                <c:pt idx="1078">
                  <c:v>129.67105263157799</c:v>
                </c:pt>
                <c:pt idx="1079">
                  <c:v>129.63157894736801</c:v>
                </c:pt>
                <c:pt idx="1080">
                  <c:v>128.355263157894</c:v>
                </c:pt>
                <c:pt idx="1081">
                  <c:v>128.947368421052</c:v>
                </c:pt>
                <c:pt idx="1082">
                  <c:v>131.28947368421001</c:v>
                </c:pt>
                <c:pt idx="1083">
                  <c:v>130.52631578947299</c:v>
                </c:pt>
                <c:pt idx="1084">
                  <c:v>127.42105263157799</c:v>
                </c:pt>
                <c:pt idx="1085">
                  <c:v>129.210526315789</c:v>
                </c:pt>
                <c:pt idx="1086">
                  <c:v>129.42105263157799</c:v>
                </c:pt>
                <c:pt idx="1087">
                  <c:v>131.263157894736</c:v>
                </c:pt>
                <c:pt idx="1088">
                  <c:v>130.73684210526301</c:v>
                </c:pt>
                <c:pt idx="1089">
                  <c:v>129.59210526315701</c:v>
                </c:pt>
                <c:pt idx="1090">
                  <c:v>131.25</c:v>
                </c:pt>
                <c:pt idx="1091">
                  <c:v>133.28947368421001</c:v>
                </c:pt>
                <c:pt idx="1092">
                  <c:v>133.210526315789</c:v>
                </c:pt>
                <c:pt idx="1093">
                  <c:v>132.28947368421001</c:v>
                </c:pt>
                <c:pt idx="1094">
                  <c:v>130.43421052631501</c:v>
                </c:pt>
                <c:pt idx="1095">
                  <c:v>130.52631578947299</c:v>
                </c:pt>
                <c:pt idx="1096">
                  <c:v>129.97368421052599</c:v>
                </c:pt>
                <c:pt idx="1097">
                  <c:v>130.92105263157799</c:v>
                </c:pt>
                <c:pt idx="1098">
                  <c:v>131.302631578947</c:v>
                </c:pt>
                <c:pt idx="1099">
                  <c:v>134.07894736842101</c:v>
                </c:pt>
                <c:pt idx="1100">
                  <c:v>133.57894736842101</c:v>
                </c:pt>
                <c:pt idx="1101">
                  <c:v>132.28947368421001</c:v>
                </c:pt>
                <c:pt idx="1102">
                  <c:v>132.52631578947299</c:v>
                </c:pt>
                <c:pt idx="1103">
                  <c:v>132.68421052631501</c:v>
                </c:pt>
                <c:pt idx="1104">
                  <c:v>132</c:v>
                </c:pt>
                <c:pt idx="1105">
                  <c:v>131.105263157894</c:v>
                </c:pt>
                <c:pt idx="1106">
                  <c:v>132.31578947368399</c:v>
                </c:pt>
                <c:pt idx="1107">
                  <c:v>131.210526315789</c:v>
                </c:pt>
                <c:pt idx="1108">
                  <c:v>131.53947368421001</c:v>
                </c:pt>
                <c:pt idx="1109">
                  <c:v>132.657894736842</c:v>
                </c:pt>
                <c:pt idx="1110">
                  <c:v>133.78947368421001</c:v>
                </c:pt>
                <c:pt idx="1111">
                  <c:v>135.210526315789</c:v>
                </c:pt>
                <c:pt idx="1112">
                  <c:v>138.73684210526301</c:v>
                </c:pt>
                <c:pt idx="1113">
                  <c:v>137.57894736842101</c:v>
                </c:pt>
                <c:pt idx="1114">
                  <c:v>137.23684210526301</c:v>
                </c:pt>
                <c:pt idx="1115">
                  <c:v>136.92105263157799</c:v>
                </c:pt>
                <c:pt idx="1116">
                  <c:v>134.5</c:v>
                </c:pt>
                <c:pt idx="1117">
                  <c:v>136.710526315789</c:v>
                </c:pt>
                <c:pt idx="1118">
                  <c:v>136.73684210526301</c:v>
                </c:pt>
                <c:pt idx="1119">
                  <c:v>138.263157894736</c:v>
                </c:pt>
                <c:pt idx="1120">
                  <c:v>136.02631578947299</c:v>
                </c:pt>
                <c:pt idx="1121">
                  <c:v>135.394736842105</c:v>
                </c:pt>
                <c:pt idx="1122">
                  <c:v>135.657894736842</c:v>
                </c:pt>
                <c:pt idx="1123">
                  <c:v>135.18421052631501</c:v>
                </c:pt>
                <c:pt idx="1124">
                  <c:v>135.18421052631501</c:v>
                </c:pt>
                <c:pt idx="1125">
                  <c:v>135.605263157894</c:v>
                </c:pt>
                <c:pt idx="1126">
                  <c:v>138.42105263157799</c:v>
                </c:pt>
                <c:pt idx="1127">
                  <c:v>138.105263157894</c:v>
                </c:pt>
                <c:pt idx="1128">
                  <c:v>135.68421052631501</c:v>
                </c:pt>
                <c:pt idx="1129">
                  <c:v>134.34210526315701</c:v>
                </c:pt>
                <c:pt idx="1130">
                  <c:v>133.947368421052</c:v>
                </c:pt>
                <c:pt idx="1131">
                  <c:v>134.02631578947299</c:v>
                </c:pt>
                <c:pt idx="1132">
                  <c:v>133.552631578947</c:v>
                </c:pt>
                <c:pt idx="1133">
                  <c:v>133.394736842105</c:v>
                </c:pt>
                <c:pt idx="1134">
                  <c:v>132.13157894736801</c:v>
                </c:pt>
                <c:pt idx="1135">
                  <c:v>132.552631578947</c:v>
                </c:pt>
                <c:pt idx="1136">
                  <c:v>133.07894736842101</c:v>
                </c:pt>
                <c:pt idx="1137">
                  <c:v>134.84210526315701</c:v>
                </c:pt>
                <c:pt idx="1138">
                  <c:v>134.052631578947</c:v>
                </c:pt>
                <c:pt idx="1139">
                  <c:v>134.657894736842</c:v>
                </c:pt>
                <c:pt idx="1140">
                  <c:v>133.34210526315701</c:v>
                </c:pt>
                <c:pt idx="1141">
                  <c:v>132.34210526315701</c:v>
                </c:pt>
                <c:pt idx="1142">
                  <c:v>131.052631578947</c:v>
                </c:pt>
                <c:pt idx="1143">
                  <c:v>129.38157894736801</c:v>
                </c:pt>
                <c:pt idx="1144">
                  <c:v>130.27631578947299</c:v>
                </c:pt>
                <c:pt idx="1145">
                  <c:v>129.78947368421001</c:v>
                </c:pt>
                <c:pt idx="1146">
                  <c:v>126.86842105263101</c:v>
                </c:pt>
                <c:pt idx="1147">
                  <c:v>126.06578947368401</c:v>
                </c:pt>
                <c:pt idx="1148">
                  <c:v>122.197368421052</c:v>
                </c:pt>
                <c:pt idx="1149">
                  <c:v>122.355263157894</c:v>
                </c:pt>
                <c:pt idx="1150">
                  <c:v>118.84210526315699</c:v>
                </c:pt>
                <c:pt idx="1151">
                  <c:v>119.210526315789</c:v>
                </c:pt>
                <c:pt idx="1152">
                  <c:v>121.934210526315</c:v>
                </c:pt>
                <c:pt idx="1153">
                  <c:v>123.73684210526299</c:v>
                </c:pt>
                <c:pt idx="1154">
                  <c:v>126.184210526315</c:v>
                </c:pt>
                <c:pt idx="1155">
                  <c:v>127.894736842105</c:v>
                </c:pt>
                <c:pt idx="1156">
                  <c:v>123.34210526315699</c:v>
                </c:pt>
                <c:pt idx="1157">
                  <c:v>119.197368421052</c:v>
                </c:pt>
                <c:pt idx="1158">
                  <c:v>122.802631578947</c:v>
                </c:pt>
                <c:pt idx="1159">
                  <c:v>123.23684210526299</c:v>
                </c:pt>
                <c:pt idx="1160">
                  <c:v>123.644736842105</c:v>
                </c:pt>
                <c:pt idx="1161">
                  <c:v>121.381578947368</c:v>
                </c:pt>
                <c:pt idx="1162">
                  <c:v>120.355263157894</c:v>
                </c:pt>
                <c:pt idx="1163">
                  <c:v>119.934210526315</c:v>
                </c:pt>
                <c:pt idx="1164">
                  <c:v>121.578947368421</c:v>
                </c:pt>
                <c:pt idx="1165">
                  <c:v>125.17105263157799</c:v>
                </c:pt>
                <c:pt idx="1166">
                  <c:v>127.105263157894</c:v>
                </c:pt>
                <c:pt idx="1167">
                  <c:v>125.578947368421</c:v>
                </c:pt>
                <c:pt idx="1168">
                  <c:v>120.907894736842</c:v>
                </c:pt>
                <c:pt idx="1169">
                  <c:v>121.394736842105</c:v>
                </c:pt>
                <c:pt idx="1170">
                  <c:v>122.34210526315699</c:v>
                </c:pt>
                <c:pt idx="1171">
                  <c:v>119.644736842105</c:v>
                </c:pt>
                <c:pt idx="1172">
                  <c:v>118.302631578947</c:v>
                </c:pt>
                <c:pt idx="1173">
                  <c:v>114.81578947368401</c:v>
                </c:pt>
                <c:pt idx="1174">
                  <c:v>113.86842105263101</c:v>
                </c:pt>
                <c:pt idx="1175">
                  <c:v>116.06578947368401</c:v>
                </c:pt>
                <c:pt idx="1176">
                  <c:v>116.644736842105</c:v>
                </c:pt>
                <c:pt idx="1177">
                  <c:v>117.92105263157799</c:v>
                </c:pt>
                <c:pt idx="1178">
                  <c:v>115.657894736842</c:v>
                </c:pt>
                <c:pt idx="1179">
                  <c:v>117.894736842105</c:v>
                </c:pt>
                <c:pt idx="1180">
                  <c:v>115.513157894736</c:v>
                </c:pt>
                <c:pt idx="1181">
                  <c:v>112.5</c:v>
                </c:pt>
                <c:pt idx="1182">
                  <c:v>114.92105263157799</c:v>
                </c:pt>
                <c:pt idx="1183">
                  <c:v>118.394736842105</c:v>
                </c:pt>
                <c:pt idx="1184">
                  <c:v>121.644736842105</c:v>
                </c:pt>
                <c:pt idx="1185">
                  <c:v>120.42105263157799</c:v>
                </c:pt>
                <c:pt idx="1186">
                  <c:v>121.447368421052</c:v>
                </c:pt>
                <c:pt idx="1187">
                  <c:v>121.578947368421</c:v>
                </c:pt>
                <c:pt idx="1188">
                  <c:v>120.552631578947</c:v>
                </c:pt>
                <c:pt idx="1189">
                  <c:v>119.23684210526299</c:v>
                </c:pt>
                <c:pt idx="1190">
                  <c:v>119.42105263157799</c:v>
                </c:pt>
                <c:pt idx="1191">
                  <c:v>120</c:v>
                </c:pt>
                <c:pt idx="1192">
                  <c:v>119.973684210526</c:v>
                </c:pt>
                <c:pt idx="1193">
                  <c:v>119.894736842105</c:v>
                </c:pt>
                <c:pt idx="1194">
                  <c:v>119.36842105263101</c:v>
                </c:pt>
                <c:pt idx="1195">
                  <c:v>121.578947368421</c:v>
                </c:pt>
                <c:pt idx="1196">
                  <c:v>122.03947368420999</c:v>
                </c:pt>
                <c:pt idx="1197">
                  <c:v>121.855263157894</c:v>
                </c:pt>
                <c:pt idx="1198">
                  <c:v>119.460526315789</c:v>
                </c:pt>
                <c:pt idx="1199">
                  <c:v>122.09210526315699</c:v>
                </c:pt>
                <c:pt idx="1200">
                  <c:v>122.881578947368</c:v>
                </c:pt>
                <c:pt idx="1201">
                  <c:v>122.78947368420999</c:v>
                </c:pt>
                <c:pt idx="1202">
                  <c:v>125.513157894736</c:v>
                </c:pt>
                <c:pt idx="1203">
                  <c:v>125.86842105263101</c:v>
                </c:pt>
                <c:pt idx="1204">
                  <c:v>126.144736842105</c:v>
                </c:pt>
                <c:pt idx="1205">
                  <c:v>126.828947368421</c:v>
                </c:pt>
                <c:pt idx="1206">
                  <c:v>132.552631578947</c:v>
                </c:pt>
                <c:pt idx="1207">
                  <c:v>132.42105263157799</c:v>
                </c:pt>
                <c:pt idx="1208">
                  <c:v>132.36842105263099</c:v>
                </c:pt>
                <c:pt idx="1209">
                  <c:v>127.684210526315</c:v>
                </c:pt>
                <c:pt idx="1210">
                  <c:v>128.72368421052599</c:v>
                </c:pt>
                <c:pt idx="1211">
                  <c:v>128.84210526315701</c:v>
                </c:pt>
                <c:pt idx="1212">
                  <c:v>128.28947368421001</c:v>
                </c:pt>
                <c:pt idx="1213">
                  <c:v>126.763157894736</c:v>
                </c:pt>
                <c:pt idx="1214">
                  <c:v>129.09210526315701</c:v>
                </c:pt>
                <c:pt idx="1215">
                  <c:v>128.157894736842</c:v>
                </c:pt>
                <c:pt idx="1216">
                  <c:v>126.81578947368401</c:v>
                </c:pt>
                <c:pt idx="1217">
                  <c:v>128.802631578947</c:v>
                </c:pt>
                <c:pt idx="1218">
                  <c:v>126.934210526315</c:v>
                </c:pt>
                <c:pt idx="1219">
                  <c:v>125.11842105263101</c:v>
                </c:pt>
                <c:pt idx="1220">
                  <c:v>125.013157894736</c:v>
                </c:pt>
                <c:pt idx="1221">
                  <c:v>124.144736842105</c:v>
                </c:pt>
                <c:pt idx="1222">
                  <c:v>125.06578947368401</c:v>
                </c:pt>
                <c:pt idx="1223">
                  <c:v>121.84210526315699</c:v>
                </c:pt>
                <c:pt idx="1224">
                  <c:v>123</c:v>
                </c:pt>
                <c:pt idx="1225">
                  <c:v>119.197368421052</c:v>
                </c:pt>
                <c:pt idx="1226">
                  <c:v>119.394736842105</c:v>
                </c:pt>
                <c:pt idx="1227">
                  <c:v>120.263157894736</c:v>
                </c:pt>
                <c:pt idx="1228">
                  <c:v>124.710526315789</c:v>
                </c:pt>
                <c:pt idx="1229">
                  <c:v>126.473684210526</c:v>
                </c:pt>
                <c:pt idx="1230">
                  <c:v>129.06578947368399</c:v>
                </c:pt>
                <c:pt idx="1231">
                  <c:v>128.210526315789</c:v>
                </c:pt>
                <c:pt idx="1232">
                  <c:v>127.5</c:v>
                </c:pt>
                <c:pt idx="1233">
                  <c:v>127.276315789473</c:v>
                </c:pt>
                <c:pt idx="1234">
                  <c:v>126.36842105263101</c:v>
                </c:pt>
                <c:pt idx="1235">
                  <c:v>128.02631578947299</c:v>
                </c:pt>
                <c:pt idx="1236">
                  <c:v>125.263157894736</c:v>
                </c:pt>
                <c:pt idx="1237">
                  <c:v>125.947368421052</c:v>
                </c:pt>
                <c:pt idx="1238">
                  <c:v>125.526315789473</c:v>
                </c:pt>
                <c:pt idx="1239">
                  <c:v>125.513157894736</c:v>
                </c:pt>
                <c:pt idx="1240">
                  <c:v>123.434210526315</c:v>
                </c:pt>
                <c:pt idx="1241">
                  <c:v>123.67105263157799</c:v>
                </c:pt>
                <c:pt idx="1242">
                  <c:v>121.026315789473</c:v>
                </c:pt>
                <c:pt idx="1243">
                  <c:v>123.78947368420999</c:v>
                </c:pt>
                <c:pt idx="1244">
                  <c:v>123.381578947368</c:v>
                </c:pt>
                <c:pt idx="1245">
                  <c:v>123.381578947368</c:v>
                </c:pt>
                <c:pt idx="1246">
                  <c:v>123.526315789473</c:v>
                </c:pt>
                <c:pt idx="1247">
                  <c:v>124.578947368421</c:v>
                </c:pt>
                <c:pt idx="1248">
                  <c:v>125.17105263157799</c:v>
                </c:pt>
                <c:pt idx="1249">
                  <c:v>125.131578947368</c:v>
                </c:pt>
                <c:pt idx="1250">
                  <c:v>127.36842105263101</c:v>
                </c:pt>
                <c:pt idx="1251">
                  <c:v>127.81578947368401</c:v>
                </c:pt>
                <c:pt idx="1252">
                  <c:v>129.59210526315701</c:v>
                </c:pt>
                <c:pt idx="1253">
                  <c:v>131.02631578947299</c:v>
                </c:pt>
                <c:pt idx="1254">
                  <c:v>127.855263157894</c:v>
                </c:pt>
                <c:pt idx="1255">
                  <c:v>127.447368421052</c:v>
                </c:pt>
                <c:pt idx="1256">
                  <c:v>127.013157894736</c:v>
                </c:pt>
                <c:pt idx="1257">
                  <c:v>128.894736842105</c:v>
                </c:pt>
                <c:pt idx="1258">
                  <c:v>128.657894736842</c:v>
                </c:pt>
                <c:pt idx="1259">
                  <c:v>127.328947368421</c:v>
                </c:pt>
                <c:pt idx="1260">
                  <c:v>125.157894736842</c:v>
                </c:pt>
                <c:pt idx="1261">
                  <c:v>123.802631578947</c:v>
                </c:pt>
                <c:pt idx="1262">
                  <c:v>123.381578947368</c:v>
                </c:pt>
                <c:pt idx="1263">
                  <c:v>124.210526315789</c:v>
                </c:pt>
                <c:pt idx="1264">
                  <c:v>121.84210526315699</c:v>
                </c:pt>
                <c:pt idx="1265">
                  <c:v>123.552631578947</c:v>
                </c:pt>
                <c:pt idx="1266">
                  <c:v>124.98684210526299</c:v>
                </c:pt>
                <c:pt idx="1267">
                  <c:v>123.763157894736</c:v>
                </c:pt>
                <c:pt idx="1268">
                  <c:v>124.5</c:v>
                </c:pt>
                <c:pt idx="1269">
                  <c:v>124.644736842105</c:v>
                </c:pt>
                <c:pt idx="1270">
                  <c:v>125.36842105263101</c:v>
                </c:pt>
                <c:pt idx="1271">
                  <c:v>123.513157894736</c:v>
                </c:pt>
                <c:pt idx="1272">
                  <c:v>122.934210526315</c:v>
                </c:pt>
                <c:pt idx="1273">
                  <c:v>124.17105263157799</c:v>
                </c:pt>
                <c:pt idx="1274">
                  <c:v>126.25</c:v>
                </c:pt>
                <c:pt idx="1275">
                  <c:v>124.42105263157799</c:v>
                </c:pt>
                <c:pt idx="1276">
                  <c:v>127.960526315789</c:v>
                </c:pt>
                <c:pt idx="1277">
                  <c:v>127.394736842105</c:v>
                </c:pt>
                <c:pt idx="1278">
                  <c:v>128.59210526315701</c:v>
                </c:pt>
                <c:pt idx="1279">
                  <c:v>127.855263157894</c:v>
                </c:pt>
                <c:pt idx="1280">
                  <c:v>128.42105263157799</c:v>
                </c:pt>
                <c:pt idx="1281">
                  <c:v>127.552631578947</c:v>
                </c:pt>
                <c:pt idx="1282">
                  <c:v>127.5</c:v>
                </c:pt>
                <c:pt idx="1283">
                  <c:v>128.93421052631501</c:v>
                </c:pt>
                <c:pt idx="1284">
                  <c:v>131.34210526315701</c:v>
                </c:pt>
                <c:pt idx="1285">
                  <c:v>131.605263157894</c:v>
                </c:pt>
                <c:pt idx="1286">
                  <c:v>130.894736842105</c:v>
                </c:pt>
                <c:pt idx="1287">
                  <c:v>132.605263157894</c:v>
                </c:pt>
                <c:pt idx="1288">
                  <c:v>132.42105263157799</c:v>
                </c:pt>
                <c:pt idx="1289">
                  <c:v>131.86842105263099</c:v>
                </c:pt>
                <c:pt idx="1290">
                  <c:v>133.42105263157799</c:v>
                </c:pt>
                <c:pt idx="1291">
                  <c:v>133.42105263157799</c:v>
                </c:pt>
                <c:pt idx="1292">
                  <c:v>133.68421052631501</c:v>
                </c:pt>
                <c:pt idx="1293">
                  <c:v>133.42105263157799</c:v>
                </c:pt>
                <c:pt idx="1294">
                  <c:v>133.63157894736801</c:v>
                </c:pt>
                <c:pt idx="1295">
                  <c:v>135</c:v>
                </c:pt>
                <c:pt idx="1296">
                  <c:v>134.105263157894</c:v>
                </c:pt>
                <c:pt idx="1297">
                  <c:v>136.13157894736801</c:v>
                </c:pt>
                <c:pt idx="1298">
                  <c:v>133.105263157894</c:v>
                </c:pt>
                <c:pt idx="1299">
                  <c:v>135.657894736842</c:v>
                </c:pt>
                <c:pt idx="1300">
                  <c:v>137.84210526315701</c:v>
                </c:pt>
                <c:pt idx="1301">
                  <c:v>137.57894736842101</c:v>
                </c:pt>
                <c:pt idx="1302">
                  <c:v>138.947368421052</c:v>
                </c:pt>
                <c:pt idx="1303">
                  <c:v>140.263157894736</c:v>
                </c:pt>
                <c:pt idx="1304">
                  <c:v>139.263157894736</c:v>
                </c:pt>
                <c:pt idx="1305">
                  <c:v>138.78947368421001</c:v>
                </c:pt>
                <c:pt idx="1306">
                  <c:v>139.394736842105</c:v>
                </c:pt>
                <c:pt idx="1307">
                  <c:v>137.23684210526301</c:v>
                </c:pt>
                <c:pt idx="1308">
                  <c:v>136.42105263157799</c:v>
                </c:pt>
                <c:pt idx="1309">
                  <c:v>134.73684210526301</c:v>
                </c:pt>
                <c:pt idx="1310">
                  <c:v>135.31578947368399</c:v>
                </c:pt>
                <c:pt idx="1311">
                  <c:v>134.68421052631501</c:v>
                </c:pt>
                <c:pt idx="1312">
                  <c:v>136.447368421052</c:v>
                </c:pt>
                <c:pt idx="1313">
                  <c:v>137.052631578947</c:v>
                </c:pt>
                <c:pt idx="1314">
                  <c:v>137.605263157894</c:v>
                </c:pt>
                <c:pt idx="1315">
                  <c:v>136.447368421052</c:v>
                </c:pt>
                <c:pt idx="1316">
                  <c:v>137.63157894736801</c:v>
                </c:pt>
                <c:pt idx="1317">
                  <c:v>139.47368421052599</c:v>
                </c:pt>
                <c:pt idx="1318">
                  <c:v>138.63157894736801</c:v>
                </c:pt>
                <c:pt idx="1319">
                  <c:v>136.68421052631501</c:v>
                </c:pt>
                <c:pt idx="1320">
                  <c:v>135.86842105263099</c:v>
                </c:pt>
                <c:pt idx="1321">
                  <c:v>135.86842105263099</c:v>
                </c:pt>
                <c:pt idx="1322">
                  <c:v>131.57894736842101</c:v>
                </c:pt>
                <c:pt idx="1323">
                  <c:v>132.78947368421001</c:v>
                </c:pt>
                <c:pt idx="1324">
                  <c:v>133.84210526315701</c:v>
                </c:pt>
                <c:pt idx="1325">
                  <c:v>132.263157894736</c:v>
                </c:pt>
                <c:pt idx="1326">
                  <c:v>135.73684210526301</c:v>
                </c:pt>
                <c:pt idx="1327">
                  <c:v>139.68421052631501</c:v>
                </c:pt>
                <c:pt idx="1328">
                  <c:v>141.78947368421001</c:v>
                </c:pt>
                <c:pt idx="1329">
                  <c:v>143.052631578947</c:v>
                </c:pt>
                <c:pt idx="1330">
                  <c:v>137.97368421052599</c:v>
                </c:pt>
                <c:pt idx="1331">
                  <c:v>139.81578947368399</c:v>
                </c:pt>
                <c:pt idx="1332">
                  <c:v>141.947368421052</c:v>
                </c:pt>
                <c:pt idx="1333">
                  <c:v>142.92105263157799</c:v>
                </c:pt>
                <c:pt idx="1334">
                  <c:v>142</c:v>
                </c:pt>
                <c:pt idx="1335">
                  <c:v>141.263157894736</c:v>
                </c:pt>
                <c:pt idx="1336">
                  <c:v>139.86842105263099</c:v>
                </c:pt>
                <c:pt idx="1337">
                  <c:v>139.86842105263099</c:v>
                </c:pt>
                <c:pt idx="1338">
                  <c:v>141.57894736842101</c:v>
                </c:pt>
                <c:pt idx="1339">
                  <c:v>143.13157894736801</c:v>
                </c:pt>
                <c:pt idx="1340">
                  <c:v>141.894736842105</c:v>
                </c:pt>
                <c:pt idx="1341">
                  <c:v>143.947368421052</c:v>
                </c:pt>
                <c:pt idx="1342">
                  <c:v>137.23684210526301</c:v>
                </c:pt>
                <c:pt idx="1343">
                  <c:v>137.07894736842101</c:v>
                </c:pt>
                <c:pt idx="1344">
                  <c:v>135.947368421052</c:v>
                </c:pt>
                <c:pt idx="1345">
                  <c:v>139.81578947368399</c:v>
                </c:pt>
                <c:pt idx="1346">
                  <c:v>137.47368421052599</c:v>
                </c:pt>
                <c:pt idx="1347">
                  <c:v>139.157894736842</c:v>
                </c:pt>
                <c:pt idx="1348">
                  <c:v>138.02631578947299</c:v>
                </c:pt>
                <c:pt idx="1349">
                  <c:v>136.73684210526301</c:v>
                </c:pt>
                <c:pt idx="1350">
                  <c:v>135.13157894736801</c:v>
                </c:pt>
                <c:pt idx="1351">
                  <c:v>136.57894736842101</c:v>
                </c:pt>
                <c:pt idx="1352">
                  <c:v>136.28947368421001</c:v>
                </c:pt>
                <c:pt idx="1353">
                  <c:v>134.42105263157799</c:v>
                </c:pt>
                <c:pt idx="1354">
                  <c:v>136.02631578947299</c:v>
                </c:pt>
                <c:pt idx="1355">
                  <c:v>136.263157894736</c:v>
                </c:pt>
                <c:pt idx="1356">
                  <c:v>135.81578947368399</c:v>
                </c:pt>
                <c:pt idx="1357">
                  <c:v>137.68421052631501</c:v>
                </c:pt>
                <c:pt idx="1358">
                  <c:v>135.86842105263099</c:v>
                </c:pt>
                <c:pt idx="1359">
                  <c:v>136.552631578947</c:v>
                </c:pt>
                <c:pt idx="1360">
                  <c:v>133.052631578947</c:v>
                </c:pt>
                <c:pt idx="1361">
                  <c:v>132.552631578947</c:v>
                </c:pt>
                <c:pt idx="1362">
                  <c:v>134.052631578947</c:v>
                </c:pt>
                <c:pt idx="1363">
                  <c:v>134.86842105263099</c:v>
                </c:pt>
                <c:pt idx="1364">
                  <c:v>133.605263157894</c:v>
                </c:pt>
                <c:pt idx="1365">
                  <c:v>134.86842105263099</c:v>
                </c:pt>
                <c:pt idx="1366">
                  <c:v>135.657894736842</c:v>
                </c:pt>
                <c:pt idx="1367">
                  <c:v>136.18421052631501</c:v>
                </c:pt>
                <c:pt idx="1368">
                  <c:v>136.763157894736</c:v>
                </c:pt>
                <c:pt idx="1369">
                  <c:v>137.63157894736801</c:v>
                </c:pt>
                <c:pt idx="1370">
                  <c:v>137.052631578947</c:v>
                </c:pt>
                <c:pt idx="1371">
                  <c:v>136.394736842105</c:v>
                </c:pt>
                <c:pt idx="1372">
                  <c:v>128.157894736842</c:v>
                </c:pt>
                <c:pt idx="1373">
                  <c:v>126.144736842105</c:v>
                </c:pt>
                <c:pt idx="1374">
                  <c:v>125.86842105263101</c:v>
                </c:pt>
                <c:pt idx="1375">
                  <c:v>125.56578947368401</c:v>
                </c:pt>
                <c:pt idx="1376">
                  <c:v>123.105263157894</c:v>
                </c:pt>
                <c:pt idx="1377">
                  <c:v>123.86842105263101</c:v>
                </c:pt>
                <c:pt idx="1378">
                  <c:v>124.81578947368401</c:v>
                </c:pt>
                <c:pt idx="1379">
                  <c:v>124.605263157894</c:v>
                </c:pt>
                <c:pt idx="1380">
                  <c:v>128.98684210526301</c:v>
                </c:pt>
                <c:pt idx="1381">
                  <c:v>130</c:v>
                </c:pt>
                <c:pt idx="1382">
                  <c:v>132.36842105263099</c:v>
                </c:pt>
                <c:pt idx="1383">
                  <c:v>133.81578947368399</c:v>
                </c:pt>
                <c:pt idx="1384">
                  <c:v>131.68421052631501</c:v>
                </c:pt>
                <c:pt idx="1385">
                  <c:v>131.13157894736801</c:v>
                </c:pt>
                <c:pt idx="1386">
                  <c:v>129.894736842105</c:v>
                </c:pt>
                <c:pt idx="1387">
                  <c:v>131.552631578947</c:v>
                </c:pt>
                <c:pt idx="1388">
                  <c:v>130.052631578947</c:v>
                </c:pt>
                <c:pt idx="1389">
                  <c:v>130.31578947368399</c:v>
                </c:pt>
                <c:pt idx="1390">
                  <c:v>131.13157894736801</c:v>
                </c:pt>
                <c:pt idx="1391">
                  <c:v>130.77631578947299</c:v>
                </c:pt>
                <c:pt idx="1392">
                  <c:v>132.052631578947</c:v>
                </c:pt>
                <c:pt idx="1393">
                  <c:v>133.5</c:v>
                </c:pt>
                <c:pt idx="1394">
                  <c:v>133.84210526315701</c:v>
                </c:pt>
                <c:pt idx="1395">
                  <c:v>132.894736842105</c:v>
                </c:pt>
                <c:pt idx="1396">
                  <c:v>128.59210526315701</c:v>
                </c:pt>
                <c:pt idx="1397">
                  <c:v>126.31578947368401</c:v>
                </c:pt>
                <c:pt idx="1398">
                  <c:v>123.56578947368401</c:v>
                </c:pt>
                <c:pt idx="1399">
                  <c:v>125.11842105263101</c:v>
                </c:pt>
                <c:pt idx="1400">
                  <c:v>129.86842105263099</c:v>
                </c:pt>
                <c:pt idx="1401">
                  <c:v>131.97368421052599</c:v>
                </c:pt>
                <c:pt idx="1402">
                  <c:v>130.210526315789</c:v>
                </c:pt>
                <c:pt idx="1403">
                  <c:v>131.710526315789</c:v>
                </c:pt>
                <c:pt idx="1404">
                  <c:v>127.434210526315</c:v>
                </c:pt>
                <c:pt idx="1405">
                  <c:v>130.68421052631501</c:v>
                </c:pt>
                <c:pt idx="1406">
                  <c:v>130.157894736842</c:v>
                </c:pt>
                <c:pt idx="1407">
                  <c:v>130.38157894736801</c:v>
                </c:pt>
                <c:pt idx="1408">
                  <c:v>131.5</c:v>
                </c:pt>
                <c:pt idx="1409">
                  <c:v>131.73684210526301</c:v>
                </c:pt>
                <c:pt idx="1410">
                  <c:v>129.06578947368399</c:v>
                </c:pt>
                <c:pt idx="1411">
                  <c:v>127.973684210526</c:v>
                </c:pt>
                <c:pt idx="1412">
                  <c:v>128.697368421052</c:v>
                </c:pt>
                <c:pt idx="1413">
                  <c:v>129.47368421052599</c:v>
                </c:pt>
                <c:pt idx="1414">
                  <c:v>130.93421052631501</c:v>
                </c:pt>
                <c:pt idx="1415">
                  <c:v>130.31578947368399</c:v>
                </c:pt>
                <c:pt idx="1416">
                  <c:v>131.34210526315701</c:v>
                </c:pt>
                <c:pt idx="1417">
                  <c:v>133.605263157894</c:v>
                </c:pt>
                <c:pt idx="1418">
                  <c:v>132.78947368421001</c:v>
                </c:pt>
                <c:pt idx="1419">
                  <c:v>132.447368421052</c:v>
                </c:pt>
                <c:pt idx="1420">
                  <c:v>134.23684210526301</c:v>
                </c:pt>
                <c:pt idx="1421">
                  <c:v>134.97368421052599</c:v>
                </c:pt>
                <c:pt idx="1422">
                  <c:v>133.394736842105</c:v>
                </c:pt>
                <c:pt idx="1423">
                  <c:v>131.552631578947</c:v>
                </c:pt>
                <c:pt idx="1424">
                  <c:v>130.23684210526301</c:v>
                </c:pt>
                <c:pt idx="1425">
                  <c:v>130.394736842105</c:v>
                </c:pt>
                <c:pt idx="1426">
                  <c:v>132.63157894736801</c:v>
                </c:pt>
                <c:pt idx="1427">
                  <c:v>130.802631578947</c:v>
                </c:pt>
                <c:pt idx="1428">
                  <c:v>130.48684210526301</c:v>
                </c:pt>
                <c:pt idx="1429">
                  <c:v>133.47368421052599</c:v>
                </c:pt>
                <c:pt idx="1430">
                  <c:v>131.052631578947</c:v>
                </c:pt>
                <c:pt idx="1431">
                  <c:v>129.947368421052</c:v>
                </c:pt>
                <c:pt idx="1432">
                  <c:v>129.73684210526301</c:v>
                </c:pt>
                <c:pt idx="1433">
                  <c:v>128.802631578947</c:v>
                </c:pt>
                <c:pt idx="1434">
                  <c:v>128.552631578947</c:v>
                </c:pt>
                <c:pt idx="1435">
                  <c:v>128.98684210526301</c:v>
                </c:pt>
                <c:pt idx="1436">
                  <c:v>128.710526315789</c:v>
                </c:pt>
                <c:pt idx="1437">
                  <c:v>129.447368421052</c:v>
                </c:pt>
                <c:pt idx="1438">
                  <c:v>130.92105263157799</c:v>
                </c:pt>
                <c:pt idx="1439">
                  <c:v>130.657894736842</c:v>
                </c:pt>
                <c:pt idx="1440">
                  <c:v>131.605263157894</c:v>
                </c:pt>
                <c:pt idx="1441">
                  <c:v>130.197368421052</c:v>
                </c:pt>
                <c:pt idx="1442">
                  <c:v>131.657894736842</c:v>
                </c:pt>
                <c:pt idx="1443">
                  <c:v>129.22368421052599</c:v>
                </c:pt>
                <c:pt idx="1444">
                  <c:v>129.57894736842101</c:v>
                </c:pt>
                <c:pt idx="1445">
                  <c:v>126.078947368421</c:v>
                </c:pt>
                <c:pt idx="1446">
                  <c:v>128.36842105263099</c:v>
                </c:pt>
                <c:pt idx="1447">
                  <c:v>125.28947368420999</c:v>
                </c:pt>
                <c:pt idx="1448">
                  <c:v>124.263157894736</c:v>
                </c:pt>
                <c:pt idx="1449">
                  <c:v>124.802631578947</c:v>
                </c:pt>
                <c:pt idx="1450">
                  <c:v>126.210526315789</c:v>
                </c:pt>
                <c:pt idx="1451">
                  <c:v>124.59210526315699</c:v>
                </c:pt>
                <c:pt idx="1452">
                  <c:v>123.460526315789</c:v>
                </c:pt>
                <c:pt idx="1453">
                  <c:v>122.78947368420999</c:v>
                </c:pt>
                <c:pt idx="1454">
                  <c:v>124.934210526315</c:v>
                </c:pt>
                <c:pt idx="1455">
                  <c:v>125.802631578947</c:v>
                </c:pt>
                <c:pt idx="1456">
                  <c:v>126.73684210526299</c:v>
                </c:pt>
                <c:pt idx="1457">
                  <c:v>128.34210526315701</c:v>
                </c:pt>
                <c:pt idx="1458">
                  <c:v>124.53947368420999</c:v>
                </c:pt>
                <c:pt idx="1459">
                  <c:v>124.052631578947</c:v>
                </c:pt>
                <c:pt idx="1460">
                  <c:v>123.605263157894</c:v>
                </c:pt>
                <c:pt idx="1461">
                  <c:v>122.06578947368401</c:v>
                </c:pt>
                <c:pt idx="1462">
                  <c:v>120.960526315789</c:v>
                </c:pt>
                <c:pt idx="1463">
                  <c:v>121.75</c:v>
                </c:pt>
                <c:pt idx="1464">
                  <c:v>122.697368421052</c:v>
                </c:pt>
                <c:pt idx="1465">
                  <c:v>123.947368421052</c:v>
                </c:pt>
                <c:pt idx="1466">
                  <c:v>123.684210526315</c:v>
                </c:pt>
                <c:pt idx="1467">
                  <c:v>125</c:v>
                </c:pt>
                <c:pt idx="1468">
                  <c:v>124.802631578947</c:v>
                </c:pt>
                <c:pt idx="1469">
                  <c:v>125.81578947368401</c:v>
                </c:pt>
                <c:pt idx="1470">
                  <c:v>126.84210526315699</c:v>
                </c:pt>
                <c:pt idx="1471">
                  <c:v>127.697368421052</c:v>
                </c:pt>
                <c:pt idx="1472">
                  <c:v>126.657894736842</c:v>
                </c:pt>
                <c:pt idx="1473">
                  <c:v>126.460526315789</c:v>
                </c:pt>
                <c:pt idx="1474">
                  <c:v>129.23684210526301</c:v>
                </c:pt>
                <c:pt idx="1475">
                  <c:v>131</c:v>
                </c:pt>
                <c:pt idx="1476">
                  <c:v>129.947368421052</c:v>
                </c:pt>
                <c:pt idx="1477">
                  <c:v>129.92105263157799</c:v>
                </c:pt>
                <c:pt idx="1478">
                  <c:v>128.81578947368399</c:v>
                </c:pt>
                <c:pt idx="1479">
                  <c:v>127.105263157894</c:v>
                </c:pt>
                <c:pt idx="1480">
                  <c:v>127.197368421052</c:v>
                </c:pt>
                <c:pt idx="1481">
                  <c:v>128.56578947368399</c:v>
                </c:pt>
                <c:pt idx="1482">
                  <c:v>128.407894736842</c:v>
                </c:pt>
                <c:pt idx="1483">
                  <c:v>128.77631578947299</c:v>
                </c:pt>
                <c:pt idx="1484">
                  <c:v>128.394736842105</c:v>
                </c:pt>
                <c:pt idx="1485">
                  <c:v>128.513157894736</c:v>
                </c:pt>
                <c:pt idx="1486">
                  <c:v>127.723684210526</c:v>
                </c:pt>
                <c:pt idx="1487">
                  <c:v>127.881578947368</c:v>
                </c:pt>
                <c:pt idx="1488">
                  <c:v>128.34210526315701</c:v>
                </c:pt>
                <c:pt idx="1489">
                  <c:v>128.947368421052</c:v>
                </c:pt>
                <c:pt idx="1490">
                  <c:v>128.355263157894</c:v>
                </c:pt>
                <c:pt idx="1491">
                  <c:v>129.13157894736801</c:v>
                </c:pt>
                <c:pt idx="1492">
                  <c:v>129.82894736842101</c:v>
                </c:pt>
                <c:pt idx="1493">
                  <c:v>129.78947368421001</c:v>
                </c:pt>
                <c:pt idx="1494">
                  <c:v>129.105263157894</c:v>
                </c:pt>
                <c:pt idx="1495">
                  <c:v>129.947368421052</c:v>
                </c:pt>
                <c:pt idx="1496">
                  <c:v>131.53947368421001</c:v>
                </c:pt>
                <c:pt idx="1497">
                  <c:v>132.63157894736801</c:v>
                </c:pt>
                <c:pt idx="1498">
                  <c:v>132.52631578947299</c:v>
                </c:pt>
                <c:pt idx="1499">
                  <c:v>133.52631578947299</c:v>
                </c:pt>
                <c:pt idx="1500">
                  <c:v>131.84210526315701</c:v>
                </c:pt>
                <c:pt idx="1501">
                  <c:v>129.53947368421001</c:v>
                </c:pt>
                <c:pt idx="1502">
                  <c:v>130.105263157894</c:v>
                </c:pt>
                <c:pt idx="1503">
                  <c:v>130.447368421052</c:v>
                </c:pt>
                <c:pt idx="1504">
                  <c:v>130.947368421052</c:v>
                </c:pt>
                <c:pt idx="1505">
                  <c:v>130.644736842105</c:v>
                </c:pt>
                <c:pt idx="1506">
                  <c:v>130.11842105263099</c:v>
                </c:pt>
                <c:pt idx="1507">
                  <c:v>130.11842105263099</c:v>
                </c:pt>
                <c:pt idx="1508">
                  <c:v>130.947368421052</c:v>
                </c:pt>
                <c:pt idx="1509">
                  <c:v>129.894736842105</c:v>
                </c:pt>
                <c:pt idx="1510">
                  <c:v>131.32894736842101</c:v>
                </c:pt>
                <c:pt idx="1511">
                  <c:v>133.28947368421001</c:v>
                </c:pt>
                <c:pt idx="1512">
                  <c:v>131.894736842105</c:v>
                </c:pt>
                <c:pt idx="1513">
                  <c:v>131.57894736842101</c:v>
                </c:pt>
                <c:pt idx="1514">
                  <c:v>130.5</c:v>
                </c:pt>
                <c:pt idx="1515">
                  <c:v>130.855263157894</c:v>
                </c:pt>
                <c:pt idx="1516">
                  <c:v>130.552631578947</c:v>
                </c:pt>
                <c:pt idx="1517">
                  <c:v>131.36842105263099</c:v>
                </c:pt>
                <c:pt idx="1518">
                  <c:v>130.52631578947299</c:v>
                </c:pt>
                <c:pt idx="1519">
                  <c:v>129.52631578947299</c:v>
                </c:pt>
                <c:pt idx="1520">
                  <c:v>131.144736842105</c:v>
                </c:pt>
                <c:pt idx="1521">
                  <c:v>131.447368421052</c:v>
                </c:pt>
                <c:pt idx="1522">
                  <c:v>131.710526315789</c:v>
                </c:pt>
                <c:pt idx="1523">
                  <c:v>131.07894736842101</c:v>
                </c:pt>
                <c:pt idx="1524">
                  <c:v>132.47368421052599</c:v>
                </c:pt>
                <c:pt idx="1525">
                  <c:v>132.97368421052599</c:v>
                </c:pt>
                <c:pt idx="1526">
                  <c:v>134.552631578947</c:v>
                </c:pt>
                <c:pt idx="1527">
                  <c:v>136.31578947368399</c:v>
                </c:pt>
                <c:pt idx="1528">
                  <c:v>136.36842105263099</c:v>
                </c:pt>
                <c:pt idx="1529">
                  <c:v>135.63157894736801</c:v>
                </c:pt>
                <c:pt idx="1530">
                  <c:v>136.84210526315701</c:v>
                </c:pt>
                <c:pt idx="1531">
                  <c:v>137.052631578947</c:v>
                </c:pt>
                <c:pt idx="1532">
                  <c:v>134.31578947368399</c:v>
                </c:pt>
                <c:pt idx="1533">
                  <c:v>134.81578947368399</c:v>
                </c:pt>
                <c:pt idx="1534">
                  <c:v>132.36842105263099</c:v>
                </c:pt>
                <c:pt idx="1535">
                  <c:v>131.47368421052599</c:v>
                </c:pt>
                <c:pt idx="1536">
                  <c:v>131.302631578947</c:v>
                </c:pt>
                <c:pt idx="1537">
                  <c:v>132.13157894736801</c:v>
                </c:pt>
                <c:pt idx="1538">
                  <c:v>134.18421052631501</c:v>
                </c:pt>
                <c:pt idx="1539">
                  <c:v>133.947368421052</c:v>
                </c:pt>
                <c:pt idx="1540">
                  <c:v>132.5</c:v>
                </c:pt>
                <c:pt idx="1541">
                  <c:v>132.52631578947299</c:v>
                </c:pt>
                <c:pt idx="1542">
                  <c:v>132.552631578947</c:v>
                </c:pt>
                <c:pt idx="1543">
                  <c:v>131.92105263157799</c:v>
                </c:pt>
                <c:pt idx="1544">
                  <c:v>132.07894736842101</c:v>
                </c:pt>
                <c:pt idx="1545">
                  <c:v>139.86842105263099</c:v>
                </c:pt>
                <c:pt idx="1546">
                  <c:v>139.63157894736801</c:v>
                </c:pt>
                <c:pt idx="1547">
                  <c:v>137.894736842105</c:v>
                </c:pt>
                <c:pt idx="1548">
                  <c:v>140.763157894736</c:v>
                </c:pt>
                <c:pt idx="1549">
                  <c:v>141.36842105263099</c:v>
                </c:pt>
                <c:pt idx="1550">
                  <c:v>137.31578947368399</c:v>
                </c:pt>
                <c:pt idx="1551">
                  <c:v>139.34210526315701</c:v>
                </c:pt>
                <c:pt idx="1552">
                  <c:v>139.97368421052599</c:v>
                </c:pt>
                <c:pt idx="1553">
                  <c:v>139.763157894736</c:v>
                </c:pt>
                <c:pt idx="1554">
                  <c:v>140.68421052631501</c:v>
                </c:pt>
                <c:pt idx="1555">
                  <c:v>144.210526315789</c:v>
                </c:pt>
                <c:pt idx="1556">
                  <c:v>142.36842105263099</c:v>
                </c:pt>
                <c:pt idx="1557">
                  <c:v>145.63157894736801</c:v>
                </c:pt>
                <c:pt idx="1558">
                  <c:v>146.78947368421001</c:v>
                </c:pt>
                <c:pt idx="1559">
                  <c:v>145.78947368421001</c:v>
                </c:pt>
                <c:pt idx="1560">
                  <c:v>146.07894736842101</c:v>
                </c:pt>
                <c:pt idx="1561">
                  <c:v>145.263157894736</c:v>
                </c:pt>
                <c:pt idx="1562">
                  <c:v>146.47368421052599</c:v>
                </c:pt>
                <c:pt idx="1563">
                  <c:v>144.97368421052599</c:v>
                </c:pt>
                <c:pt idx="1564">
                  <c:v>144.86842105263099</c:v>
                </c:pt>
                <c:pt idx="1565">
                  <c:v>144.052631578947</c:v>
                </c:pt>
                <c:pt idx="1566">
                  <c:v>144.23684210526301</c:v>
                </c:pt>
                <c:pt idx="1567">
                  <c:v>143.13157894736801</c:v>
                </c:pt>
                <c:pt idx="1568">
                  <c:v>143.28947368421001</c:v>
                </c:pt>
                <c:pt idx="1569">
                  <c:v>142.02631578947299</c:v>
                </c:pt>
                <c:pt idx="1570">
                  <c:v>143.23684210526301</c:v>
                </c:pt>
                <c:pt idx="1571">
                  <c:v>141.605263157894</c:v>
                </c:pt>
                <c:pt idx="1572">
                  <c:v>142.84210526315701</c:v>
                </c:pt>
                <c:pt idx="1573">
                  <c:v>142.84210526315701</c:v>
                </c:pt>
                <c:pt idx="1574">
                  <c:v>144.97368421052599</c:v>
                </c:pt>
                <c:pt idx="1575">
                  <c:v>144.23684210526301</c:v>
                </c:pt>
                <c:pt idx="1576">
                  <c:v>143.97368421052599</c:v>
                </c:pt>
                <c:pt idx="1577">
                  <c:v>142.57894736842101</c:v>
                </c:pt>
                <c:pt idx="1578">
                  <c:v>142.81578947368399</c:v>
                </c:pt>
                <c:pt idx="1579">
                  <c:v>140.92105263157799</c:v>
                </c:pt>
                <c:pt idx="1580">
                  <c:v>141.23684210526301</c:v>
                </c:pt>
                <c:pt idx="1581">
                  <c:v>142.31578947368399</c:v>
                </c:pt>
                <c:pt idx="1582">
                  <c:v>142.81578947368399</c:v>
                </c:pt>
                <c:pt idx="1583">
                  <c:v>143.31578947368399</c:v>
                </c:pt>
                <c:pt idx="1584">
                  <c:v>146.52631578947299</c:v>
                </c:pt>
                <c:pt idx="1585">
                  <c:v>145.052631578947</c:v>
                </c:pt>
                <c:pt idx="1586">
                  <c:v>148.947368421052</c:v>
                </c:pt>
                <c:pt idx="1587">
                  <c:v>154.52631578947299</c:v>
                </c:pt>
                <c:pt idx="1588">
                  <c:v>154.28947368421001</c:v>
                </c:pt>
                <c:pt idx="1589">
                  <c:v>156.763157894736</c:v>
                </c:pt>
                <c:pt idx="1590">
                  <c:v>155.92105263157799</c:v>
                </c:pt>
                <c:pt idx="1591">
                  <c:v>153.657894736842</c:v>
                </c:pt>
                <c:pt idx="1592">
                  <c:v>151.63157894736801</c:v>
                </c:pt>
                <c:pt idx="1593">
                  <c:v>155</c:v>
                </c:pt>
                <c:pt idx="1594">
                  <c:v>152.657894736842</c:v>
                </c:pt>
                <c:pt idx="1595">
                  <c:v>152.657894736842</c:v>
                </c:pt>
                <c:pt idx="1596">
                  <c:v>151.13157894736801</c:v>
                </c:pt>
                <c:pt idx="1597">
                  <c:v>151.42105263157799</c:v>
                </c:pt>
                <c:pt idx="1598">
                  <c:v>151.23684210526301</c:v>
                </c:pt>
                <c:pt idx="1599">
                  <c:v>152.07894736842101</c:v>
                </c:pt>
                <c:pt idx="1600">
                  <c:v>154.31578947368399</c:v>
                </c:pt>
                <c:pt idx="1601">
                  <c:v>152.68421052631501</c:v>
                </c:pt>
                <c:pt idx="1602">
                  <c:v>154</c:v>
                </c:pt>
                <c:pt idx="1603">
                  <c:v>154.78947368421001</c:v>
                </c:pt>
                <c:pt idx="1604">
                  <c:v>155.13157894736801</c:v>
                </c:pt>
                <c:pt idx="1605">
                  <c:v>154.947368421052</c:v>
                </c:pt>
                <c:pt idx="1606">
                  <c:v>154.92105263157799</c:v>
                </c:pt>
                <c:pt idx="1607">
                  <c:v>152.92105263157799</c:v>
                </c:pt>
                <c:pt idx="1608">
                  <c:v>155.710526315789</c:v>
                </c:pt>
                <c:pt idx="1609">
                  <c:v>154.81578947368399</c:v>
                </c:pt>
                <c:pt idx="1610">
                  <c:v>155.18421052631501</c:v>
                </c:pt>
                <c:pt idx="1611">
                  <c:v>153.42105263157799</c:v>
                </c:pt>
                <c:pt idx="1612">
                  <c:v>152.68421052631501</c:v>
                </c:pt>
                <c:pt idx="1613">
                  <c:v>154.34210526315701</c:v>
                </c:pt>
                <c:pt idx="1614">
                  <c:v>156.73684210526301</c:v>
                </c:pt>
                <c:pt idx="1615">
                  <c:v>153.68421052631501</c:v>
                </c:pt>
                <c:pt idx="1616">
                  <c:v>151.57894736842101</c:v>
                </c:pt>
                <c:pt idx="1617">
                  <c:v>149.31578947368399</c:v>
                </c:pt>
                <c:pt idx="1618">
                  <c:v>147.5</c:v>
                </c:pt>
                <c:pt idx="1619">
                  <c:v>149.18421052631501</c:v>
                </c:pt>
                <c:pt idx="1620">
                  <c:v>145.68421052631501</c:v>
                </c:pt>
                <c:pt idx="1621">
                  <c:v>148.68421052631501</c:v>
                </c:pt>
                <c:pt idx="1622">
                  <c:v>150.894736842105</c:v>
                </c:pt>
                <c:pt idx="1623">
                  <c:v>151.157894736842</c:v>
                </c:pt>
                <c:pt idx="1624">
                  <c:v>149.210526315789</c:v>
                </c:pt>
                <c:pt idx="1625">
                  <c:v>150.605263157894</c:v>
                </c:pt>
                <c:pt idx="1626">
                  <c:v>150.36842105263099</c:v>
                </c:pt>
                <c:pt idx="1627">
                  <c:v>149.105263157894</c:v>
                </c:pt>
                <c:pt idx="1628">
                  <c:v>153.210526315789</c:v>
                </c:pt>
                <c:pt idx="1629">
                  <c:v>151.57894736842101</c:v>
                </c:pt>
                <c:pt idx="1630">
                  <c:v>152.34210526315701</c:v>
                </c:pt>
                <c:pt idx="1631">
                  <c:v>145.052631578947</c:v>
                </c:pt>
                <c:pt idx="1632">
                  <c:v>147.97368421052599</c:v>
                </c:pt>
                <c:pt idx="1633">
                  <c:v>144.97368421052599</c:v>
                </c:pt>
                <c:pt idx="1634">
                  <c:v>144.97368421052599</c:v>
                </c:pt>
                <c:pt idx="1635">
                  <c:v>147.47368421052599</c:v>
                </c:pt>
                <c:pt idx="1636">
                  <c:v>150.34210526315701</c:v>
                </c:pt>
                <c:pt idx="1637">
                  <c:v>151.73684210526301</c:v>
                </c:pt>
                <c:pt idx="1638">
                  <c:v>151.23684210526301</c:v>
                </c:pt>
                <c:pt idx="1639">
                  <c:v>148.92105263157799</c:v>
                </c:pt>
                <c:pt idx="1640">
                  <c:v>144.73684210526301</c:v>
                </c:pt>
                <c:pt idx="1641">
                  <c:v>148.47368421052599</c:v>
                </c:pt>
                <c:pt idx="1642">
                  <c:v>146.052631578947</c:v>
                </c:pt>
                <c:pt idx="1643">
                  <c:v>147.657894736842</c:v>
                </c:pt>
                <c:pt idx="1644">
                  <c:v>148.28947368421001</c:v>
                </c:pt>
                <c:pt idx="1645">
                  <c:v>149.97368421052599</c:v>
                </c:pt>
                <c:pt idx="1646">
                  <c:v>150.47368421052599</c:v>
                </c:pt>
                <c:pt idx="1647">
                  <c:v>150</c:v>
                </c:pt>
                <c:pt idx="1648">
                  <c:v>150.947368421052</c:v>
                </c:pt>
                <c:pt idx="1649">
                  <c:v>149.42105263157799</c:v>
                </c:pt>
                <c:pt idx="1650">
                  <c:v>151.052631578947</c:v>
                </c:pt>
                <c:pt idx="1651">
                  <c:v>152.23684210526301</c:v>
                </c:pt>
                <c:pt idx="1652">
                  <c:v>151.02631578947299</c:v>
                </c:pt>
                <c:pt idx="1653">
                  <c:v>151.68421052631501</c:v>
                </c:pt>
                <c:pt idx="1654">
                  <c:v>151.052631578947</c:v>
                </c:pt>
                <c:pt idx="1655">
                  <c:v>153.710526315789</c:v>
                </c:pt>
                <c:pt idx="1656">
                  <c:v>151.78947368421001</c:v>
                </c:pt>
                <c:pt idx="1657">
                  <c:v>151.210526315789</c:v>
                </c:pt>
                <c:pt idx="1658">
                  <c:v>155.97368421052599</c:v>
                </c:pt>
                <c:pt idx="1659">
                  <c:v>156.97368421052599</c:v>
                </c:pt>
                <c:pt idx="1660">
                  <c:v>156.31578947368399</c:v>
                </c:pt>
                <c:pt idx="1661">
                  <c:v>158.07894736842101</c:v>
                </c:pt>
                <c:pt idx="1662">
                  <c:v>158.92105263157799</c:v>
                </c:pt>
                <c:pt idx="1663">
                  <c:v>156.36842105263099</c:v>
                </c:pt>
                <c:pt idx="1664">
                  <c:v>156.92105263157799</c:v>
                </c:pt>
                <c:pt idx="1665">
                  <c:v>156.447368421052</c:v>
                </c:pt>
                <c:pt idx="1666">
                  <c:v>155.447368421052</c:v>
                </c:pt>
                <c:pt idx="1667">
                  <c:v>155.947368421052</c:v>
                </c:pt>
                <c:pt idx="1668">
                  <c:v>155.57894736842101</c:v>
                </c:pt>
                <c:pt idx="1669">
                  <c:v>157.052631578947</c:v>
                </c:pt>
                <c:pt idx="1670">
                  <c:v>155.78947368421001</c:v>
                </c:pt>
                <c:pt idx="1671">
                  <c:v>155.18421052631501</c:v>
                </c:pt>
                <c:pt idx="1672">
                  <c:v>155.97368421052599</c:v>
                </c:pt>
                <c:pt idx="1673">
                  <c:v>155.02631578947299</c:v>
                </c:pt>
                <c:pt idx="1674">
                  <c:v>153.02631578947299</c:v>
                </c:pt>
                <c:pt idx="1675">
                  <c:v>153</c:v>
                </c:pt>
                <c:pt idx="1676">
                  <c:v>153.657894736842</c:v>
                </c:pt>
                <c:pt idx="1677">
                  <c:v>153.894736842105</c:v>
                </c:pt>
                <c:pt idx="1678">
                  <c:v>153.92105263157799</c:v>
                </c:pt>
                <c:pt idx="1679">
                  <c:v>151.07894736842101</c:v>
                </c:pt>
                <c:pt idx="1680">
                  <c:v>150.13157894736801</c:v>
                </c:pt>
                <c:pt idx="1681">
                  <c:v>150.68421052631501</c:v>
                </c:pt>
                <c:pt idx="1682">
                  <c:v>148.263157894736</c:v>
                </c:pt>
                <c:pt idx="1683">
                  <c:v>149.34210526315701</c:v>
                </c:pt>
                <c:pt idx="1684">
                  <c:v>147.894736842105</c:v>
                </c:pt>
                <c:pt idx="1685">
                  <c:v>147.42105263157799</c:v>
                </c:pt>
                <c:pt idx="1686">
                  <c:v>146.605263157894</c:v>
                </c:pt>
                <c:pt idx="1687">
                  <c:v>147.894736842105</c:v>
                </c:pt>
                <c:pt idx="1688">
                  <c:v>145.5</c:v>
                </c:pt>
                <c:pt idx="1689">
                  <c:v>148.28947368421001</c:v>
                </c:pt>
                <c:pt idx="1690">
                  <c:v>147.263157894736</c:v>
                </c:pt>
                <c:pt idx="1691">
                  <c:v>147.57894736842101</c:v>
                </c:pt>
                <c:pt idx="1692">
                  <c:v>147.5</c:v>
                </c:pt>
                <c:pt idx="1693">
                  <c:v>148.052631578947</c:v>
                </c:pt>
                <c:pt idx="1694">
                  <c:v>148.447368421052</c:v>
                </c:pt>
                <c:pt idx="1695">
                  <c:v>150.13157894736801</c:v>
                </c:pt>
                <c:pt idx="1696">
                  <c:v>151.894736842105</c:v>
                </c:pt>
                <c:pt idx="1697">
                  <c:v>152</c:v>
                </c:pt>
                <c:pt idx="1698">
                  <c:v>151.052631578947</c:v>
                </c:pt>
                <c:pt idx="1699">
                  <c:v>151.07894736842101</c:v>
                </c:pt>
                <c:pt idx="1700">
                  <c:v>149.34210526315701</c:v>
                </c:pt>
                <c:pt idx="1701">
                  <c:v>147.84210526315701</c:v>
                </c:pt>
                <c:pt idx="1702">
                  <c:v>145.894736842105</c:v>
                </c:pt>
                <c:pt idx="1703">
                  <c:v>146.42105263157799</c:v>
                </c:pt>
                <c:pt idx="1704">
                  <c:v>146.86842105263099</c:v>
                </c:pt>
                <c:pt idx="1705">
                  <c:v>144.68421052631501</c:v>
                </c:pt>
                <c:pt idx="1706">
                  <c:v>144.23684210526301</c:v>
                </c:pt>
                <c:pt idx="1707">
                  <c:v>145.97368421052599</c:v>
                </c:pt>
                <c:pt idx="1708">
                  <c:v>144.23684210526301</c:v>
                </c:pt>
                <c:pt idx="1709">
                  <c:v>142.105263157894</c:v>
                </c:pt>
                <c:pt idx="1710">
                  <c:v>139.47368421052599</c:v>
                </c:pt>
                <c:pt idx="1711">
                  <c:v>140.552631578947</c:v>
                </c:pt>
                <c:pt idx="1712">
                  <c:v>139.605263157894</c:v>
                </c:pt>
                <c:pt idx="1713">
                  <c:v>140.73684210526301</c:v>
                </c:pt>
                <c:pt idx="1714">
                  <c:v>139.57894736842101</c:v>
                </c:pt>
                <c:pt idx="1715">
                  <c:v>136.394736842105</c:v>
                </c:pt>
                <c:pt idx="1716">
                  <c:v>138.28947368421001</c:v>
                </c:pt>
                <c:pt idx="1717">
                  <c:v>140.97368421052599</c:v>
                </c:pt>
                <c:pt idx="1718">
                  <c:v>140.52631578947299</c:v>
                </c:pt>
                <c:pt idx="1719">
                  <c:v>142.657894736842</c:v>
                </c:pt>
                <c:pt idx="1720">
                  <c:v>143.52631578947299</c:v>
                </c:pt>
                <c:pt idx="1721">
                  <c:v>144.28947368421001</c:v>
                </c:pt>
                <c:pt idx="1722">
                  <c:v>145.52631578947299</c:v>
                </c:pt>
                <c:pt idx="1723">
                  <c:v>146.157894736842</c:v>
                </c:pt>
                <c:pt idx="1724">
                  <c:v>146.710526315789</c:v>
                </c:pt>
                <c:pt idx="1725">
                  <c:v>142.710526315789</c:v>
                </c:pt>
                <c:pt idx="1726">
                  <c:v>143.73684210526301</c:v>
                </c:pt>
                <c:pt idx="1727">
                  <c:v>142.92105263157799</c:v>
                </c:pt>
                <c:pt idx="1728">
                  <c:v>141.73684210526301</c:v>
                </c:pt>
                <c:pt idx="1729">
                  <c:v>140.57894736842101</c:v>
                </c:pt>
                <c:pt idx="1730">
                  <c:v>141.552631578947</c:v>
                </c:pt>
                <c:pt idx="1731">
                  <c:v>141.052631578947</c:v>
                </c:pt>
                <c:pt idx="1732">
                  <c:v>141.36842105263099</c:v>
                </c:pt>
                <c:pt idx="1733">
                  <c:v>142.42105263157799</c:v>
                </c:pt>
                <c:pt idx="1734">
                  <c:v>142</c:v>
                </c:pt>
                <c:pt idx="1735">
                  <c:v>142.18421052631501</c:v>
                </c:pt>
                <c:pt idx="1736">
                  <c:v>143.552631578947</c:v>
                </c:pt>
                <c:pt idx="1737">
                  <c:v>144.81578947368399</c:v>
                </c:pt>
                <c:pt idx="1738">
                  <c:v>146.57894736842101</c:v>
                </c:pt>
                <c:pt idx="1739">
                  <c:v>146.105263157894</c:v>
                </c:pt>
                <c:pt idx="1740">
                  <c:v>145.57894736842101</c:v>
                </c:pt>
                <c:pt idx="1741">
                  <c:v>143.84210526315701</c:v>
                </c:pt>
                <c:pt idx="1742">
                  <c:v>144.36842105263099</c:v>
                </c:pt>
                <c:pt idx="1743">
                  <c:v>144.447368421052</c:v>
                </c:pt>
                <c:pt idx="1744">
                  <c:v>141.52631578947299</c:v>
                </c:pt>
                <c:pt idx="1745">
                  <c:v>141.157894736842</c:v>
                </c:pt>
                <c:pt idx="1746">
                  <c:v>141.263157894736</c:v>
                </c:pt>
                <c:pt idx="1747">
                  <c:v>140.73684210526301</c:v>
                </c:pt>
                <c:pt idx="1748">
                  <c:v>140.47368421052599</c:v>
                </c:pt>
                <c:pt idx="1749">
                  <c:v>137.894736842105</c:v>
                </c:pt>
                <c:pt idx="1750">
                  <c:v>137.73684210526301</c:v>
                </c:pt>
                <c:pt idx="1751">
                  <c:v>137.657894736842</c:v>
                </c:pt>
                <c:pt idx="1752">
                  <c:v>137.68421052631501</c:v>
                </c:pt>
                <c:pt idx="1753">
                  <c:v>137.447368421052</c:v>
                </c:pt>
                <c:pt idx="1754">
                  <c:v>136.210526315789</c:v>
                </c:pt>
                <c:pt idx="1755">
                  <c:v>135.5</c:v>
                </c:pt>
                <c:pt idx="1756">
                  <c:v>135.394736842105</c:v>
                </c:pt>
                <c:pt idx="1757">
                  <c:v>134.394736842105</c:v>
                </c:pt>
                <c:pt idx="1758">
                  <c:v>135.78947368421001</c:v>
                </c:pt>
                <c:pt idx="1759">
                  <c:v>133.07894736842101</c:v>
                </c:pt>
                <c:pt idx="1760">
                  <c:v>133.34210526315701</c:v>
                </c:pt>
                <c:pt idx="1761">
                  <c:v>135.052631578947</c:v>
                </c:pt>
                <c:pt idx="1762">
                  <c:v>134.31578947368399</c:v>
                </c:pt>
                <c:pt idx="1763">
                  <c:v>134.394736842105</c:v>
                </c:pt>
                <c:pt idx="1764">
                  <c:v>134.73684210526301</c:v>
                </c:pt>
                <c:pt idx="1765">
                  <c:v>134.73684210526301</c:v>
                </c:pt>
                <c:pt idx="1766">
                  <c:v>136.657894736842</c:v>
                </c:pt>
                <c:pt idx="1767">
                  <c:v>137.52631578947299</c:v>
                </c:pt>
                <c:pt idx="1768">
                  <c:v>137.68421052631501</c:v>
                </c:pt>
                <c:pt idx="1769">
                  <c:v>135.42105263157799</c:v>
                </c:pt>
                <c:pt idx="1770">
                  <c:v>136</c:v>
                </c:pt>
                <c:pt idx="1771">
                  <c:v>134.68421052631501</c:v>
                </c:pt>
                <c:pt idx="1772">
                  <c:v>136.36842105263099</c:v>
                </c:pt>
                <c:pt idx="1773">
                  <c:v>134.657894736842</c:v>
                </c:pt>
                <c:pt idx="1774">
                  <c:v>133.68421052631501</c:v>
                </c:pt>
                <c:pt idx="1775">
                  <c:v>134.92105263157799</c:v>
                </c:pt>
                <c:pt idx="1776">
                  <c:v>135.052631578947</c:v>
                </c:pt>
                <c:pt idx="1777">
                  <c:v>135.81578947368399</c:v>
                </c:pt>
                <c:pt idx="1778">
                  <c:v>136.105263157894</c:v>
                </c:pt>
                <c:pt idx="1779">
                  <c:v>134.52631578947299</c:v>
                </c:pt>
                <c:pt idx="1780">
                  <c:v>133.394736842105</c:v>
                </c:pt>
                <c:pt idx="1781">
                  <c:v>134.36842105263099</c:v>
                </c:pt>
                <c:pt idx="1782">
                  <c:v>137.13157894736801</c:v>
                </c:pt>
                <c:pt idx="1783">
                  <c:v>139.42105263157799</c:v>
                </c:pt>
                <c:pt idx="1784">
                  <c:v>137.42105263157799</c:v>
                </c:pt>
                <c:pt idx="1785">
                  <c:v>133.710526315789</c:v>
                </c:pt>
                <c:pt idx="1786">
                  <c:v>133.84210526315701</c:v>
                </c:pt>
                <c:pt idx="1787">
                  <c:v>132.263157894736</c:v>
                </c:pt>
                <c:pt idx="1788">
                  <c:v>130.68421052631501</c:v>
                </c:pt>
                <c:pt idx="1789">
                  <c:v>130.09210526315701</c:v>
                </c:pt>
                <c:pt idx="1790">
                  <c:v>128.960526315789</c:v>
                </c:pt>
                <c:pt idx="1791">
                  <c:v>129.802631578947</c:v>
                </c:pt>
                <c:pt idx="1792">
                  <c:v>128.157894736842</c:v>
                </c:pt>
                <c:pt idx="1793">
                  <c:v>128.48684210526301</c:v>
                </c:pt>
                <c:pt idx="1794">
                  <c:v>131.11842105263099</c:v>
                </c:pt>
                <c:pt idx="1795">
                  <c:v>130.52631578947299</c:v>
                </c:pt>
                <c:pt idx="1796">
                  <c:v>131.657894736842</c:v>
                </c:pt>
                <c:pt idx="1797">
                  <c:v>132.36842105263099</c:v>
                </c:pt>
                <c:pt idx="1798">
                  <c:v>131.68421052631501</c:v>
                </c:pt>
                <c:pt idx="1799">
                  <c:v>132.73684210526301</c:v>
                </c:pt>
                <c:pt idx="1800">
                  <c:v>132.52631578947299</c:v>
                </c:pt>
                <c:pt idx="1801">
                  <c:v>132.81578947368399</c:v>
                </c:pt>
                <c:pt idx="1802">
                  <c:v>132.57894736842101</c:v>
                </c:pt>
                <c:pt idx="1803">
                  <c:v>134.105263157894</c:v>
                </c:pt>
                <c:pt idx="1804">
                  <c:v>136.052631578947</c:v>
                </c:pt>
                <c:pt idx="1805">
                  <c:v>134.07894736842101</c:v>
                </c:pt>
                <c:pt idx="1806">
                  <c:v>134.052631578947</c:v>
                </c:pt>
                <c:pt idx="1807">
                  <c:v>135.210526315789</c:v>
                </c:pt>
                <c:pt idx="1808">
                  <c:v>135.34210526315701</c:v>
                </c:pt>
                <c:pt idx="1809">
                  <c:v>135.052631578947</c:v>
                </c:pt>
                <c:pt idx="1810">
                  <c:v>134.68421052631501</c:v>
                </c:pt>
                <c:pt idx="1811">
                  <c:v>131.28947368421001</c:v>
                </c:pt>
                <c:pt idx="1812">
                  <c:v>134.86842105263099</c:v>
                </c:pt>
                <c:pt idx="1813">
                  <c:v>133.447368421052</c:v>
                </c:pt>
                <c:pt idx="1814">
                  <c:v>133.447368421052</c:v>
                </c:pt>
                <c:pt idx="1815">
                  <c:v>132.97368421052599</c:v>
                </c:pt>
                <c:pt idx="1816">
                  <c:v>132.63157894736801</c:v>
                </c:pt>
                <c:pt idx="1817">
                  <c:v>132.447368421052</c:v>
                </c:pt>
                <c:pt idx="1818">
                  <c:v>130.460526315789</c:v>
                </c:pt>
                <c:pt idx="1819">
                  <c:v>130.22368421052599</c:v>
                </c:pt>
                <c:pt idx="1820">
                  <c:v>129.947368421052</c:v>
                </c:pt>
                <c:pt idx="1821">
                  <c:v>130.92105263157799</c:v>
                </c:pt>
                <c:pt idx="1822">
                  <c:v>131.263157894736</c:v>
                </c:pt>
                <c:pt idx="1823">
                  <c:v>131.47368421052599</c:v>
                </c:pt>
                <c:pt idx="1824">
                  <c:v>130.09210526315701</c:v>
                </c:pt>
                <c:pt idx="1825">
                  <c:v>130.052631578947</c:v>
                </c:pt>
                <c:pt idx="1826">
                  <c:v>131.013157894736</c:v>
                </c:pt>
                <c:pt idx="1827">
                  <c:v>135.78947368421001</c:v>
                </c:pt>
                <c:pt idx="1828">
                  <c:v>137.552631578947</c:v>
                </c:pt>
                <c:pt idx="1829">
                  <c:v>136.605263157894</c:v>
                </c:pt>
                <c:pt idx="1830">
                  <c:v>137.23684210526301</c:v>
                </c:pt>
                <c:pt idx="1831">
                  <c:v>135.07894736842101</c:v>
                </c:pt>
                <c:pt idx="1832">
                  <c:v>134.36842105263099</c:v>
                </c:pt>
                <c:pt idx="1833">
                  <c:v>134.86842105263099</c:v>
                </c:pt>
                <c:pt idx="1834">
                  <c:v>135.02631578947299</c:v>
                </c:pt>
                <c:pt idx="1835">
                  <c:v>135.763157894736</c:v>
                </c:pt>
                <c:pt idx="1836">
                  <c:v>136.13157894736801</c:v>
                </c:pt>
                <c:pt idx="1837">
                  <c:v>139.36842105263099</c:v>
                </c:pt>
                <c:pt idx="1838">
                  <c:v>139.31578947368399</c:v>
                </c:pt>
                <c:pt idx="1839">
                  <c:v>138.552631578947</c:v>
                </c:pt>
                <c:pt idx="1840">
                  <c:v>138.657894736842</c:v>
                </c:pt>
                <c:pt idx="1841">
                  <c:v>140.710526315789</c:v>
                </c:pt>
                <c:pt idx="1842">
                  <c:v>140.18421052631501</c:v>
                </c:pt>
                <c:pt idx="1843">
                  <c:v>140.210526315789</c:v>
                </c:pt>
                <c:pt idx="1844">
                  <c:v>138.710526315789</c:v>
                </c:pt>
                <c:pt idx="1845">
                  <c:v>138.710526315789</c:v>
                </c:pt>
                <c:pt idx="1846">
                  <c:v>138.210526315789</c:v>
                </c:pt>
                <c:pt idx="1847">
                  <c:v>137.42105263157799</c:v>
                </c:pt>
                <c:pt idx="1848">
                  <c:v>137.36842105263099</c:v>
                </c:pt>
                <c:pt idx="1849">
                  <c:v>137.052631578947</c:v>
                </c:pt>
                <c:pt idx="1850">
                  <c:v>138.42105263157799</c:v>
                </c:pt>
                <c:pt idx="1851">
                  <c:v>139.68421052631501</c:v>
                </c:pt>
                <c:pt idx="1852">
                  <c:v>139.894736842105</c:v>
                </c:pt>
                <c:pt idx="1853">
                  <c:v>139.894736842105</c:v>
                </c:pt>
                <c:pt idx="1854">
                  <c:v>137.763157894736</c:v>
                </c:pt>
                <c:pt idx="1855">
                  <c:v>138.105263157894</c:v>
                </c:pt>
                <c:pt idx="1856">
                  <c:v>137.5</c:v>
                </c:pt>
                <c:pt idx="1857">
                  <c:v>134.42105263157799</c:v>
                </c:pt>
                <c:pt idx="1858">
                  <c:v>136.52631578947299</c:v>
                </c:pt>
                <c:pt idx="1859">
                  <c:v>137.57894736842101</c:v>
                </c:pt>
                <c:pt idx="1860">
                  <c:v>138.31578947368399</c:v>
                </c:pt>
                <c:pt idx="1861">
                  <c:v>142.894736842105</c:v>
                </c:pt>
                <c:pt idx="1862">
                  <c:v>143.894736842105</c:v>
                </c:pt>
                <c:pt idx="1863">
                  <c:v>144.052631578947</c:v>
                </c:pt>
                <c:pt idx="1864">
                  <c:v>144.86842105263099</c:v>
                </c:pt>
                <c:pt idx="1865">
                  <c:v>145.31578947368399</c:v>
                </c:pt>
                <c:pt idx="1866">
                  <c:v>142.92105263157799</c:v>
                </c:pt>
                <c:pt idx="1867">
                  <c:v>143.157894736842</c:v>
                </c:pt>
                <c:pt idx="1868">
                  <c:v>142.57894736842101</c:v>
                </c:pt>
                <c:pt idx="1869">
                  <c:v>141.92105263157799</c:v>
                </c:pt>
                <c:pt idx="1870">
                  <c:v>142.63157894736801</c:v>
                </c:pt>
                <c:pt idx="1871">
                  <c:v>142.105263157894</c:v>
                </c:pt>
                <c:pt idx="1872">
                  <c:v>142.36842105263099</c:v>
                </c:pt>
                <c:pt idx="1873">
                  <c:v>144.07894736842101</c:v>
                </c:pt>
                <c:pt idx="1874">
                  <c:v>143.763157894736</c:v>
                </c:pt>
                <c:pt idx="1875">
                  <c:v>143.710526315789</c:v>
                </c:pt>
                <c:pt idx="1876">
                  <c:v>143.394736842105</c:v>
                </c:pt>
                <c:pt idx="1877">
                  <c:v>142.97368421052599</c:v>
                </c:pt>
                <c:pt idx="1878">
                  <c:v>143.78947368421001</c:v>
                </c:pt>
                <c:pt idx="1879">
                  <c:v>142.605263157894</c:v>
                </c:pt>
                <c:pt idx="1880">
                  <c:v>143.57894736842101</c:v>
                </c:pt>
                <c:pt idx="1881">
                  <c:v>144.57894736842101</c:v>
                </c:pt>
                <c:pt idx="1882">
                  <c:v>143.447368421052</c:v>
                </c:pt>
                <c:pt idx="1883">
                  <c:v>141.97368421052599</c:v>
                </c:pt>
                <c:pt idx="1884">
                  <c:v>139.92105263157799</c:v>
                </c:pt>
                <c:pt idx="1885">
                  <c:v>139.28947368421001</c:v>
                </c:pt>
                <c:pt idx="1886">
                  <c:v>140.52631578947299</c:v>
                </c:pt>
                <c:pt idx="1887">
                  <c:v>140.81578947368399</c:v>
                </c:pt>
                <c:pt idx="1888">
                  <c:v>142.07894736842101</c:v>
                </c:pt>
                <c:pt idx="1889">
                  <c:v>142.157894736842</c:v>
                </c:pt>
                <c:pt idx="1890">
                  <c:v>141.13157894736801</c:v>
                </c:pt>
                <c:pt idx="1891">
                  <c:v>142.657894736842</c:v>
                </c:pt>
                <c:pt idx="1892">
                  <c:v>140.947368421052</c:v>
                </c:pt>
                <c:pt idx="1893">
                  <c:v>143.894736842105</c:v>
                </c:pt>
                <c:pt idx="1894">
                  <c:v>143.42105263157799</c:v>
                </c:pt>
                <c:pt idx="1895">
                  <c:v>142.73684210526301</c:v>
                </c:pt>
                <c:pt idx="1896">
                  <c:v>144.97368421052599</c:v>
                </c:pt>
                <c:pt idx="1897">
                  <c:v>144.42105263157799</c:v>
                </c:pt>
                <c:pt idx="1898">
                  <c:v>146.63157894736801</c:v>
                </c:pt>
                <c:pt idx="1899">
                  <c:v>145.92105263157799</c:v>
                </c:pt>
                <c:pt idx="1900">
                  <c:v>144.42105263157799</c:v>
                </c:pt>
                <c:pt idx="1901">
                  <c:v>143.34210526315701</c:v>
                </c:pt>
                <c:pt idx="1902">
                  <c:v>144.47368421052599</c:v>
                </c:pt>
                <c:pt idx="1903">
                  <c:v>141.84210526315701</c:v>
                </c:pt>
                <c:pt idx="1904">
                  <c:v>143.63157894736801</c:v>
                </c:pt>
                <c:pt idx="1905">
                  <c:v>143.97368421052599</c:v>
                </c:pt>
                <c:pt idx="1906">
                  <c:v>145.263157894736</c:v>
                </c:pt>
                <c:pt idx="1907">
                  <c:v>149.63157894736801</c:v>
                </c:pt>
                <c:pt idx="1908">
                  <c:v>147.86842105263099</c:v>
                </c:pt>
                <c:pt idx="1909">
                  <c:v>147.894736842105</c:v>
                </c:pt>
                <c:pt idx="1910">
                  <c:v>147.052631578947</c:v>
                </c:pt>
                <c:pt idx="1911">
                  <c:v>149.86842105263099</c:v>
                </c:pt>
                <c:pt idx="1912">
                  <c:v>148.947368421052</c:v>
                </c:pt>
                <c:pt idx="1913">
                  <c:v>147.31578947368399</c:v>
                </c:pt>
                <c:pt idx="1914">
                  <c:v>144.894736842105</c:v>
                </c:pt>
                <c:pt idx="1915">
                  <c:v>146.13157894736801</c:v>
                </c:pt>
                <c:pt idx="1916">
                  <c:v>146.657894736842</c:v>
                </c:pt>
                <c:pt idx="1917">
                  <c:v>144.81578947368399</c:v>
                </c:pt>
                <c:pt idx="1918">
                  <c:v>142.34210526315701</c:v>
                </c:pt>
                <c:pt idx="1919">
                  <c:v>142.07894736842101</c:v>
                </c:pt>
                <c:pt idx="1920">
                  <c:v>141.92105263157799</c:v>
                </c:pt>
                <c:pt idx="1921">
                  <c:v>142.81578947368399</c:v>
                </c:pt>
                <c:pt idx="1922">
                  <c:v>142.52631578947299</c:v>
                </c:pt>
                <c:pt idx="1923">
                  <c:v>141.42105263157799</c:v>
                </c:pt>
                <c:pt idx="1924">
                  <c:v>139.84210526315701</c:v>
                </c:pt>
                <c:pt idx="1925">
                  <c:v>140.28947368421001</c:v>
                </c:pt>
                <c:pt idx="1926">
                  <c:v>139.657894736842</c:v>
                </c:pt>
                <c:pt idx="1927">
                  <c:v>139.5</c:v>
                </c:pt>
                <c:pt idx="1928">
                  <c:v>140.105263157894</c:v>
                </c:pt>
                <c:pt idx="1929">
                  <c:v>139.23684210526301</c:v>
                </c:pt>
                <c:pt idx="1930">
                  <c:v>140.263157894736</c:v>
                </c:pt>
                <c:pt idx="1931">
                  <c:v>139.947368421052</c:v>
                </c:pt>
                <c:pt idx="1932">
                  <c:v>139.447368421052</c:v>
                </c:pt>
                <c:pt idx="1933">
                  <c:v>140.552631578947</c:v>
                </c:pt>
                <c:pt idx="1934">
                  <c:v>138.73684210526301</c:v>
                </c:pt>
                <c:pt idx="1935">
                  <c:v>141.710526315789</c:v>
                </c:pt>
                <c:pt idx="1936">
                  <c:v>142.5</c:v>
                </c:pt>
                <c:pt idx="1937">
                  <c:v>141.763157894736</c:v>
                </c:pt>
                <c:pt idx="1938">
                  <c:v>140.36842105263099</c:v>
                </c:pt>
                <c:pt idx="1939">
                  <c:v>139.84210526315701</c:v>
                </c:pt>
                <c:pt idx="1940">
                  <c:v>140.92105263157799</c:v>
                </c:pt>
                <c:pt idx="1941">
                  <c:v>141.394736842105</c:v>
                </c:pt>
                <c:pt idx="1942">
                  <c:v>142.657894736842</c:v>
                </c:pt>
                <c:pt idx="1943">
                  <c:v>145.552631578947</c:v>
                </c:pt>
                <c:pt idx="1944">
                  <c:v>144.605263157894</c:v>
                </c:pt>
                <c:pt idx="1945">
                  <c:v>144.105263157894</c:v>
                </c:pt>
                <c:pt idx="1946">
                  <c:v>143.42105263157799</c:v>
                </c:pt>
                <c:pt idx="1947">
                  <c:v>143.07894736842101</c:v>
                </c:pt>
                <c:pt idx="1948">
                  <c:v>143.394736842105</c:v>
                </c:pt>
                <c:pt idx="1949">
                  <c:v>142.552631578947</c:v>
                </c:pt>
                <c:pt idx="1950">
                  <c:v>142.07894736842101</c:v>
                </c:pt>
                <c:pt idx="1951">
                  <c:v>141.13157894736801</c:v>
                </c:pt>
                <c:pt idx="1952">
                  <c:v>140.710526315789</c:v>
                </c:pt>
                <c:pt idx="1953">
                  <c:v>141.23684210526301</c:v>
                </c:pt>
                <c:pt idx="1954">
                  <c:v>141.105263157894</c:v>
                </c:pt>
                <c:pt idx="1955">
                  <c:v>140.57894736842101</c:v>
                </c:pt>
                <c:pt idx="1956">
                  <c:v>138.86842105263099</c:v>
                </c:pt>
                <c:pt idx="1957">
                  <c:v>140.84210526315701</c:v>
                </c:pt>
                <c:pt idx="1958">
                  <c:v>136.92105263157799</c:v>
                </c:pt>
                <c:pt idx="1959">
                  <c:v>137.57894736842101</c:v>
                </c:pt>
                <c:pt idx="1960">
                  <c:v>137.36842105263099</c:v>
                </c:pt>
                <c:pt idx="1961">
                  <c:v>139.47368421052599</c:v>
                </c:pt>
                <c:pt idx="1962">
                  <c:v>137.394736842105</c:v>
                </c:pt>
                <c:pt idx="1963">
                  <c:v>135.763157894736</c:v>
                </c:pt>
                <c:pt idx="1964">
                  <c:v>136.84210526315701</c:v>
                </c:pt>
                <c:pt idx="1965">
                  <c:v>136.36842105263099</c:v>
                </c:pt>
                <c:pt idx="1966">
                  <c:v>134.31578947368399</c:v>
                </c:pt>
                <c:pt idx="1967">
                  <c:v>134.63157894736801</c:v>
                </c:pt>
                <c:pt idx="1968">
                  <c:v>134.28947368421001</c:v>
                </c:pt>
                <c:pt idx="1969">
                  <c:v>133.657894736842</c:v>
                </c:pt>
                <c:pt idx="1970">
                  <c:v>133.42105263157799</c:v>
                </c:pt>
                <c:pt idx="1971">
                  <c:v>132.86842105263099</c:v>
                </c:pt>
                <c:pt idx="1972">
                  <c:v>132.394736842105</c:v>
                </c:pt>
                <c:pt idx="1973">
                  <c:v>132.81578947368399</c:v>
                </c:pt>
                <c:pt idx="1974">
                  <c:v>133.97368421052599</c:v>
                </c:pt>
                <c:pt idx="1975">
                  <c:v>131.86842105263099</c:v>
                </c:pt>
                <c:pt idx="1976">
                  <c:v>134.02631578947299</c:v>
                </c:pt>
                <c:pt idx="1977">
                  <c:v>133.157894736842</c:v>
                </c:pt>
                <c:pt idx="1978">
                  <c:v>134.28947368421001</c:v>
                </c:pt>
                <c:pt idx="1979">
                  <c:v>133.157894736842</c:v>
                </c:pt>
                <c:pt idx="1980">
                  <c:v>133.552631578947</c:v>
                </c:pt>
                <c:pt idx="1981">
                  <c:v>135.763157894736</c:v>
                </c:pt>
                <c:pt idx="1982">
                  <c:v>137.394736842105</c:v>
                </c:pt>
                <c:pt idx="1983">
                  <c:v>138.68421052631501</c:v>
                </c:pt>
                <c:pt idx="1984">
                  <c:v>142.68421052631501</c:v>
                </c:pt>
                <c:pt idx="1985">
                  <c:v>140.68421052631501</c:v>
                </c:pt>
                <c:pt idx="1986">
                  <c:v>140.02631578947299</c:v>
                </c:pt>
                <c:pt idx="1987">
                  <c:v>142.92105263157799</c:v>
                </c:pt>
                <c:pt idx="1988">
                  <c:v>143.68421052631501</c:v>
                </c:pt>
                <c:pt idx="1989">
                  <c:v>140.78947368421001</c:v>
                </c:pt>
                <c:pt idx="1990">
                  <c:v>142.105263157894</c:v>
                </c:pt>
                <c:pt idx="1991">
                  <c:v>143.18421052631501</c:v>
                </c:pt>
                <c:pt idx="1992">
                  <c:v>141.394736842105</c:v>
                </c:pt>
                <c:pt idx="1993">
                  <c:v>142.34210526315701</c:v>
                </c:pt>
                <c:pt idx="1994">
                  <c:v>142.97368421052599</c:v>
                </c:pt>
                <c:pt idx="1995">
                  <c:v>142.97368421052599</c:v>
                </c:pt>
                <c:pt idx="1996">
                  <c:v>143.78947368421001</c:v>
                </c:pt>
                <c:pt idx="1997">
                  <c:v>143.894736842105</c:v>
                </c:pt>
                <c:pt idx="1998">
                  <c:v>144.157894736842</c:v>
                </c:pt>
                <c:pt idx="1999">
                  <c:v>147.36842105263099</c:v>
                </c:pt>
                <c:pt idx="2000">
                  <c:v>147.657894736842</c:v>
                </c:pt>
                <c:pt idx="2001">
                  <c:v>147.710526315789</c:v>
                </c:pt>
                <c:pt idx="2002">
                  <c:v>146.34210526315701</c:v>
                </c:pt>
                <c:pt idx="2003">
                  <c:v>147.81578947368399</c:v>
                </c:pt>
                <c:pt idx="2004">
                  <c:v>149.34210526315701</c:v>
                </c:pt>
                <c:pt idx="2005">
                  <c:v>148.552631578947</c:v>
                </c:pt>
                <c:pt idx="2006">
                  <c:v>148.92105263157799</c:v>
                </c:pt>
                <c:pt idx="2007">
                  <c:v>147.84210526315701</c:v>
                </c:pt>
                <c:pt idx="2008">
                  <c:v>146.447368421052</c:v>
                </c:pt>
                <c:pt idx="2009">
                  <c:v>150</c:v>
                </c:pt>
                <c:pt idx="2010">
                  <c:v>148.947368421052</c:v>
                </c:pt>
                <c:pt idx="2011">
                  <c:v>146.97368421052599</c:v>
                </c:pt>
                <c:pt idx="2012">
                  <c:v>147</c:v>
                </c:pt>
                <c:pt idx="2013">
                  <c:v>145.81578947368399</c:v>
                </c:pt>
                <c:pt idx="2014">
                  <c:v>141.68421052631501</c:v>
                </c:pt>
                <c:pt idx="2015">
                  <c:v>139.02631578947299</c:v>
                </c:pt>
                <c:pt idx="2016">
                  <c:v>140.13157894736801</c:v>
                </c:pt>
                <c:pt idx="2017">
                  <c:v>139.18421052631501</c:v>
                </c:pt>
                <c:pt idx="2018">
                  <c:v>142.157894736842</c:v>
                </c:pt>
                <c:pt idx="2019">
                  <c:v>142.42105263157799</c:v>
                </c:pt>
                <c:pt idx="2020">
                  <c:v>143.07894736842101</c:v>
                </c:pt>
                <c:pt idx="2021">
                  <c:v>143.47368421052599</c:v>
                </c:pt>
                <c:pt idx="2022">
                  <c:v>142.947368421052</c:v>
                </c:pt>
                <c:pt idx="2023">
                  <c:v>142.947368421052</c:v>
                </c:pt>
                <c:pt idx="2024">
                  <c:v>144.394736842105</c:v>
                </c:pt>
                <c:pt idx="2025">
                  <c:v>142.105263157894</c:v>
                </c:pt>
                <c:pt idx="2026">
                  <c:v>143.28947368421001</c:v>
                </c:pt>
                <c:pt idx="2027">
                  <c:v>141.73684210526301</c:v>
                </c:pt>
                <c:pt idx="2028">
                  <c:v>138.105263157894</c:v>
                </c:pt>
                <c:pt idx="2029">
                  <c:v>137.68421052631501</c:v>
                </c:pt>
                <c:pt idx="2030">
                  <c:v>139.28947368421001</c:v>
                </c:pt>
                <c:pt idx="2031">
                  <c:v>143.31578947368399</c:v>
                </c:pt>
                <c:pt idx="2032">
                  <c:v>140.052631578947</c:v>
                </c:pt>
                <c:pt idx="2033">
                  <c:v>142.657894736842</c:v>
                </c:pt>
                <c:pt idx="2034">
                  <c:v>143.34210526315701</c:v>
                </c:pt>
                <c:pt idx="2035">
                  <c:v>141.07894736842101</c:v>
                </c:pt>
                <c:pt idx="2036">
                  <c:v>144.07894736842101</c:v>
                </c:pt>
                <c:pt idx="2037">
                  <c:v>146.36842105263099</c:v>
                </c:pt>
                <c:pt idx="2038">
                  <c:v>146.63157894736801</c:v>
                </c:pt>
                <c:pt idx="2039">
                  <c:v>148.36842105263099</c:v>
                </c:pt>
                <c:pt idx="2040">
                  <c:v>149.57894736842101</c:v>
                </c:pt>
                <c:pt idx="2041">
                  <c:v>151.894736842105</c:v>
                </c:pt>
                <c:pt idx="2042">
                  <c:v>157.894736842105</c:v>
                </c:pt>
                <c:pt idx="2043">
                  <c:v>158.31578947368399</c:v>
                </c:pt>
                <c:pt idx="2044">
                  <c:v>158.07894736842101</c:v>
                </c:pt>
                <c:pt idx="2045">
                  <c:v>157.57894736842101</c:v>
                </c:pt>
                <c:pt idx="2046">
                  <c:v>158.31578947368399</c:v>
                </c:pt>
                <c:pt idx="2047">
                  <c:v>156.763157894736</c:v>
                </c:pt>
                <c:pt idx="2048">
                  <c:v>156.157894736842</c:v>
                </c:pt>
                <c:pt idx="2049">
                  <c:v>156.105263157894</c:v>
                </c:pt>
                <c:pt idx="2050">
                  <c:v>155.263157894736</c:v>
                </c:pt>
                <c:pt idx="2051">
                  <c:v>155.57894736842101</c:v>
                </c:pt>
                <c:pt idx="2052">
                  <c:v>154.97368421052599</c:v>
                </c:pt>
                <c:pt idx="2053">
                  <c:v>153.947368421052</c:v>
                </c:pt>
                <c:pt idx="2054">
                  <c:v>154.394736842105</c:v>
                </c:pt>
                <c:pt idx="2055">
                  <c:v>154.394736842105</c:v>
                </c:pt>
                <c:pt idx="2056">
                  <c:v>153</c:v>
                </c:pt>
                <c:pt idx="2057">
                  <c:v>152.42105263157799</c:v>
                </c:pt>
                <c:pt idx="2058">
                  <c:v>150.52631578947299</c:v>
                </c:pt>
                <c:pt idx="2059">
                  <c:v>152.23684210526301</c:v>
                </c:pt>
                <c:pt idx="2060">
                  <c:v>153.210526315789</c:v>
                </c:pt>
                <c:pt idx="2061">
                  <c:v>155.657894736842</c:v>
                </c:pt>
                <c:pt idx="2062">
                  <c:v>157.894736842105</c:v>
                </c:pt>
                <c:pt idx="2063">
                  <c:v>157.18421052631501</c:v>
                </c:pt>
                <c:pt idx="2064">
                  <c:v>159.18421052631501</c:v>
                </c:pt>
                <c:pt idx="2065">
                  <c:v>159.13157894736801</c:v>
                </c:pt>
                <c:pt idx="2066">
                  <c:v>162.763157894736</c:v>
                </c:pt>
                <c:pt idx="2067">
                  <c:v>164.02631578947299</c:v>
                </c:pt>
                <c:pt idx="2068">
                  <c:v>162.63157894736801</c:v>
                </c:pt>
                <c:pt idx="2069">
                  <c:v>161.84210526315701</c:v>
                </c:pt>
                <c:pt idx="2070">
                  <c:v>161.5</c:v>
                </c:pt>
                <c:pt idx="2071">
                  <c:v>164.210526315789</c:v>
                </c:pt>
                <c:pt idx="2072">
                  <c:v>164.263157894736</c:v>
                </c:pt>
                <c:pt idx="2073">
                  <c:v>162.605263157894</c:v>
                </c:pt>
                <c:pt idx="2074">
                  <c:v>160.13157894736801</c:v>
                </c:pt>
                <c:pt idx="2075">
                  <c:v>163.07894736842101</c:v>
                </c:pt>
                <c:pt idx="2076">
                  <c:v>162.18421052631501</c:v>
                </c:pt>
                <c:pt idx="2077">
                  <c:v>163.657894736842</c:v>
                </c:pt>
                <c:pt idx="2078">
                  <c:v>164.894736842105</c:v>
                </c:pt>
                <c:pt idx="2079">
                  <c:v>163.78947368421001</c:v>
                </c:pt>
                <c:pt idx="2080">
                  <c:v>165.47368421052599</c:v>
                </c:pt>
                <c:pt idx="2081">
                  <c:v>164.81578947368399</c:v>
                </c:pt>
                <c:pt idx="2082">
                  <c:v>165.13157894736801</c:v>
                </c:pt>
                <c:pt idx="2083">
                  <c:v>164.894736842105</c:v>
                </c:pt>
                <c:pt idx="2084">
                  <c:v>165.73684210526301</c:v>
                </c:pt>
                <c:pt idx="2085">
                  <c:v>163.57894736842101</c:v>
                </c:pt>
                <c:pt idx="2086">
                  <c:v>163.763157894736</c:v>
                </c:pt>
                <c:pt idx="2087">
                  <c:v>165.57894736842101</c:v>
                </c:pt>
                <c:pt idx="2088">
                  <c:v>164.97368421052599</c:v>
                </c:pt>
                <c:pt idx="2089">
                  <c:v>164.78947368421001</c:v>
                </c:pt>
                <c:pt idx="2090">
                  <c:v>165.36842105263099</c:v>
                </c:pt>
                <c:pt idx="2091">
                  <c:v>166.84210526315701</c:v>
                </c:pt>
                <c:pt idx="2092">
                  <c:v>166.84210526315701</c:v>
                </c:pt>
                <c:pt idx="2093">
                  <c:v>168.894736842105</c:v>
                </c:pt>
                <c:pt idx="2094">
                  <c:v>169.210526315789</c:v>
                </c:pt>
                <c:pt idx="2095">
                  <c:v>170.947368421052</c:v>
                </c:pt>
                <c:pt idx="2096">
                  <c:v>170.92105263157799</c:v>
                </c:pt>
                <c:pt idx="2097">
                  <c:v>171.34210526315701</c:v>
                </c:pt>
                <c:pt idx="2098">
                  <c:v>170.57894736842101</c:v>
                </c:pt>
                <c:pt idx="2099">
                  <c:v>174.5</c:v>
                </c:pt>
                <c:pt idx="2100">
                  <c:v>175.78947368421001</c:v>
                </c:pt>
                <c:pt idx="2101">
                  <c:v>173.894736842105</c:v>
                </c:pt>
                <c:pt idx="2102">
                  <c:v>173.92105263157799</c:v>
                </c:pt>
                <c:pt idx="2103">
                  <c:v>174.263157894736</c:v>
                </c:pt>
                <c:pt idx="2104">
                  <c:v>175.78947368421001</c:v>
                </c:pt>
                <c:pt idx="2105">
                  <c:v>175.763157894736</c:v>
                </c:pt>
                <c:pt idx="2106">
                  <c:v>176.263157894736</c:v>
                </c:pt>
                <c:pt idx="2107">
                  <c:v>177.57894736842101</c:v>
                </c:pt>
                <c:pt idx="2108">
                  <c:v>174.657894736842</c:v>
                </c:pt>
                <c:pt idx="2109">
                  <c:v>169.42105263157799</c:v>
                </c:pt>
                <c:pt idx="2110">
                  <c:v>169.763157894736</c:v>
                </c:pt>
                <c:pt idx="2111">
                  <c:v>169.763157894736</c:v>
                </c:pt>
                <c:pt idx="2112">
                  <c:v>170.97368421052599</c:v>
                </c:pt>
                <c:pt idx="2113">
                  <c:v>167.57894736842101</c:v>
                </c:pt>
                <c:pt idx="2114">
                  <c:v>168.23684210526301</c:v>
                </c:pt>
                <c:pt idx="2115">
                  <c:v>163.52631578947299</c:v>
                </c:pt>
                <c:pt idx="2116">
                  <c:v>168.13157894736801</c:v>
                </c:pt>
                <c:pt idx="2117">
                  <c:v>165.552631578947</c:v>
                </c:pt>
                <c:pt idx="2118">
                  <c:v>163.605263157894</c:v>
                </c:pt>
                <c:pt idx="2119">
                  <c:v>163.18421052631501</c:v>
                </c:pt>
                <c:pt idx="2120">
                  <c:v>165.28947368421001</c:v>
                </c:pt>
                <c:pt idx="2121">
                  <c:v>164.5</c:v>
                </c:pt>
                <c:pt idx="2122">
                  <c:v>165.157894736842</c:v>
                </c:pt>
                <c:pt idx="2123">
                  <c:v>167.31578947368399</c:v>
                </c:pt>
                <c:pt idx="2124">
                  <c:v>167.36842105263099</c:v>
                </c:pt>
                <c:pt idx="2125">
                  <c:v>166.52631578947299</c:v>
                </c:pt>
                <c:pt idx="2126">
                  <c:v>167.394736842105</c:v>
                </c:pt>
                <c:pt idx="2127">
                  <c:v>167.42105263157799</c:v>
                </c:pt>
                <c:pt idx="2128">
                  <c:v>167.157894736842</c:v>
                </c:pt>
                <c:pt idx="2129">
                  <c:v>169.263157894736</c:v>
                </c:pt>
                <c:pt idx="2130">
                  <c:v>168.86842105263099</c:v>
                </c:pt>
                <c:pt idx="2131">
                  <c:v>164.552631578947</c:v>
                </c:pt>
                <c:pt idx="2132">
                  <c:v>166.36842105263099</c:v>
                </c:pt>
                <c:pt idx="2133">
                  <c:v>164.68421052631501</c:v>
                </c:pt>
                <c:pt idx="2134">
                  <c:v>165.92105263157799</c:v>
                </c:pt>
                <c:pt idx="2135">
                  <c:v>164.157894736842</c:v>
                </c:pt>
                <c:pt idx="2136">
                  <c:v>160.97368421052599</c:v>
                </c:pt>
                <c:pt idx="2137">
                  <c:v>159.97368421052599</c:v>
                </c:pt>
                <c:pt idx="2138">
                  <c:v>159.13157894736801</c:v>
                </c:pt>
                <c:pt idx="2139">
                  <c:v>161.36842105263099</c:v>
                </c:pt>
                <c:pt idx="2140">
                  <c:v>162.052631578947</c:v>
                </c:pt>
                <c:pt idx="2141">
                  <c:v>159.68421052631501</c:v>
                </c:pt>
                <c:pt idx="2142">
                  <c:v>158.78947368421001</c:v>
                </c:pt>
                <c:pt idx="2143">
                  <c:v>160.105263157894</c:v>
                </c:pt>
                <c:pt idx="2144">
                  <c:v>157.92105263157799</c:v>
                </c:pt>
                <c:pt idx="2145">
                  <c:v>156.63157894736801</c:v>
                </c:pt>
                <c:pt idx="2146">
                  <c:v>155.552631578947</c:v>
                </c:pt>
                <c:pt idx="2147">
                  <c:v>159.5</c:v>
                </c:pt>
                <c:pt idx="2148">
                  <c:v>160.42105263157799</c:v>
                </c:pt>
                <c:pt idx="2149">
                  <c:v>159.13157894736801</c:v>
                </c:pt>
                <c:pt idx="2150">
                  <c:v>159.394736842105</c:v>
                </c:pt>
                <c:pt idx="2151">
                  <c:v>159.63157894736801</c:v>
                </c:pt>
                <c:pt idx="2152">
                  <c:v>155.447368421052</c:v>
                </c:pt>
                <c:pt idx="2153">
                  <c:v>152.605263157894</c:v>
                </c:pt>
                <c:pt idx="2154">
                  <c:v>155.78947368421001</c:v>
                </c:pt>
                <c:pt idx="2155">
                  <c:v>155.63157894736801</c:v>
                </c:pt>
                <c:pt idx="2156">
                  <c:v>154.47368421052599</c:v>
                </c:pt>
                <c:pt idx="2157">
                  <c:v>152.86842105263099</c:v>
                </c:pt>
                <c:pt idx="2158">
                  <c:v>151.31578947368399</c:v>
                </c:pt>
                <c:pt idx="2159">
                  <c:v>152.447368421052</c:v>
                </c:pt>
                <c:pt idx="2160">
                  <c:v>156.31578947368399</c:v>
                </c:pt>
                <c:pt idx="2161">
                  <c:v>160.36842105263099</c:v>
                </c:pt>
                <c:pt idx="2162">
                  <c:v>162.18421052631501</c:v>
                </c:pt>
                <c:pt idx="2163">
                  <c:v>163.552631578947</c:v>
                </c:pt>
                <c:pt idx="2164">
                  <c:v>162.447368421052</c:v>
                </c:pt>
                <c:pt idx="2165">
                  <c:v>164.97368421052599</c:v>
                </c:pt>
                <c:pt idx="2166">
                  <c:v>164.552631578947</c:v>
                </c:pt>
                <c:pt idx="2167">
                  <c:v>165.47368421052599</c:v>
                </c:pt>
                <c:pt idx="2168">
                  <c:v>164.18421052631501</c:v>
                </c:pt>
                <c:pt idx="2169">
                  <c:v>164.52631578947299</c:v>
                </c:pt>
                <c:pt idx="2170">
                  <c:v>163.57894736842101</c:v>
                </c:pt>
                <c:pt idx="2171">
                  <c:v>162.73684210526301</c:v>
                </c:pt>
                <c:pt idx="2172">
                  <c:v>158.86842105263099</c:v>
                </c:pt>
                <c:pt idx="2173">
                  <c:v>160.13157894736801</c:v>
                </c:pt>
                <c:pt idx="2174">
                  <c:v>161.47368421052599</c:v>
                </c:pt>
                <c:pt idx="2175">
                  <c:v>162.02631578947299</c:v>
                </c:pt>
                <c:pt idx="2176">
                  <c:v>162.34210526315701</c:v>
                </c:pt>
                <c:pt idx="2177">
                  <c:v>165.605263157894</c:v>
                </c:pt>
                <c:pt idx="2178">
                  <c:v>165.63157894736801</c:v>
                </c:pt>
                <c:pt idx="2179">
                  <c:v>166.210526315789</c:v>
                </c:pt>
                <c:pt idx="2180">
                  <c:v>166.5</c:v>
                </c:pt>
                <c:pt idx="2181">
                  <c:v>164.605263157894</c:v>
                </c:pt>
                <c:pt idx="2182">
                  <c:v>165.210526315789</c:v>
                </c:pt>
                <c:pt idx="2183">
                  <c:v>162.84210526315701</c:v>
                </c:pt>
                <c:pt idx="2184">
                  <c:v>157.63157894736801</c:v>
                </c:pt>
                <c:pt idx="2185">
                  <c:v>159.07894736842101</c:v>
                </c:pt>
                <c:pt idx="2186">
                  <c:v>158.73684210526301</c:v>
                </c:pt>
                <c:pt idx="2187">
                  <c:v>158.763157894736</c:v>
                </c:pt>
                <c:pt idx="2188">
                  <c:v>158.23684210526301</c:v>
                </c:pt>
                <c:pt idx="2189">
                  <c:v>155.52631578947299</c:v>
                </c:pt>
                <c:pt idx="2190">
                  <c:v>152.947368421052</c:v>
                </c:pt>
                <c:pt idx="2191">
                  <c:v>148.947368421052</c:v>
                </c:pt>
                <c:pt idx="2192">
                  <c:v>140.894736842105</c:v>
                </c:pt>
                <c:pt idx="2193">
                  <c:v>144.552631578947</c:v>
                </c:pt>
                <c:pt idx="2194">
                  <c:v>142.5</c:v>
                </c:pt>
                <c:pt idx="2195">
                  <c:v>145.68421052631501</c:v>
                </c:pt>
                <c:pt idx="2196">
                  <c:v>145.394736842105</c:v>
                </c:pt>
                <c:pt idx="2197">
                  <c:v>145.763157894736</c:v>
                </c:pt>
                <c:pt idx="2198">
                  <c:v>143.052631578947</c:v>
                </c:pt>
                <c:pt idx="2199">
                  <c:v>142.52631578947299</c:v>
                </c:pt>
                <c:pt idx="2200">
                  <c:v>144.78947368421001</c:v>
                </c:pt>
                <c:pt idx="2201">
                  <c:v>140.84210526315701</c:v>
                </c:pt>
                <c:pt idx="2202">
                  <c:v>140.894736842105</c:v>
                </c:pt>
                <c:pt idx="2203">
                  <c:v>141.210526315789</c:v>
                </c:pt>
                <c:pt idx="2204">
                  <c:v>143.63157894736801</c:v>
                </c:pt>
                <c:pt idx="2205">
                  <c:v>141.86842105263099</c:v>
                </c:pt>
                <c:pt idx="2206">
                  <c:v>140.31578947368399</c:v>
                </c:pt>
                <c:pt idx="2207">
                  <c:v>139.73684210526301</c:v>
                </c:pt>
                <c:pt idx="2208">
                  <c:v>141.763157894736</c:v>
                </c:pt>
                <c:pt idx="2209">
                  <c:v>144.763157894736</c:v>
                </c:pt>
                <c:pt idx="2210">
                  <c:v>146</c:v>
                </c:pt>
                <c:pt idx="2211">
                  <c:v>143.763157894736</c:v>
                </c:pt>
                <c:pt idx="2212">
                  <c:v>147.605263157894</c:v>
                </c:pt>
                <c:pt idx="2213">
                  <c:v>143.5</c:v>
                </c:pt>
                <c:pt idx="2214">
                  <c:v>145.07894736842101</c:v>
                </c:pt>
                <c:pt idx="2215">
                  <c:v>141.552631578947</c:v>
                </c:pt>
                <c:pt idx="2216">
                  <c:v>145.73684210526301</c:v>
                </c:pt>
                <c:pt idx="2217">
                  <c:v>143.447368421052</c:v>
                </c:pt>
                <c:pt idx="2218">
                  <c:v>142.57894736842101</c:v>
                </c:pt>
                <c:pt idx="2219">
                  <c:v>148.47368421052599</c:v>
                </c:pt>
                <c:pt idx="2220">
                  <c:v>147.07894736842101</c:v>
                </c:pt>
                <c:pt idx="2221">
                  <c:v>147.68421052631501</c:v>
                </c:pt>
                <c:pt idx="2222">
                  <c:v>153.5</c:v>
                </c:pt>
                <c:pt idx="2223">
                  <c:v>154.105263157894</c:v>
                </c:pt>
                <c:pt idx="2224">
                  <c:v>151.02631578947299</c:v>
                </c:pt>
                <c:pt idx="2225">
                  <c:v>152.157894736842</c:v>
                </c:pt>
                <c:pt idx="2226">
                  <c:v>152.5</c:v>
                </c:pt>
                <c:pt idx="2227">
                  <c:v>154.18421052631501</c:v>
                </c:pt>
                <c:pt idx="2228">
                  <c:v>152</c:v>
                </c:pt>
                <c:pt idx="2229">
                  <c:v>151.57894736842101</c:v>
                </c:pt>
                <c:pt idx="2230">
                  <c:v>154.605263157894</c:v>
                </c:pt>
                <c:pt idx="2231">
                  <c:v>153.34210526315701</c:v>
                </c:pt>
                <c:pt idx="2232">
                  <c:v>156.34210526315701</c:v>
                </c:pt>
                <c:pt idx="2233">
                  <c:v>155.263157894736</c:v>
                </c:pt>
                <c:pt idx="2234">
                  <c:v>157.947368421052</c:v>
                </c:pt>
                <c:pt idx="2235">
                  <c:v>163.02631578947299</c:v>
                </c:pt>
                <c:pt idx="2236">
                  <c:v>166.18421052631501</c:v>
                </c:pt>
                <c:pt idx="2237">
                  <c:v>166.23684210526301</c:v>
                </c:pt>
                <c:pt idx="2238">
                  <c:v>165.28947368421001</c:v>
                </c:pt>
                <c:pt idx="2239">
                  <c:v>166.42105263157799</c:v>
                </c:pt>
                <c:pt idx="2240">
                  <c:v>168.947368421052</c:v>
                </c:pt>
                <c:pt idx="2241">
                  <c:v>166.86842105263099</c:v>
                </c:pt>
                <c:pt idx="2242">
                  <c:v>165.78947368421001</c:v>
                </c:pt>
                <c:pt idx="2243">
                  <c:v>167.710526315789</c:v>
                </c:pt>
                <c:pt idx="2244">
                  <c:v>168.73684210526301</c:v>
                </c:pt>
                <c:pt idx="2245">
                  <c:v>170.552631578947</c:v>
                </c:pt>
                <c:pt idx="2246">
                  <c:v>169.18421052631501</c:v>
                </c:pt>
                <c:pt idx="2247">
                  <c:v>167</c:v>
                </c:pt>
                <c:pt idx="2248">
                  <c:v>167.23684210526301</c:v>
                </c:pt>
                <c:pt idx="2249">
                  <c:v>170.02631578947299</c:v>
                </c:pt>
                <c:pt idx="2250">
                  <c:v>167.763157894736</c:v>
                </c:pt>
                <c:pt idx="2251">
                  <c:v>165.81578947368399</c:v>
                </c:pt>
                <c:pt idx="2252">
                  <c:v>166.42105263157799</c:v>
                </c:pt>
                <c:pt idx="2253">
                  <c:v>170.210526315789</c:v>
                </c:pt>
                <c:pt idx="2254">
                  <c:v>167.763157894736</c:v>
                </c:pt>
                <c:pt idx="2255">
                  <c:v>169.605263157894</c:v>
                </c:pt>
                <c:pt idx="2256">
                  <c:v>171.02631578947299</c:v>
                </c:pt>
                <c:pt idx="2257">
                  <c:v>170.052631578947</c:v>
                </c:pt>
                <c:pt idx="2258">
                  <c:v>168.52631578947299</c:v>
                </c:pt>
                <c:pt idx="2259">
                  <c:v>171.894736842105</c:v>
                </c:pt>
                <c:pt idx="2260">
                  <c:v>171.657894736842</c:v>
                </c:pt>
                <c:pt idx="2261">
                  <c:v>171.105263157894</c:v>
                </c:pt>
                <c:pt idx="2262">
                  <c:v>174.552631578947</c:v>
                </c:pt>
                <c:pt idx="2263">
                  <c:v>172.23684210526301</c:v>
                </c:pt>
                <c:pt idx="2264">
                  <c:v>173.36842105263099</c:v>
                </c:pt>
                <c:pt idx="2265">
                  <c:v>164.5</c:v>
                </c:pt>
                <c:pt idx="2266">
                  <c:v>165.13157894736801</c:v>
                </c:pt>
                <c:pt idx="2267">
                  <c:v>167.657894736842</c:v>
                </c:pt>
                <c:pt idx="2268">
                  <c:v>167.605263157894</c:v>
                </c:pt>
                <c:pt idx="2269">
                  <c:v>165.57894736842101</c:v>
                </c:pt>
                <c:pt idx="2270">
                  <c:v>164.13157894736801</c:v>
                </c:pt>
                <c:pt idx="2271">
                  <c:v>161.552631578947</c:v>
                </c:pt>
                <c:pt idx="2272">
                  <c:v>160.394736842105</c:v>
                </c:pt>
                <c:pt idx="2273">
                  <c:v>163.47368421052599</c:v>
                </c:pt>
                <c:pt idx="2274">
                  <c:v>164.052631578947</c:v>
                </c:pt>
                <c:pt idx="2275">
                  <c:v>166.105263157894</c:v>
                </c:pt>
                <c:pt idx="2276">
                  <c:v>162.97368421052599</c:v>
                </c:pt>
                <c:pt idx="2277">
                  <c:v>161.052631578947</c:v>
                </c:pt>
                <c:pt idx="2278">
                  <c:v>160.36842105263099</c:v>
                </c:pt>
                <c:pt idx="2279">
                  <c:v>164.157894736842</c:v>
                </c:pt>
                <c:pt idx="2280">
                  <c:v>164.394736842105</c:v>
                </c:pt>
                <c:pt idx="2281">
                  <c:v>163.86842105263099</c:v>
                </c:pt>
                <c:pt idx="2282">
                  <c:v>166.157894736842</c:v>
                </c:pt>
                <c:pt idx="2283">
                  <c:v>165.894736842105</c:v>
                </c:pt>
                <c:pt idx="2284">
                  <c:v>163.894736842105</c:v>
                </c:pt>
                <c:pt idx="2285">
                  <c:v>160.02631578947299</c:v>
                </c:pt>
                <c:pt idx="2286">
                  <c:v>161.02631578947299</c:v>
                </c:pt>
                <c:pt idx="2287">
                  <c:v>159.73684210526301</c:v>
                </c:pt>
                <c:pt idx="2288">
                  <c:v>157.23684210526301</c:v>
                </c:pt>
                <c:pt idx="2289">
                  <c:v>157.18421052631501</c:v>
                </c:pt>
                <c:pt idx="2290">
                  <c:v>154.57894736842101</c:v>
                </c:pt>
                <c:pt idx="2291">
                  <c:v>158.605263157894</c:v>
                </c:pt>
                <c:pt idx="2292">
                  <c:v>160.42105263157799</c:v>
                </c:pt>
                <c:pt idx="2293">
                  <c:v>156.763157894736</c:v>
                </c:pt>
                <c:pt idx="2294">
                  <c:v>155.157894736842</c:v>
                </c:pt>
                <c:pt idx="2295">
                  <c:v>154.42105263157799</c:v>
                </c:pt>
                <c:pt idx="2296">
                  <c:v>157.13157894736801</c:v>
                </c:pt>
                <c:pt idx="2297">
                  <c:v>153.07894736842101</c:v>
                </c:pt>
                <c:pt idx="2298">
                  <c:v>153.78947368421001</c:v>
                </c:pt>
                <c:pt idx="2299">
                  <c:v>156.86842105263099</c:v>
                </c:pt>
                <c:pt idx="2300">
                  <c:v>158.36842105263099</c:v>
                </c:pt>
                <c:pt idx="2301">
                  <c:v>158.92105263157799</c:v>
                </c:pt>
                <c:pt idx="2302">
                  <c:v>161.68421052631501</c:v>
                </c:pt>
                <c:pt idx="2303">
                  <c:v>161.263157894736</c:v>
                </c:pt>
                <c:pt idx="2304">
                  <c:v>166.97368421052599</c:v>
                </c:pt>
                <c:pt idx="2305">
                  <c:v>166.710526315789</c:v>
                </c:pt>
                <c:pt idx="2306">
                  <c:v>166.36842105263099</c:v>
                </c:pt>
                <c:pt idx="2307">
                  <c:v>163.605263157894</c:v>
                </c:pt>
                <c:pt idx="2308">
                  <c:v>162.5</c:v>
                </c:pt>
                <c:pt idx="2309">
                  <c:v>159.894736842105</c:v>
                </c:pt>
                <c:pt idx="2310">
                  <c:v>158.552631578947</c:v>
                </c:pt>
                <c:pt idx="2311">
                  <c:v>156.78947368421001</c:v>
                </c:pt>
                <c:pt idx="2312">
                  <c:v>156.13157894736801</c:v>
                </c:pt>
                <c:pt idx="2313">
                  <c:v>153</c:v>
                </c:pt>
                <c:pt idx="2314">
                  <c:v>154.210526315789</c:v>
                </c:pt>
                <c:pt idx="2315">
                  <c:v>157.97368421052599</c:v>
                </c:pt>
                <c:pt idx="2316">
                  <c:v>157.78947368421001</c:v>
                </c:pt>
                <c:pt idx="2317">
                  <c:v>159.86842105263099</c:v>
                </c:pt>
                <c:pt idx="2318">
                  <c:v>159.052631578947</c:v>
                </c:pt>
                <c:pt idx="2319">
                  <c:v>158.81578947368399</c:v>
                </c:pt>
                <c:pt idx="2320">
                  <c:v>160.28947368421001</c:v>
                </c:pt>
                <c:pt idx="2321">
                  <c:v>166.763157894736</c:v>
                </c:pt>
                <c:pt idx="2322">
                  <c:v>164.84210526315701</c:v>
                </c:pt>
                <c:pt idx="2323">
                  <c:v>168.605263157894</c:v>
                </c:pt>
                <c:pt idx="2324">
                  <c:v>167.210526315789</c:v>
                </c:pt>
                <c:pt idx="2325">
                  <c:v>169.02631578947299</c:v>
                </c:pt>
                <c:pt idx="2326">
                  <c:v>169.81578947368399</c:v>
                </c:pt>
                <c:pt idx="2327">
                  <c:v>166.657894736842</c:v>
                </c:pt>
                <c:pt idx="2328">
                  <c:v>165.894736842105</c:v>
                </c:pt>
                <c:pt idx="2329">
                  <c:v>167.78947368421001</c:v>
                </c:pt>
                <c:pt idx="2330">
                  <c:v>167.57894736842101</c:v>
                </c:pt>
              </c:numCache>
            </c:numRef>
          </c:val>
          <c:smooth val="0"/>
        </c:ser>
        <c:dLbls>
          <c:showLegendKey val="0"/>
          <c:showVal val="0"/>
          <c:showCatName val="0"/>
          <c:showSerName val="0"/>
          <c:showPercent val="0"/>
          <c:showBubbleSize val="0"/>
        </c:dLbls>
        <c:marker val="1"/>
        <c:smooth val="0"/>
        <c:axId val="328265088"/>
        <c:axId val="328263168"/>
      </c:lineChart>
      <c:dateAx>
        <c:axId val="328251648"/>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328261632"/>
        <c:crosses val="autoZero"/>
        <c:auto val="1"/>
        <c:lblOffset val="100"/>
        <c:baseTimeUnit val="days"/>
        <c:majorUnit val="365"/>
        <c:majorTimeUnit val="years"/>
        <c:minorUnit val="365"/>
        <c:minorTimeUnit val="months"/>
      </c:dateAx>
      <c:valAx>
        <c:axId val="328261632"/>
        <c:scaling>
          <c:orientation val="minMax"/>
          <c:max val="600"/>
        </c:scaling>
        <c:delete val="0"/>
        <c:axPos val="l"/>
        <c:majorGridlines>
          <c:spPr>
            <a:ln w="3175">
              <a:noFill/>
              <a:prstDash val="sysDash"/>
            </a:ln>
          </c:spPr>
        </c:majorGridlines>
        <c:numFmt formatCode="General" sourceLinked="0"/>
        <c:majorTickMark val="out"/>
        <c:minorTickMark val="none"/>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328251648"/>
        <c:crosses val="autoZero"/>
        <c:crossBetween val="between"/>
      </c:valAx>
      <c:valAx>
        <c:axId val="328263168"/>
        <c:scaling>
          <c:orientation val="minMax"/>
        </c:scaling>
        <c:delete val="1"/>
        <c:axPos val="r"/>
        <c:numFmt formatCode="0%" sourceLinked="0"/>
        <c:majorTickMark val="out"/>
        <c:minorTickMark val="none"/>
        <c:tickLblPos val="nextTo"/>
        <c:crossAx val="328265088"/>
        <c:crosses val="max"/>
        <c:crossBetween val="between"/>
        <c:dispUnits>
          <c:builtInUnit val="hundreds"/>
          <c:dispUnitsLbl>
            <c:layout/>
          </c:dispUnitsLbl>
        </c:dispUnits>
      </c:valAx>
      <c:catAx>
        <c:axId val="328265088"/>
        <c:scaling>
          <c:orientation val="minMax"/>
        </c:scaling>
        <c:delete val="1"/>
        <c:axPos val="b"/>
        <c:numFmt formatCode="General" sourceLinked="1"/>
        <c:majorTickMark val="out"/>
        <c:minorTickMark val="none"/>
        <c:tickLblPos val="nextTo"/>
        <c:crossAx val="328263168"/>
        <c:crosses val="autoZero"/>
        <c:auto val="1"/>
        <c:lblAlgn val="ctr"/>
        <c:lblOffset val="100"/>
        <c:noMultiLvlLbl val="1"/>
      </c:catAx>
      <c:spPr>
        <a:noFill/>
        <a:ln w="25400">
          <a:noFill/>
        </a:ln>
      </c:spPr>
    </c:plotArea>
    <c:legend>
      <c:legendPos val="b"/>
      <c:layout>
        <c:manualLayout>
          <c:xMode val="edge"/>
          <c:yMode val="edge"/>
          <c:x val="0.24071106736657918"/>
          <c:y val="0.91047047177731211"/>
          <c:w val="0.50828488626421697"/>
          <c:h val="8.9529528222687879E-2"/>
        </c:manualLayout>
      </c:layout>
      <c:overlay val="0"/>
      <c:txPr>
        <a:bodyPr/>
        <a:lstStyle/>
        <a:p>
          <a:pPr>
            <a:defRPr sz="1200"/>
          </a:pPr>
          <a:endParaRPr lang="en-US"/>
        </a:p>
      </c:txPr>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spPr>
            <a:solidFill>
              <a:srgbClr val="9B2B39"/>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Graphs!$B$70:$K$70</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Graphs!$B$71:$K$71</c:f>
              <c:numCache>
                <c:formatCode>0</c:formatCode>
                <c:ptCount val="10"/>
                <c:pt idx="0" formatCode="General">
                  <c:v>3676.9999999999991</c:v>
                </c:pt>
                <c:pt idx="1">
                  <c:v>3901.2999999999997</c:v>
                </c:pt>
                <c:pt idx="2">
                  <c:v>4200.7</c:v>
                </c:pt>
                <c:pt idx="3">
                  <c:v>4409.3</c:v>
                </c:pt>
                <c:pt idx="4">
                  <c:v>4275.9121449465274</c:v>
                </c:pt>
                <c:pt idx="5">
                  <c:v>4509.0563034872603</c:v>
                </c:pt>
                <c:pt idx="6">
                  <c:v>4774.9246260635618</c:v>
                </c:pt>
                <c:pt idx="7">
                  <c:v>5078.3367312371793</c:v>
                </c:pt>
                <c:pt idx="8">
                  <c:v>5424.8337903299489</c:v>
                </c:pt>
                <c:pt idx="9">
                  <c:v>5785.328137885791</c:v>
                </c:pt>
              </c:numCache>
            </c:numRef>
          </c:val>
        </c:ser>
        <c:dLbls>
          <c:showLegendKey val="0"/>
          <c:showVal val="0"/>
          <c:showCatName val="0"/>
          <c:showSerName val="0"/>
          <c:showPercent val="0"/>
          <c:showBubbleSize val="0"/>
        </c:dLbls>
        <c:gapWidth val="83"/>
        <c:overlap val="-27"/>
        <c:axId val="8957952"/>
        <c:axId val="8959488"/>
      </c:barChart>
      <c:catAx>
        <c:axId val="8957952"/>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959488"/>
        <c:crosses val="autoZero"/>
        <c:auto val="1"/>
        <c:lblAlgn val="ctr"/>
        <c:lblOffset val="100"/>
        <c:noMultiLvlLbl val="0"/>
      </c:catAx>
      <c:valAx>
        <c:axId val="8959488"/>
        <c:scaling>
          <c:orientation val="minMax"/>
          <c:min val="3500"/>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957952"/>
        <c:crosses val="autoZero"/>
        <c:crossBetween val="between"/>
        <c:minorUnit val="40"/>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9017415473136212E-2"/>
          <c:y val="3.0031748317042781E-2"/>
          <c:w val="0.9424125065255643"/>
          <c:h val="0.85062489714125289"/>
        </c:manualLayout>
      </c:layout>
      <c:lineChart>
        <c:grouping val="standard"/>
        <c:varyColors val="0"/>
        <c:ser>
          <c:idx val="1"/>
          <c:order val="0"/>
          <c:tx>
            <c:v>Mead Johnson</c:v>
          </c:tx>
          <c:spPr>
            <a:ln w="38100"/>
          </c:spPr>
          <c:marker>
            <c:symbol val="none"/>
          </c:marker>
          <c:cat>
            <c:numRef>
              <c:f>'1 - Chart Data'!$A$1264:$A$1824</c:f>
              <c:numCache>
                <c:formatCode>[$-409]mmm\-dd\-yyyy;@</c:formatCode>
                <c:ptCount val="561"/>
                <c:pt idx="0">
                  <c:v>41641</c:v>
                </c:pt>
                <c:pt idx="1">
                  <c:v>41642</c:v>
                </c:pt>
                <c:pt idx="2">
                  <c:v>41645</c:v>
                </c:pt>
                <c:pt idx="3">
                  <c:v>41646</c:v>
                </c:pt>
                <c:pt idx="4">
                  <c:v>41647</c:v>
                </c:pt>
                <c:pt idx="5">
                  <c:v>41648</c:v>
                </c:pt>
                <c:pt idx="6">
                  <c:v>41649</c:v>
                </c:pt>
                <c:pt idx="7">
                  <c:v>41652</c:v>
                </c:pt>
                <c:pt idx="8">
                  <c:v>41653</c:v>
                </c:pt>
                <c:pt idx="9">
                  <c:v>41654</c:v>
                </c:pt>
                <c:pt idx="10">
                  <c:v>41655</c:v>
                </c:pt>
                <c:pt idx="11">
                  <c:v>41656</c:v>
                </c:pt>
                <c:pt idx="12">
                  <c:v>41659</c:v>
                </c:pt>
                <c:pt idx="13">
                  <c:v>41660</c:v>
                </c:pt>
                <c:pt idx="14">
                  <c:v>41661</c:v>
                </c:pt>
                <c:pt idx="15">
                  <c:v>41662</c:v>
                </c:pt>
                <c:pt idx="16">
                  <c:v>41663</c:v>
                </c:pt>
                <c:pt idx="17">
                  <c:v>41666</c:v>
                </c:pt>
                <c:pt idx="18">
                  <c:v>41667</c:v>
                </c:pt>
                <c:pt idx="19">
                  <c:v>41668</c:v>
                </c:pt>
                <c:pt idx="20">
                  <c:v>41669</c:v>
                </c:pt>
                <c:pt idx="21">
                  <c:v>41670</c:v>
                </c:pt>
                <c:pt idx="22">
                  <c:v>41673</c:v>
                </c:pt>
                <c:pt idx="23">
                  <c:v>41674</c:v>
                </c:pt>
                <c:pt idx="24">
                  <c:v>41675</c:v>
                </c:pt>
                <c:pt idx="25">
                  <c:v>41676</c:v>
                </c:pt>
                <c:pt idx="26">
                  <c:v>41677</c:v>
                </c:pt>
                <c:pt idx="27">
                  <c:v>41680</c:v>
                </c:pt>
                <c:pt idx="28">
                  <c:v>41681</c:v>
                </c:pt>
                <c:pt idx="29">
                  <c:v>41682</c:v>
                </c:pt>
                <c:pt idx="30">
                  <c:v>41683</c:v>
                </c:pt>
                <c:pt idx="31">
                  <c:v>41684</c:v>
                </c:pt>
                <c:pt idx="32">
                  <c:v>41687</c:v>
                </c:pt>
                <c:pt idx="33">
                  <c:v>41688</c:v>
                </c:pt>
                <c:pt idx="34">
                  <c:v>41689</c:v>
                </c:pt>
                <c:pt idx="35">
                  <c:v>41690</c:v>
                </c:pt>
                <c:pt idx="36">
                  <c:v>41691</c:v>
                </c:pt>
                <c:pt idx="37">
                  <c:v>41694</c:v>
                </c:pt>
                <c:pt idx="38">
                  <c:v>41695</c:v>
                </c:pt>
                <c:pt idx="39">
                  <c:v>41696</c:v>
                </c:pt>
                <c:pt idx="40">
                  <c:v>41697</c:v>
                </c:pt>
                <c:pt idx="41">
                  <c:v>41698</c:v>
                </c:pt>
                <c:pt idx="42">
                  <c:v>41701</c:v>
                </c:pt>
                <c:pt idx="43">
                  <c:v>41702</c:v>
                </c:pt>
                <c:pt idx="44">
                  <c:v>41703</c:v>
                </c:pt>
                <c:pt idx="45">
                  <c:v>41704</c:v>
                </c:pt>
                <c:pt idx="46">
                  <c:v>41705</c:v>
                </c:pt>
                <c:pt idx="47">
                  <c:v>41708</c:v>
                </c:pt>
                <c:pt idx="48">
                  <c:v>41709</c:v>
                </c:pt>
                <c:pt idx="49">
                  <c:v>41710</c:v>
                </c:pt>
                <c:pt idx="50">
                  <c:v>41711</c:v>
                </c:pt>
                <c:pt idx="51">
                  <c:v>41712</c:v>
                </c:pt>
                <c:pt idx="52">
                  <c:v>41715</c:v>
                </c:pt>
                <c:pt idx="53">
                  <c:v>41716</c:v>
                </c:pt>
                <c:pt idx="54">
                  <c:v>41717</c:v>
                </c:pt>
                <c:pt idx="55">
                  <c:v>41718</c:v>
                </c:pt>
                <c:pt idx="56">
                  <c:v>41719</c:v>
                </c:pt>
                <c:pt idx="57">
                  <c:v>41722</c:v>
                </c:pt>
                <c:pt idx="58">
                  <c:v>41723</c:v>
                </c:pt>
                <c:pt idx="59">
                  <c:v>41724</c:v>
                </c:pt>
                <c:pt idx="60">
                  <c:v>41725</c:v>
                </c:pt>
                <c:pt idx="61">
                  <c:v>41726</c:v>
                </c:pt>
                <c:pt idx="62">
                  <c:v>41729</c:v>
                </c:pt>
                <c:pt idx="63">
                  <c:v>41730</c:v>
                </c:pt>
                <c:pt idx="64">
                  <c:v>41731</c:v>
                </c:pt>
                <c:pt idx="65">
                  <c:v>41732</c:v>
                </c:pt>
                <c:pt idx="66">
                  <c:v>41733</c:v>
                </c:pt>
                <c:pt idx="67">
                  <c:v>41736</c:v>
                </c:pt>
                <c:pt idx="68">
                  <c:v>41737</c:v>
                </c:pt>
                <c:pt idx="69">
                  <c:v>41738</c:v>
                </c:pt>
                <c:pt idx="70">
                  <c:v>41739</c:v>
                </c:pt>
                <c:pt idx="71">
                  <c:v>41740</c:v>
                </c:pt>
                <c:pt idx="72">
                  <c:v>41743</c:v>
                </c:pt>
                <c:pt idx="73">
                  <c:v>41744</c:v>
                </c:pt>
                <c:pt idx="74">
                  <c:v>41745</c:v>
                </c:pt>
                <c:pt idx="75">
                  <c:v>41746</c:v>
                </c:pt>
                <c:pt idx="76">
                  <c:v>41750</c:v>
                </c:pt>
                <c:pt idx="77">
                  <c:v>41751</c:v>
                </c:pt>
                <c:pt idx="78">
                  <c:v>41752</c:v>
                </c:pt>
                <c:pt idx="79">
                  <c:v>41753</c:v>
                </c:pt>
                <c:pt idx="80">
                  <c:v>41754</c:v>
                </c:pt>
                <c:pt idx="81">
                  <c:v>41757</c:v>
                </c:pt>
                <c:pt idx="82">
                  <c:v>41758</c:v>
                </c:pt>
                <c:pt idx="83">
                  <c:v>41759</c:v>
                </c:pt>
                <c:pt idx="84">
                  <c:v>41760</c:v>
                </c:pt>
                <c:pt idx="85">
                  <c:v>41761</c:v>
                </c:pt>
                <c:pt idx="86">
                  <c:v>41764</c:v>
                </c:pt>
                <c:pt idx="87">
                  <c:v>41765</c:v>
                </c:pt>
                <c:pt idx="88">
                  <c:v>41766</c:v>
                </c:pt>
                <c:pt idx="89">
                  <c:v>41767</c:v>
                </c:pt>
                <c:pt idx="90">
                  <c:v>41768</c:v>
                </c:pt>
                <c:pt idx="91">
                  <c:v>41771</c:v>
                </c:pt>
                <c:pt idx="92">
                  <c:v>41772</c:v>
                </c:pt>
                <c:pt idx="93">
                  <c:v>41773</c:v>
                </c:pt>
                <c:pt idx="94">
                  <c:v>41774</c:v>
                </c:pt>
                <c:pt idx="95">
                  <c:v>41775</c:v>
                </c:pt>
                <c:pt idx="96">
                  <c:v>41778</c:v>
                </c:pt>
                <c:pt idx="97">
                  <c:v>41779</c:v>
                </c:pt>
                <c:pt idx="98">
                  <c:v>41780</c:v>
                </c:pt>
                <c:pt idx="99">
                  <c:v>41781</c:v>
                </c:pt>
                <c:pt idx="100">
                  <c:v>41782</c:v>
                </c:pt>
                <c:pt idx="101">
                  <c:v>41785</c:v>
                </c:pt>
                <c:pt idx="102">
                  <c:v>41786</c:v>
                </c:pt>
                <c:pt idx="103">
                  <c:v>41787</c:v>
                </c:pt>
                <c:pt idx="104">
                  <c:v>41788</c:v>
                </c:pt>
                <c:pt idx="105">
                  <c:v>41789</c:v>
                </c:pt>
                <c:pt idx="106">
                  <c:v>41792</c:v>
                </c:pt>
                <c:pt idx="107">
                  <c:v>41793</c:v>
                </c:pt>
                <c:pt idx="108">
                  <c:v>41794</c:v>
                </c:pt>
                <c:pt idx="109">
                  <c:v>41795</c:v>
                </c:pt>
                <c:pt idx="110">
                  <c:v>41796</c:v>
                </c:pt>
                <c:pt idx="111">
                  <c:v>41799</c:v>
                </c:pt>
                <c:pt idx="112">
                  <c:v>41800</c:v>
                </c:pt>
                <c:pt idx="113">
                  <c:v>41801</c:v>
                </c:pt>
                <c:pt idx="114">
                  <c:v>41802</c:v>
                </c:pt>
                <c:pt idx="115">
                  <c:v>41803</c:v>
                </c:pt>
                <c:pt idx="116">
                  <c:v>41806</c:v>
                </c:pt>
                <c:pt idx="117">
                  <c:v>41807</c:v>
                </c:pt>
                <c:pt idx="118">
                  <c:v>41808</c:v>
                </c:pt>
                <c:pt idx="119">
                  <c:v>41809</c:v>
                </c:pt>
                <c:pt idx="120">
                  <c:v>41810</c:v>
                </c:pt>
                <c:pt idx="121">
                  <c:v>41813</c:v>
                </c:pt>
                <c:pt idx="122">
                  <c:v>41814</c:v>
                </c:pt>
                <c:pt idx="123">
                  <c:v>41815</c:v>
                </c:pt>
                <c:pt idx="124">
                  <c:v>41816</c:v>
                </c:pt>
                <c:pt idx="125">
                  <c:v>41817</c:v>
                </c:pt>
                <c:pt idx="126">
                  <c:v>41820</c:v>
                </c:pt>
                <c:pt idx="127">
                  <c:v>41821</c:v>
                </c:pt>
                <c:pt idx="128">
                  <c:v>41822</c:v>
                </c:pt>
                <c:pt idx="129">
                  <c:v>41823</c:v>
                </c:pt>
                <c:pt idx="130">
                  <c:v>41824</c:v>
                </c:pt>
                <c:pt idx="131">
                  <c:v>41827</c:v>
                </c:pt>
                <c:pt idx="132">
                  <c:v>41828</c:v>
                </c:pt>
                <c:pt idx="133">
                  <c:v>41829</c:v>
                </c:pt>
                <c:pt idx="134">
                  <c:v>41830</c:v>
                </c:pt>
                <c:pt idx="135">
                  <c:v>41831</c:v>
                </c:pt>
                <c:pt idx="136">
                  <c:v>41834</c:v>
                </c:pt>
                <c:pt idx="137">
                  <c:v>41835</c:v>
                </c:pt>
                <c:pt idx="138">
                  <c:v>41836</c:v>
                </c:pt>
                <c:pt idx="139">
                  <c:v>41837</c:v>
                </c:pt>
                <c:pt idx="140">
                  <c:v>41838</c:v>
                </c:pt>
                <c:pt idx="141">
                  <c:v>41841</c:v>
                </c:pt>
                <c:pt idx="142">
                  <c:v>41842</c:v>
                </c:pt>
                <c:pt idx="143">
                  <c:v>41843</c:v>
                </c:pt>
                <c:pt idx="144">
                  <c:v>41844</c:v>
                </c:pt>
                <c:pt idx="145">
                  <c:v>41845</c:v>
                </c:pt>
                <c:pt idx="146">
                  <c:v>41848</c:v>
                </c:pt>
                <c:pt idx="147">
                  <c:v>41849</c:v>
                </c:pt>
                <c:pt idx="148">
                  <c:v>41850</c:v>
                </c:pt>
                <c:pt idx="149">
                  <c:v>41851</c:v>
                </c:pt>
                <c:pt idx="150">
                  <c:v>41852</c:v>
                </c:pt>
                <c:pt idx="151">
                  <c:v>41855</c:v>
                </c:pt>
                <c:pt idx="152">
                  <c:v>41856</c:v>
                </c:pt>
                <c:pt idx="153">
                  <c:v>41857</c:v>
                </c:pt>
                <c:pt idx="154">
                  <c:v>41858</c:v>
                </c:pt>
                <c:pt idx="155">
                  <c:v>41859</c:v>
                </c:pt>
                <c:pt idx="156">
                  <c:v>41862</c:v>
                </c:pt>
                <c:pt idx="157">
                  <c:v>41863</c:v>
                </c:pt>
                <c:pt idx="158">
                  <c:v>41864</c:v>
                </c:pt>
                <c:pt idx="159">
                  <c:v>41865</c:v>
                </c:pt>
                <c:pt idx="160">
                  <c:v>41866</c:v>
                </c:pt>
                <c:pt idx="161">
                  <c:v>41869</c:v>
                </c:pt>
                <c:pt idx="162">
                  <c:v>41870</c:v>
                </c:pt>
                <c:pt idx="163">
                  <c:v>41871</c:v>
                </c:pt>
                <c:pt idx="164">
                  <c:v>41872</c:v>
                </c:pt>
                <c:pt idx="165">
                  <c:v>41873</c:v>
                </c:pt>
                <c:pt idx="166">
                  <c:v>41876</c:v>
                </c:pt>
                <c:pt idx="167">
                  <c:v>41877</c:v>
                </c:pt>
                <c:pt idx="168">
                  <c:v>41878</c:v>
                </c:pt>
                <c:pt idx="169">
                  <c:v>41879</c:v>
                </c:pt>
                <c:pt idx="170">
                  <c:v>41880</c:v>
                </c:pt>
                <c:pt idx="171">
                  <c:v>41883</c:v>
                </c:pt>
                <c:pt idx="172">
                  <c:v>41884</c:v>
                </c:pt>
                <c:pt idx="173">
                  <c:v>41885</c:v>
                </c:pt>
                <c:pt idx="174">
                  <c:v>41886</c:v>
                </c:pt>
                <c:pt idx="175">
                  <c:v>41887</c:v>
                </c:pt>
                <c:pt idx="176">
                  <c:v>41890</c:v>
                </c:pt>
                <c:pt idx="177">
                  <c:v>41891</c:v>
                </c:pt>
                <c:pt idx="178">
                  <c:v>41892</c:v>
                </c:pt>
                <c:pt idx="179">
                  <c:v>41893</c:v>
                </c:pt>
                <c:pt idx="180">
                  <c:v>41894</c:v>
                </c:pt>
                <c:pt idx="181">
                  <c:v>41897</c:v>
                </c:pt>
                <c:pt idx="182">
                  <c:v>41898</c:v>
                </c:pt>
                <c:pt idx="183">
                  <c:v>41899</c:v>
                </c:pt>
                <c:pt idx="184">
                  <c:v>41900</c:v>
                </c:pt>
                <c:pt idx="185">
                  <c:v>41901</c:v>
                </c:pt>
                <c:pt idx="186">
                  <c:v>41904</c:v>
                </c:pt>
                <c:pt idx="187">
                  <c:v>41905</c:v>
                </c:pt>
                <c:pt idx="188">
                  <c:v>41906</c:v>
                </c:pt>
                <c:pt idx="189">
                  <c:v>41907</c:v>
                </c:pt>
                <c:pt idx="190">
                  <c:v>41908</c:v>
                </c:pt>
                <c:pt idx="191">
                  <c:v>41911</c:v>
                </c:pt>
                <c:pt idx="192">
                  <c:v>41912</c:v>
                </c:pt>
                <c:pt idx="193">
                  <c:v>41913</c:v>
                </c:pt>
                <c:pt idx="194">
                  <c:v>41914</c:v>
                </c:pt>
                <c:pt idx="195">
                  <c:v>41915</c:v>
                </c:pt>
                <c:pt idx="196">
                  <c:v>41918</c:v>
                </c:pt>
                <c:pt idx="197">
                  <c:v>41919</c:v>
                </c:pt>
                <c:pt idx="198">
                  <c:v>41920</c:v>
                </c:pt>
                <c:pt idx="199">
                  <c:v>41921</c:v>
                </c:pt>
                <c:pt idx="200">
                  <c:v>41922</c:v>
                </c:pt>
                <c:pt idx="201">
                  <c:v>41925</c:v>
                </c:pt>
                <c:pt idx="202">
                  <c:v>41926</c:v>
                </c:pt>
                <c:pt idx="203">
                  <c:v>41927</c:v>
                </c:pt>
                <c:pt idx="204">
                  <c:v>41928</c:v>
                </c:pt>
                <c:pt idx="205">
                  <c:v>41929</c:v>
                </c:pt>
                <c:pt idx="206">
                  <c:v>41932</c:v>
                </c:pt>
                <c:pt idx="207">
                  <c:v>41933</c:v>
                </c:pt>
                <c:pt idx="208">
                  <c:v>41934</c:v>
                </c:pt>
                <c:pt idx="209">
                  <c:v>41935</c:v>
                </c:pt>
                <c:pt idx="210">
                  <c:v>41936</c:v>
                </c:pt>
                <c:pt idx="211">
                  <c:v>41939</c:v>
                </c:pt>
                <c:pt idx="212">
                  <c:v>41940</c:v>
                </c:pt>
                <c:pt idx="213">
                  <c:v>41941</c:v>
                </c:pt>
                <c:pt idx="214">
                  <c:v>41942</c:v>
                </c:pt>
                <c:pt idx="215">
                  <c:v>41943</c:v>
                </c:pt>
                <c:pt idx="216">
                  <c:v>41946</c:v>
                </c:pt>
                <c:pt idx="217">
                  <c:v>41947</c:v>
                </c:pt>
                <c:pt idx="218">
                  <c:v>41948</c:v>
                </c:pt>
                <c:pt idx="219">
                  <c:v>41949</c:v>
                </c:pt>
                <c:pt idx="220">
                  <c:v>41950</c:v>
                </c:pt>
                <c:pt idx="221">
                  <c:v>41953</c:v>
                </c:pt>
                <c:pt idx="222">
                  <c:v>41954</c:v>
                </c:pt>
                <c:pt idx="223">
                  <c:v>41955</c:v>
                </c:pt>
                <c:pt idx="224">
                  <c:v>41956</c:v>
                </c:pt>
                <c:pt idx="225">
                  <c:v>41957</c:v>
                </c:pt>
                <c:pt idx="226">
                  <c:v>41960</c:v>
                </c:pt>
                <c:pt idx="227">
                  <c:v>41961</c:v>
                </c:pt>
                <c:pt idx="228">
                  <c:v>41962</c:v>
                </c:pt>
                <c:pt idx="229">
                  <c:v>41963</c:v>
                </c:pt>
                <c:pt idx="230">
                  <c:v>41964</c:v>
                </c:pt>
                <c:pt idx="231">
                  <c:v>41967</c:v>
                </c:pt>
                <c:pt idx="232">
                  <c:v>41968</c:v>
                </c:pt>
                <c:pt idx="233">
                  <c:v>41969</c:v>
                </c:pt>
                <c:pt idx="234">
                  <c:v>41970</c:v>
                </c:pt>
                <c:pt idx="235">
                  <c:v>41971</c:v>
                </c:pt>
                <c:pt idx="236">
                  <c:v>41974</c:v>
                </c:pt>
                <c:pt idx="237">
                  <c:v>41975</c:v>
                </c:pt>
                <c:pt idx="238">
                  <c:v>41976</c:v>
                </c:pt>
                <c:pt idx="239">
                  <c:v>41977</c:v>
                </c:pt>
                <c:pt idx="240">
                  <c:v>41978</c:v>
                </c:pt>
                <c:pt idx="241">
                  <c:v>41981</c:v>
                </c:pt>
                <c:pt idx="242">
                  <c:v>41982</c:v>
                </c:pt>
                <c:pt idx="243">
                  <c:v>41983</c:v>
                </c:pt>
                <c:pt idx="244">
                  <c:v>41984</c:v>
                </c:pt>
                <c:pt idx="245">
                  <c:v>41985</c:v>
                </c:pt>
                <c:pt idx="246">
                  <c:v>41988</c:v>
                </c:pt>
                <c:pt idx="247">
                  <c:v>41989</c:v>
                </c:pt>
                <c:pt idx="248">
                  <c:v>41990</c:v>
                </c:pt>
                <c:pt idx="249">
                  <c:v>41991</c:v>
                </c:pt>
                <c:pt idx="250">
                  <c:v>41992</c:v>
                </c:pt>
                <c:pt idx="251">
                  <c:v>41995</c:v>
                </c:pt>
                <c:pt idx="252">
                  <c:v>41996</c:v>
                </c:pt>
                <c:pt idx="253">
                  <c:v>41997</c:v>
                </c:pt>
                <c:pt idx="254">
                  <c:v>41999</c:v>
                </c:pt>
                <c:pt idx="255">
                  <c:v>42002</c:v>
                </c:pt>
                <c:pt idx="256">
                  <c:v>42003</c:v>
                </c:pt>
                <c:pt idx="257">
                  <c:v>42004</c:v>
                </c:pt>
                <c:pt idx="258">
                  <c:v>42006</c:v>
                </c:pt>
                <c:pt idx="259">
                  <c:v>42009</c:v>
                </c:pt>
                <c:pt idx="260">
                  <c:v>42010</c:v>
                </c:pt>
                <c:pt idx="261">
                  <c:v>42011</c:v>
                </c:pt>
                <c:pt idx="262">
                  <c:v>42012</c:v>
                </c:pt>
                <c:pt idx="263">
                  <c:v>42013</c:v>
                </c:pt>
                <c:pt idx="264">
                  <c:v>42016</c:v>
                </c:pt>
                <c:pt idx="265">
                  <c:v>42017</c:v>
                </c:pt>
                <c:pt idx="266">
                  <c:v>42018</c:v>
                </c:pt>
                <c:pt idx="267">
                  <c:v>42019</c:v>
                </c:pt>
                <c:pt idx="268">
                  <c:v>42020</c:v>
                </c:pt>
                <c:pt idx="269">
                  <c:v>42023</c:v>
                </c:pt>
                <c:pt idx="270">
                  <c:v>42024</c:v>
                </c:pt>
                <c:pt idx="271">
                  <c:v>42025</c:v>
                </c:pt>
                <c:pt idx="272">
                  <c:v>42026</c:v>
                </c:pt>
                <c:pt idx="273">
                  <c:v>42027</c:v>
                </c:pt>
                <c:pt idx="274">
                  <c:v>42030</c:v>
                </c:pt>
                <c:pt idx="275">
                  <c:v>42031</c:v>
                </c:pt>
                <c:pt idx="276">
                  <c:v>42032</c:v>
                </c:pt>
                <c:pt idx="277">
                  <c:v>42033</c:v>
                </c:pt>
                <c:pt idx="278">
                  <c:v>42034</c:v>
                </c:pt>
                <c:pt idx="279">
                  <c:v>42037</c:v>
                </c:pt>
                <c:pt idx="280">
                  <c:v>42038</c:v>
                </c:pt>
                <c:pt idx="281">
                  <c:v>42039</c:v>
                </c:pt>
                <c:pt idx="282">
                  <c:v>42040</c:v>
                </c:pt>
                <c:pt idx="283">
                  <c:v>42041</c:v>
                </c:pt>
                <c:pt idx="284">
                  <c:v>42044</c:v>
                </c:pt>
                <c:pt idx="285">
                  <c:v>42045</c:v>
                </c:pt>
                <c:pt idx="286">
                  <c:v>42046</c:v>
                </c:pt>
                <c:pt idx="287">
                  <c:v>42047</c:v>
                </c:pt>
                <c:pt idx="288">
                  <c:v>42048</c:v>
                </c:pt>
                <c:pt idx="289">
                  <c:v>42051</c:v>
                </c:pt>
                <c:pt idx="290">
                  <c:v>42052</c:v>
                </c:pt>
                <c:pt idx="291">
                  <c:v>42053</c:v>
                </c:pt>
                <c:pt idx="292">
                  <c:v>42054</c:v>
                </c:pt>
                <c:pt idx="293">
                  <c:v>42055</c:v>
                </c:pt>
                <c:pt idx="294">
                  <c:v>42058</c:v>
                </c:pt>
                <c:pt idx="295">
                  <c:v>42059</c:v>
                </c:pt>
                <c:pt idx="296">
                  <c:v>42060</c:v>
                </c:pt>
                <c:pt idx="297">
                  <c:v>42061</c:v>
                </c:pt>
                <c:pt idx="298">
                  <c:v>42062</c:v>
                </c:pt>
                <c:pt idx="299">
                  <c:v>42065</c:v>
                </c:pt>
                <c:pt idx="300">
                  <c:v>42066</c:v>
                </c:pt>
                <c:pt idx="301">
                  <c:v>42067</c:v>
                </c:pt>
                <c:pt idx="302">
                  <c:v>42068</c:v>
                </c:pt>
                <c:pt idx="303">
                  <c:v>42069</c:v>
                </c:pt>
                <c:pt idx="304">
                  <c:v>42072</c:v>
                </c:pt>
                <c:pt idx="305">
                  <c:v>42073</c:v>
                </c:pt>
                <c:pt idx="306">
                  <c:v>42074</c:v>
                </c:pt>
                <c:pt idx="307">
                  <c:v>42075</c:v>
                </c:pt>
                <c:pt idx="308">
                  <c:v>42076</c:v>
                </c:pt>
                <c:pt idx="309">
                  <c:v>42079</c:v>
                </c:pt>
                <c:pt idx="310">
                  <c:v>42080</c:v>
                </c:pt>
                <c:pt idx="311">
                  <c:v>42081</c:v>
                </c:pt>
                <c:pt idx="312">
                  <c:v>42082</c:v>
                </c:pt>
                <c:pt idx="313">
                  <c:v>42083</c:v>
                </c:pt>
                <c:pt idx="314">
                  <c:v>42086</c:v>
                </c:pt>
                <c:pt idx="315">
                  <c:v>42087</c:v>
                </c:pt>
                <c:pt idx="316">
                  <c:v>42088</c:v>
                </c:pt>
                <c:pt idx="317">
                  <c:v>42089</c:v>
                </c:pt>
                <c:pt idx="318">
                  <c:v>42090</c:v>
                </c:pt>
                <c:pt idx="319">
                  <c:v>42093</c:v>
                </c:pt>
                <c:pt idx="320">
                  <c:v>42094</c:v>
                </c:pt>
                <c:pt idx="321">
                  <c:v>42095</c:v>
                </c:pt>
                <c:pt idx="322">
                  <c:v>42096</c:v>
                </c:pt>
                <c:pt idx="323">
                  <c:v>42100</c:v>
                </c:pt>
                <c:pt idx="324">
                  <c:v>42101</c:v>
                </c:pt>
                <c:pt idx="325">
                  <c:v>42102</c:v>
                </c:pt>
                <c:pt idx="326">
                  <c:v>42103</c:v>
                </c:pt>
                <c:pt idx="327">
                  <c:v>42104</c:v>
                </c:pt>
                <c:pt idx="328">
                  <c:v>42107</c:v>
                </c:pt>
                <c:pt idx="329">
                  <c:v>42108</c:v>
                </c:pt>
                <c:pt idx="330">
                  <c:v>42109</c:v>
                </c:pt>
                <c:pt idx="331">
                  <c:v>42110</c:v>
                </c:pt>
                <c:pt idx="332">
                  <c:v>42111</c:v>
                </c:pt>
                <c:pt idx="333">
                  <c:v>42114</c:v>
                </c:pt>
                <c:pt idx="334">
                  <c:v>42115</c:v>
                </c:pt>
                <c:pt idx="335">
                  <c:v>42116</c:v>
                </c:pt>
                <c:pt idx="336">
                  <c:v>42117</c:v>
                </c:pt>
                <c:pt idx="337">
                  <c:v>42118</c:v>
                </c:pt>
                <c:pt idx="338">
                  <c:v>42121</c:v>
                </c:pt>
                <c:pt idx="339">
                  <c:v>42122</c:v>
                </c:pt>
                <c:pt idx="340">
                  <c:v>42123</c:v>
                </c:pt>
                <c:pt idx="341">
                  <c:v>42124</c:v>
                </c:pt>
                <c:pt idx="342">
                  <c:v>42125</c:v>
                </c:pt>
                <c:pt idx="343">
                  <c:v>42128</c:v>
                </c:pt>
                <c:pt idx="344">
                  <c:v>42129</c:v>
                </c:pt>
                <c:pt idx="345">
                  <c:v>42130</c:v>
                </c:pt>
                <c:pt idx="346">
                  <c:v>42131</c:v>
                </c:pt>
                <c:pt idx="347">
                  <c:v>42132</c:v>
                </c:pt>
                <c:pt idx="348">
                  <c:v>42135</c:v>
                </c:pt>
                <c:pt idx="349">
                  <c:v>42136</c:v>
                </c:pt>
                <c:pt idx="350">
                  <c:v>42137</c:v>
                </c:pt>
                <c:pt idx="351">
                  <c:v>42138</c:v>
                </c:pt>
                <c:pt idx="352">
                  <c:v>42139</c:v>
                </c:pt>
                <c:pt idx="353">
                  <c:v>42142</c:v>
                </c:pt>
                <c:pt idx="354">
                  <c:v>42143</c:v>
                </c:pt>
                <c:pt idx="355">
                  <c:v>42144</c:v>
                </c:pt>
                <c:pt idx="356">
                  <c:v>42145</c:v>
                </c:pt>
                <c:pt idx="357">
                  <c:v>42146</c:v>
                </c:pt>
                <c:pt idx="358">
                  <c:v>42149</c:v>
                </c:pt>
                <c:pt idx="359">
                  <c:v>42150</c:v>
                </c:pt>
                <c:pt idx="360">
                  <c:v>42151</c:v>
                </c:pt>
                <c:pt idx="361">
                  <c:v>42152</c:v>
                </c:pt>
                <c:pt idx="362">
                  <c:v>42153</c:v>
                </c:pt>
                <c:pt idx="363">
                  <c:v>42156</c:v>
                </c:pt>
                <c:pt idx="364">
                  <c:v>42157</c:v>
                </c:pt>
                <c:pt idx="365">
                  <c:v>42158</c:v>
                </c:pt>
                <c:pt idx="366">
                  <c:v>42159</c:v>
                </c:pt>
                <c:pt idx="367">
                  <c:v>42160</c:v>
                </c:pt>
                <c:pt idx="368">
                  <c:v>42163</c:v>
                </c:pt>
                <c:pt idx="369">
                  <c:v>42164</c:v>
                </c:pt>
                <c:pt idx="370">
                  <c:v>42165</c:v>
                </c:pt>
                <c:pt idx="371">
                  <c:v>42166</c:v>
                </c:pt>
                <c:pt idx="372">
                  <c:v>42167</c:v>
                </c:pt>
                <c:pt idx="373">
                  <c:v>42170</c:v>
                </c:pt>
                <c:pt idx="374">
                  <c:v>42171</c:v>
                </c:pt>
                <c:pt idx="375">
                  <c:v>42172</c:v>
                </c:pt>
                <c:pt idx="376">
                  <c:v>42173</c:v>
                </c:pt>
                <c:pt idx="377">
                  <c:v>42174</c:v>
                </c:pt>
                <c:pt idx="378">
                  <c:v>42177</c:v>
                </c:pt>
                <c:pt idx="379">
                  <c:v>42178</c:v>
                </c:pt>
                <c:pt idx="380">
                  <c:v>42179</c:v>
                </c:pt>
                <c:pt idx="381">
                  <c:v>42180</c:v>
                </c:pt>
                <c:pt idx="382">
                  <c:v>42181</c:v>
                </c:pt>
                <c:pt idx="383">
                  <c:v>42184</c:v>
                </c:pt>
                <c:pt idx="384">
                  <c:v>42185</c:v>
                </c:pt>
                <c:pt idx="385">
                  <c:v>42186</c:v>
                </c:pt>
                <c:pt idx="386">
                  <c:v>42187</c:v>
                </c:pt>
                <c:pt idx="387">
                  <c:v>42188</c:v>
                </c:pt>
                <c:pt idx="388">
                  <c:v>42191</c:v>
                </c:pt>
                <c:pt idx="389">
                  <c:v>42192</c:v>
                </c:pt>
                <c:pt idx="390">
                  <c:v>42193</c:v>
                </c:pt>
                <c:pt idx="391">
                  <c:v>42194</c:v>
                </c:pt>
                <c:pt idx="392">
                  <c:v>42195</c:v>
                </c:pt>
                <c:pt idx="393">
                  <c:v>42198</c:v>
                </c:pt>
                <c:pt idx="394">
                  <c:v>42199</c:v>
                </c:pt>
                <c:pt idx="395">
                  <c:v>42200</c:v>
                </c:pt>
                <c:pt idx="396">
                  <c:v>42201</c:v>
                </c:pt>
                <c:pt idx="397">
                  <c:v>42202</c:v>
                </c:pt>
                <c:pt idx="398">
                  <c:v>42205</c:v>
                </c:pt>
                <c:pt idx="399">
                  <c:v>42206</c:v>
                </c:pt>
                <c:pt idx="400">
                  <c:v>42207</c:v>
                </c:pt>
                <c:pt idx="401">
                  <c:v>42208</c:v>
                </c:pt>
                <c:pt idx="402">
                  <c:v>42209</c:v>
                </c:pt>
                <c:pt idx="403">
                  <c:v>42212</c:v>
                </c:pt>
                <c:pt idx="404">
                  <c:v>42213</c:v>
                </c:pt>
                <c:pt idx="405">
                  <c:v>42214</c:v>
                </c:pt>
                <c:pt idx="406">
                  <c:v>42215</c:v>
                </c:pt>
                <c:pt idx="407">
                  <c:v>42216</c:v>
                </c:pt>
                <c:pt idx="408">
                  <c:v>42219</c:v>
                </c:pt>
                <c:pt idx="409">
                  <c:v>42220</c:v>
                </c:pt>
                <c:pt idx="410">
                  <c:v>42221</c:v>
                </c:pt>
                <c:pt idx="411">
                  <c:v>42222</c:v>
                </c:pt>
                <c:pt idx="412">
                  <c:v>42223</c:v>
                </c:pt>
                <c:pt idx="413">
                  <c:v>42226</c:v>
                </c:pt>
                <c:pt idx="414">
                  <c:v>42227</c:v>
                </c:pt>
                <c:pt idx="415">
                  <c:v>42228</c:v>
                </c:pt>
                <c:pt idx="416">
                  <c:v>42229</c:v>
                </c:pt>
                <c:pt idx="417">
                  <c:v>42230</c:v>
                </c:pt>
                <c:pt idx="418">
                  <c:v>42233</c:v>
                </c:pt>
                <c:pt idx="419">
                  <c:v>42234</c:v>
                </c:pt>
                <c:pt idx="420">
                  <c:v>42235</c:v>
                </c:pt>
                <c:pt idx="421">
                  <c:v>42236</c:v>
                </c:pt>
                <c:pt idx="422">
                  <c:v>42237</c:v>
                </c:pt>
                <c:pt idx="423">
                  <c:v>42240</c:v>
                </c:pt>
                <c:pt idx="424">
                  <c:v>42241</c:v>
                </c:pt>
                <c:pt idx="425">
                  <c:v>42242</c:v>
                </c:pt>
                <c:pt idx="426">
                  <c:v>42243</c:v>
                </c:pt>
                <c:pt idx="427">
                  <c:v>42244</c:v>
                </c:pt>
                <c:pt idx="428">
                  <c:v>42247</c:v>
                </c:pt>
                <c:pt idx="429">
                  <c:v>42248</c:v>
                </c:pt>
                <c:pt idx="430">
                  <c:v>42249</c:v>
                </c:pt>
                <c:pt idx="431">
                  <c:v>42250</c:v>
                </c:pt>
                <c:pt idx="432">
                  <c:v>42251</c:v>
                </c:pt>
                <c:pt idx="433">
                  <c:v>42254</c:v>
                </c:pt>
                <c:pt idx="434">
                  <c:v>42255</c:v>
                </c:pt>
                <c:pt idx="435">
                  <c:v>42256</c:v>
                </c:pt>
                <c:pt idx="436">
                  <c:v>42257</c:v>
                </c:pt>
                <c:pt idx="437">
                  <c:v>42258</c:v>
                </c:pt>
                <c:pt idx="438">
                  <c:v>42261</c:v>
                </c:pt>
                <c:pt idx="439">
                  <c:v>42262</c:v>
                </c:pt>
                <c:pt idx="440">
                  <c:v>42263</c:v>
                </c:pt>
                <c:pt idx="441">
                  <c:v>42264</c:v>
                </c:pt>
                <c:pt idx="442">
                  <c:v>42265</c:v>
                </c:pt>
                <c:pt idx="443">
                  <c:v>42268</c:v>
                </c:pt>
                <c:pt idx="444">
                  <c:v>42269</c:v>
                </c:pt>
                <c:pt idx="445">
                  <c:v>42270</c:v>
                </c:pt>
                <c:pt idx="446">
                  <c:v>42271</c:v>
                </c:pt>
                <c:pt idx="447">
                  <c:v>42272</c:v>
                </c:pt>
                <c:pt idx="448">
                  <c:v>42275</c:v>
                </c:pt>
                <c:pt idx="449">
                  <c:v>42276</c:v>
                </c:pt>
                <c:pt idx="450">
                  <c:v>42277</c:v>
                </c:pt>
                <c:pt idx="451">
                  <c:v>42278</c:v>
                </c:pt>
                <c:pt idx="452">
                  <c:v>42279</c:v>
                </c:pt>
                <c:pt idx="453">
                  <c:v>42282</c:v>
                </c:pt>
                <c:pt idx="454">
                  <c:v>42283</c:v>
                </c:pt>
                <c:pt idx="455">
                  <c:v>42284</c:v>
                </c:pt>
                <c:pt idx="456">
                  <c:v>42285</c:v>
                </c:pt>
                <c:pt idx="457">
                  <c:v>42286</c:v>
                </c:pt>
                <c:pt idx="458">
                  <c:v>42289</c:v>
                </c:pt>
                <c:pt idx="459">
                  <c:v>42290</c:v>
                </c:pt>
                <c:pt idx="460">
                  <c:v>42291</c:v>
                </c:pt>
                <c:pt idx="461">
                  <c:v>42292</c:v>
                </c:pt>
                <c:pt idx="462">
                  <c:v>42293</c:v>
                </c:pt>
                <c:pt idx="463">
                  <c:v>42296</c:v>
                </c:pt>
                <c:pt idx="464">
                  <c:v>42297</c:v>
                </c:pt>
                <c:pt idx="465">
                  <c:v>42298</c:v>
                </c:pt>
                <c:pt idx="466">
                  <c:v>42299</c:v>
                </c:pt>
                <c:pt idx="467">
                  <c:v>42300</c:v>
                </c:pt>
                <c:pt idx="468">
                  <c:v>42303</c:v>
                </c:pt>
                <c:pt idx="469">
                  <c:v>42304</c:v>
                </c:pt>
                <c:pt idx="470">
                  <c:v>42305</c:v>
                </c:pt>
                <c:pt idx="471">
                  <c:v>42306</c:v>
                </c:pt>
                <c:pt idx="472">
                  <c:v>42307</c:v>
                </c:pt>
                <c:pt idx="473">
                  <c:v>42310</c:v>
                </c:pt>
                <c:pt idx="474">
                  <c:v>42311</c:v>
                </c:pt>
                <c:pt idx="475">
                  <c:v>42312</c:v>
                </c:pt>
                <c:pt idx="476">
                  <c:v>42313</c:v>
                </c:pt>
                <c:pt idx="477">
                  <c:v>42314</c:v>
                </c:pt>
                <c:pt idx="478">
                  <c:v>42317</c:v>
                </c:pt>
                <c:pt idx="479">
                  <c:v>42318</c:v>
                </c:pt>
                <c:pt idx="480">
                  <c:v>42319</c:v>
                </c:pt>
                <c:pt idx="481">
                  <c:v>42320</c:v>
                </c:pt>
                <c:pt idx="482">
                  <c:v>42321</c:v>
                </c:pt>
                <c:pt idx="483">
                  <c:v>42324</c:v>
                </c:pt>
                <c:pt idx="484">
                  <c:v>42325</c:v>
                </c:pt>
                <c:pt idx="485">
                  <c:v>42326</c:v>
                </c:pt>
                <c:pt idx="486">
                  <c:v>42327</c:v>
                </c:pt>
                <c:pt idx="487">
                  <c:v>42328</c:v>
                </c:pt>
                <c:pt idx="488">
                  <c:v>42331</c:v>
                </c:pt>
                <c:pt idx="489">
                  <c:v>42332</c:v>
                </c:pt>
                <c:pt idx="490">
                  <c:v>42333</c:v>
                </c:pt>
                <c:pt idx="491">
                  <c:v>42334</c:v>
                </c:pt>
                <c:pt idx="492">
                  <c:v>42335</c:v>
                </c:pt>
                <c:pt idx="493">
                  <c:v>42338</c:v>
                </c:pt>
                <c:pt idx="494">
                  <c:v>42339</c:v>
                </c:pt>
                <c:pt idx="495">
                  <c:v>42340</c:v>
                </c:pt>
                <c:pt idx="496">
                  <c:v>42341</c:v>
                </c:pt>
                <c:pt idx="497">
                  <c:v>42342</c:v>
                </c:pt>
                <c:pt idx="498">
                  <c:v>42345</c:v>
                </c:pt>
                <c:pt idx="499">
                  <c:v>42346</c:v>
                </c:pt>
                <c:pt idx="500">
                  <c:v>42347</c:v>
                </c:pt>
                <c:pt idx="501">
                  <c:v>42348</c:v>
                </c:pt>
                <c:pt idx="502">
                  <c:v>42349</c:v>
                </c:pt>
                <c:pt idx="503">
                  <c:v>42352</c:v>
                </c:pt>
                <c:pt idx="504">
                  <c:v>42353</c:v>
                </c:pt>
                <c:pt idx="505">
                  <c:v>42354</c:v>
                </c:pt>
                <c:pt idx="506">
                  <c:v>42355</c:v>
                </c:pt>
                <c:pt idx="507">
                  <c:v>42356</c:v>
                </c:pt>
                <c:pt idx="508">
                  <c:v>42359</c:v>
                </c:pt>
                <c:pt idx="509">
                  <c:v>42360</c:v>
                </c:pt>
                <c:pt idx="510">
                  <c:v>42361</c:v>
                </c:pt>
                <c:pt idx="511">
                  <c:v>42362</c:v>
                </c:pt>
                <c:pt idx="512">
                  <c:v>42366</c:v>
                </c:pt>
                <c:pt idx="513">
                  <c:v>42367</c:v>
                </c:pt>
                <c:pt idx="514">
                  <c:v>42368</c:v>
                </c:pt>
                <c:pt idx="515">
                  <c:v>42369</c:v>
                </c:pt>
                <c:pt idx="516">
                  <c:v>42373</c:v>
                </c:pt>
                <c:pt idx="517">
                  <c:v>42374</c:v>
                </c:pt>
                <c:pt idx="518">
                  <c:v>42375</c:v>
                </c:pt>
                <c:pt idx="519">
                  <c:v>42376</c:v>
                </c:pt>
                <c:pt idx="520">
                  <c:v>42377</c:v>
                </c:pt>
                <c:pt idx="521">
                  <c:v>42380</c:v>
                </c:pt>
                <c:pt idx="522">
                  <c:v>42381</c:v>
                </c:pt>
                <c:pt idx="523">
                  <c:v>42382</c:v>
                </c:pt>
                <c:pt idx="524">
                  <c:v>42383</c:v>
                </c:pt>
                <c:pt idx="525">
                  <c:v>42384</c:v>
                </c:pt>
                <c:pt idx="526">
                  <c:v>42387</c:v>
                </c:pt>
                <c:pt idx="527">
                  <c:v>42388</c:v>
                </c:pt>
                <c:pt idx="528">
                  <c:v>42389</c:v>
                </c:pt>
                <c:pt idx="529">
                  <c:v>42390</c:v>
                </c:pt>
                <c:pt idx="530">
                  <c:v>42391</c:v>
                </c:pt>
                <c:pt idx="531">
                  <c:v>42394</c:v>
                </c:pt>
                <c:pt idx="532">
                  <c:v>42395</c:v>
                </c:pt>
                <c:pt idx="533">
                  <c:v>42396</c:v>
                </c:pt>
                <c:pt idx="534">
                  <c:v>42397</c:v>
                </c:pt>
                <c:pt idx="535">
                  <c:v>42398</c:v>
                </c:pt>
                <c:pt idx="536">
                  <c:v>42401</c:v>
                </c:pt>
                <c:pt idx="537">
                  <c:v>42402</c:v>
                </c:pt>
                <c:pt idx="538">
                  <c:v>42403</c:v>
                </c:pt>
                <c:pt idx="539">
                  <c:v>42404</c:v>
                </c:pt>
                <c:pt idx="540">
                  <c:v>42405</c:v>
                </c:pt>
                <c:pt idx="541">
                  <c:v>42408</c:v>
                </c:pt>
                <c:pt idx="542">
                  <c:v>42409</c:v>
                </c:pt>
                <c:pt idx="543">
                  <c:v>42410</c:v>
                </c:pt>
                <c:pt idx="544">
                  <c:v>42411</c:v>
                </c:pt>
                <c:pt idx="545">
                  <c:v>42412</c:v>
                </c:pt>
                <c:pt idx="546">
                  <c:v>42415</c:v>
                </c:pt>
                <c:pt idx="547">
                  <c:v>42416</c:v>
                </c:pt>
                <c:pt idx="548">
                  <c:v>42417</c:v>
                </c:pt>
                <c:pt idx="549">
                  <c:v>42418</c:v>
                </c:pt>
                <c:pt idx="550">
                  <c:v>42419</c:v>
                </c:pt>
                <c:pt idx="551">
                  <c:v>42422</c:v>
                </c:pt>
                <c:pt idx="552">
                  <c:v>42423</c:v>
                </c:pt>
                <c:pt idx="553">
                  <c:v>42424</c:v>
                </c:pt>
                <c:pt idx="554">
                  <c:v>42425</c:v>
                </c:pt>
                <c:pt idx="555">
                  <c:v>42426</c:v>
                </c:pt>
                <c:pt idx="556">
                  <c:v>42429</c:v>
                </c:pt>
                <c:pt idx="557">
                  <c:v>42430</c:v>
                </c:pt>
                <c:pt idx="558">
                  <c:v>42431</c:v>
                </c:pt>
                <c:pt idx="559">
                  <c:v>42432</c:v>
                </c:pt>
                <c:pt idx="560">
                  <c:v>42433</c:v>
                </c:pt>
              </c:numCache>
            </c:numRef>
          </c:cat>
          <c:val>
            <c:numRef>
              <c:f>'1 - Chart Data'!$I$1264:$I$1824</c:f>
              <c:numCache>
                <c:formatCode>0%</c:formatCode>
                <c:ptCount val="561"/>
                <c:pt idx="0">
                  <c:v>0.99295606494746891</c:v>
                </c:pt>
                <c:pt idx="1">
                  <c:v>0.99617956064947455</c:v>
                </c:pt>
                <c:pt idx="2">
                  <c:v>0.99092645654250233</c:v>
                </c:pt>
                <c:pt idx="3">
                  <c:v>1.002865329512894</c:v>
                </c:pt>
                <c:pt idx="4">
                  <c:v>1.0059694364851959</c:v>
                </c:pt>
                <c:pt idx="5">
                  <c:v>1.005611270296084</c:v>
                </c:pt>
                <c:pt idx="6">
                  <c:v>1.0008357211079273</c:v>
                </c:pt>
                <c:pt idx="7">
                  <c:v>0.98973256924546327</c:v>
                </c:pt>
                <c:pt idx="8">
                  <c:v>1.0022683858643744</c:v>
                </c:pt>
                <c:pt idx="9">
                  <c:v>0.99677650429799414</c:v>
                </c:pt>
                <c:pt idx="10">
                  <c:v>0.99510506208213934</c:v>
                </c:pt>
                <c:pt idx="11">
                  <c:v>0.9823304680038204</c:v>
                </c:pt>
                <c:pt idx="12">
                  <c:v>0.9823304680038204</c:v>
                </c:pt>
                <c:pt idx="13">
                  <c:v>0.9823304680038204</c:v>
                </c:pt>
                <c:pt idx="14">
                  <c:v>0.98961318051575931</c:v>
                </c:pt>
                <c:pt idx="15">
                  <c:v>0.9621537726838586</c:v>
                </c:pt>
                <c:pt idx="16">
                  <c:v>0.934694364851958</c:v>
                </c:pt>
                <c:pt idx="17">
                  <c:v>0.92908309455587379</c:v>
                </c:pt>
                <c:pt idx="18">
                  <c:v>0.95355778414517667</c:v>
                </c:pt>
                <c:pt idx="19">
                  <c:v>0.92884431709646598</c:v>
                </c:pt>
                <c:pt idx="20">
                  <c:v>0.9475883476599809</c:v>
                </c:pt>
                <c:pt idx="21">
                  <c:v>0.91797994269340966</c:v>
                </c:pt>
                <c:pt idx="22">
                  <c:v>0.90078796561604579</c:v>
                </c:pt>
                <c:pt idx="23">
                  <c:v>0.89338586437440293</c:v>
                </c:pt>
                <c:pt idx="24">
                  <c:v>0.87941738299904482</c:v>
                </c:pt>
                <c:pt idx="25">
                  <c:v>0.90675740210124167</c:v>
                </c:pt>
                <c:pt idx="26">
                  <c:v>0.90675740210124167</c:v>
                </c:pt>
                <c:pt idx="27">
                  <c:v>0.92717287488061118</c:v>
                </c:pt>
                <c:pt idx="28">
                  <c:v>0.93266475644699143</c:v>
                </c:pt>
                <c:pt idx="29">
                  <c:v>0.9299188156638013</c:v>
                </c:pt>
                <c:pt idx="30">
                  <c:v>0.93397803247373445</c:v>
                </c:pt>
                <c:pt idx="31">
                  <c:v>0.92729226361031514</c:v>
                </c:pt>
                <c:pt idx="32">
                  <c:v>0.92729226361031514</c:v>
                </c:pt>
                <c:pt idx="33">
                  <c:v>0.92227793696275062</c:v>
                </c:pt>
                <c:pt idx="34">
                  <c:v>0.93875358166189105</c:v>
                </c:pt>
                <c:pt idx="35">
                  <c:v>0.9638252148997134</c:v>
                </c:pt>
                <c:pt idx="36">
                  <c:v>0.96585482330468009</c:v>
                </c:pt>
                <c:pt idx="37">
                  <c:v>0.96657115568290342</c:v>
                </c:pt>
                <c:pt idx="38">
                  <c:v>0.97277936962750711</c:v>
                </c:pt>
                <c:pt idx="39">
                  <c:v>0.9638252148997134</c:v>
                </c:pt>
                <c:pt idx="40">
                  <c:v>0.97445081184336202</c:v>
                </c:pt>
                <c:pt idx="41">
                  <c:v>0.97361509073543451</c:v>
                </c:pt>
                <c:pt idx="42">
                  <c:v>0.98507640878701053</c:v>
                </c:pt>
                <c:pt idx="43">
                  <c:v>1.0035816618911175</c:v>
                </c:pt>
                <c:pt idx="44">
                  <c:v>0.99021012416427878</c:v>
                </c:pt>
                <c:pt idx="45">
                  <c:v>0.99140401146131807</c:v>
                </c:pt>
                <c:pt idx="46">
                  <c:v>0.99307545367717287</c:v>
                </c:pt>
                <c:pt idx="47">
                  <c:v>0.99295606494746891</c:v>
                </c:pt>
                <c:pt idx="48">
                  <c:v>0.99080706781279837</c:v>
                </c:pt>
                <c:pt idx="49">
                  <c:v>0.99725405921680987</c:v>
                </c:pt>
                <c:pt idx="50">
                  <c:v>0.98758357211079262</c:v>
                </c:pt>
                <c:pt idx="51">
                  <c:v>0.98137535816618904</c:v>
                </c:pt>
                <c:pt idx="52">
                  <c:v>0.98985195797516701</c:v>
                </c:pt>
                <c:pt idx="53">
                  <c:v>0.99176217765042962</c:v>
                </c:pt>
                <c:pt idx="54">
                  <c:v>0.9750477554918815</c:v>
                </c:pt>
                <c:pt idx="55">
                  <c:v>0.98256924546322821</c:v>
                </c:pt>
                <c:pt idx="56">
                  <c:v>0.98006208213944601</c:v>
                </c:pt>
                <c:pt idx="57">
                  <c:v>0.97182425978987586</c:v>
                </c:pt>
                <c:pt idx="58">
                  <c:v>0.98018147086914986</c:v>
                </c:pt>
                <c:pt idx="59">
                  <c:v>0.99080706781279837</c:v>
                </c:pt>
                <c:pt idx="60">
                  <c:v>0.99259789875835713</c:v>
                </c:pt>
                <c:pt idx="61">
                  <c:v>0.99092645654250233</c:v>
                </c:pt>
                <c:pt idx="62">
                  <c:v>0.99259789875835713</c:v>
                </c:pt>
                <c:pt idx="63">
                  <c:v>1.0202960840496655</c:v>
                </c:pt>
                <c:pt idx="64">
                  <c:v>1.0288920725883477</c:v>
                </c:pt>
                <c:pt idx="65">
                  <c:v>1.0345033428844317</c:v>
                </c:pt>
                <c:pt idx="66">
                  <c:v>1.0161174785100286</c:v>
                </c:pt>
                <c:pt idx="67">
                  <c:v>1.021251193887297</c:v>
                </c:pt>
                <c:pt idx="68">
                  <c:v>1.0021489971346704</c:v>
                </c:pt>
                <c:pt idx="69">
                  <c:v>1.0181470869149951</c:v>
                </c:pt>
                <c:pt idx="70">
                  <c:v>1.0023877745940781</c:v>
                </c:pt>
                <c:pt idx="71">
                  <c:v>0.98137535816618904</c:v>
                </c:pt>
                <c:pt idx="72">
                  <c:v>0.9904489016236866</c:v>
                </c:pt>
                <c:pt idx="73">
                  <c:v>0.98149474689589289</c:v>
                </c:pt>
                <c:pt idx="74">
                  <c:v>0.99976122254059208</c:v>
                </c:pt>
                <c:pt idx="75">
                  <c:v>1.0082378223495703</c:v>
                </c:pt>
                <c:pt idx="76">
                  <c:v>1.0088347659980896</c:v>
                </c:pt>
                <c:pt idx="77">
                  <c:v>1.0168338108882522</c:v>
                </c:pt>
                <c:pt idx="78">
                  <c:v>1.0060888252148996</c:v>
                </c:pt>
                <c:pt idx="79">
                  <c:v>1.0532473734479464</c:v>
                </c:pt>
                <c:pt idx="80">
                  <c:v>1.0398758357211078</c:v>
                </c:pt>
                <c:pt idx="81">
                  <c:v>1.0491881566380132</c:v>
                </c:pt>
                <c:pt idx="82">
                  <c:v>1.0512177650429799</c:v>
                </c:pt>
                <c:pt idx="83">
                  <c:v>1.0537249283667622</c:v>
                </c:pt>
                <c:pt idx="84">
                  <c:v>1.0465616045845272</c:v>
                </c:pt>
                <c:pt idx="85">
                  <c:v>1.0484718242597897</c:v>
                </c:pt>
                <c:pt idx="86">
                  <c:v>1.0466809933142311</c:v>
                </c:pt>
                <c:pt idx="87">
                  <c:v>1.0281757402101241</c:v>
                </c:pt>
                <c:pt idx="88">
                  <c:v>1.0396370582617001</c:v>
                </c:pt>
                <c:pt idx="89">
                  <c:v>1.0333094555873925</c:v>
                </c:pt>
                <c:pt idx="90">
                  <c:v>1.0282951289398279</c:v>
                </c:pt>
                <c:pt idx="91">
                  <c:v>1.0374880611270296</c:v>
                </c:pt>
                <c:pt idx="92">
                  <c:v>1.0466809933142311</c:v>
                </c:pt>
                <c:pt idx="93">
                  <c:v>1.038204393505253</c:v>
                </c:pt>
                <c:pt idx="94">
                  <c:v>1.0224450811843362</c:v>
                </c:pt>
                <c:pt idx="95">
                  <c:v>1.0300859598853869</c:v>
                </c:pt>
                <c:pt idx="96">
                  <c:v>1.0199379178605539</c:v>
                </c:pt>
                <c:pt idx="97">
                  <c:v>1.0263849092645654</c:v>
                </c:pt>
                <c:pt idx="98">
                  <c:v>1.0290114613180514</c:v>
                </c:pt>
                <c:pt idx="99">
                  <c:v>1.023997134670487</c:v>
                </c:pt>
                <c:pt idx="100">
                  <c:v>1.0290114613180514</c:v>
                </c:pt>
                <c:pt idx="101">
                  <c:v>1.0290114613180514</c:v>
                </c:pt>
                <c:pt idx="102">
                  <c:v>1.0384431709646609</c:v>
                </c:pt>
                <c:pt idx="103">
                  <c:v>1.0402340019102196</c:v>
                </c:pt>
                <c:pt idx="104">
                  <c:v>1.0518147086914993</c:v>
                </c:pt>
                <c:pt idx="105">
                  <c:v>1.0681709646609359</c:v>
                </c:pt>
                <c:pt idx="106">
                  <c:v>1.0706781279847182</c:v>
                </c:pt>
                <c:pt idx="107">
                  <c:v>1.0679321872015282</c:v>
                </c:pt>
                <c:pt idx="108">
                  <c:v>1.056590257879656</c:v>
                </c:pt>
                <c:pt idx="109">
                  <c:v>1.0625596943648519</c:v>
                </c:pt>
                <c:pt idx="110">
                  <c:v>1.072349570200573</c:v>
                </c:pt>
                <c:pt idx="111">
                  <c:v>1.0433381088825215</c:v>
                </c:pt>
                <c:pt idx="112">
                  <c:v>1.0459646609360076</c:v>
                </c:pt>
                <c:pt idx="113">
                  <c:v>1.0356972301814709</c:v>
                </c:pt>
                <c:pt idx="114">
                  <c:v>1.0345033428844317</c:v>
                </c:pt>
                <c:pt idx="115">
                  <c:v>1.0440544412607449</c:v>
                </c:pt>
                <c:pt idx="116">
                  <c:v>1.0481136580706782</c:v>
                </c:pt>
                <c:pt idx="117">
                  <c:v>1.0648280802292263</c:v>
                </c:pt>
                <c:pt idx="118">
                  <c:v>1.0969436485195796</c:v>
                </c:pt>
                <c:pt idx="119">
                  <c:v>1.1050620821394459</c:v>
                </c:pt>
                <c:pt idx="120">
                  <c:v>1.111986628462273</c:v>
                </c:pt>
                <c:pt idx="121">
                  <c:v>1.1100764087870105</c:v>
                </c:pt>
                <c:pt idx="122">
                  <c:v>1.1141356255969435</c:v>
                </c:pt>
                <c:pt idx="123">
                  <c:v>1.1017191977077363</c:v>
                </c:pt>
                <c:pt idx="124">
                  <c:v>1.1031518624641834</c:v>
                </c:pt>
                <c:pt idx="125">
                  <c:v>1.106375358166189</c:v>
                </c:pt>
                <c:pt idx="126">
                  <c:v>1.1123447946513849</c:v>
                </c:pt>
                <c:pt idx="127">
                  <c:v>1.1128223495702003</c:v>
                </c:pt>
                <c:pt idx="128">
                  <c:v>1.114971346704871</c:v>
                </c:pt>
                <c:pt idx="129">
                  <c:v>1.1190305635148041</c:v>
                </c:pt>
                <c:pt idx="130">
                  <c:v>1.1190305635148041</c:v>
                </c:pt>
                <c:pt idx="131">
                  <c:v>1.1159264565425022</c:v>
                </c:pt>
                <c:pt idx="132">
                  <c:v>1.1061365807067813</c:v>
                </c:pt>
                <c:pt idx="133">
                  <c:v>1.1134192932187201</c:v>
                </c:pt>
                <c:pt idx="134">
                  <c:v>1.1117478510028653</c:v>
                </c:pt>
                <c:pt idx="135">
                  <c:v>1.1054202483285578</c:v>
                </c:pt>
                <c:pt idx="136">
                  <c:v>1.1087631327602674</c:v>
                </c:pt>
                <c:pt idx="137">
                  <c:v>1.1057784145176695</c:v>
                </c:pt>
                <c:pt idx="138">
                  <c:v>1.1104345749761222</c:v>
                </c:pt>
                <c:pt idx="139">
                  <c:v>1.0974212034383954</c:v>
                </c:pt>
                <c:pt idx="140">
                  <c:v>1.1056590257879655</c:v>
                </c:pt>
                <c:pt idx="141">
                  <c:v>1.1015998089780323</c:v>
                </c:pt>
                <c:pt idx="142">
                  <c:v>1.1392072588347659</c:v>
                </c:pt>
                <c:pt idx="143">
                  <c:v>1.1351480420248328</c:v>
                </c:pt>
                <c:pt idx="144">
                  <c:v>1.1382521489971347</c:v>
                </c:pt>
                <c:pt idx="145">
                  <c:v>1.1298949379178604</c:v>
                </c:pt>
                <c:pt idx="146">
                  <c:v>1.1467287488061126</c:v>
                </c:pt>
                <c:pt idx="147">
                  <c:v>1.1327602674307544</c:v>
                </c:pt>
                <c:pt idx="148">
                  <c:v>1.1115090735434574</c:v>
                </c:pt>
                <c:pt idx="149">
                  <c:v>1.0916905444126073</c:v>
                </c:pt>
                <c:pt idx="150">
                  <c:v>1.1060171919770774</c:v>
                </c:pt>
                <c:pt idx="151">
                  <c:v>1.1082855778414518</c:v>
                </c:pt>
                <c:pt idx="152">
                  <c:v>1.1060171919770774</c:v>
                </c:pt>
                <c:pt idx="153">
                  <c:v>1.1179560649474689</c:v>
                </c:pt>
                <c:pt idx="154">
                  <c:v>1.1012416427889207</c:v>
                </c:pt>
                <c:pt idx="155">
                  <c:v>1.1116284622731614</c:v>
                </c:pt>
                <c:pt idx="156">
                  <c:v>1.120463228271251</c:v>
                </c:pt>
                <c:pt idx="157">
                  <c:v>1.1178366762177649</c:v>
                </c:pt>
                <c:pt idx="158">
                  <c:v>1.1253581661891117</c:v>
                </c:pt>
                <c:pt idx="159">
                  <c:v>1.1282234957020056</c:v>
                </c:pt>
                <c:pt idx="160">
                  <c:v>1.124880611270296</c:v>
                </c:pt>
                <c:pt idx="161">
                  <c:v>1.1312082139446036</c:v>
                </c:pt>
                <c:pt idx="162">
                  <c:v>1.1266714422158548</c:v>
                </c:pt>
                <c:pt idx="163">
                  <c:v>1.1279847182425979</c:v>
                </c:pt>
                <c:pt idx="164">
                  <c:v>1.1272683858643744</c:v>
                </c:pt>
                <c:pt idx="165">
                  <c:v>1.1263132760267431</c:v>
                </c:pt>
                <c:pt idx="166">
                  <c:v>1.1414756446991403</c:v>
                </c:pt>
                <c:pt idx="167">
                  <c:v>1.1359837631327603</c:v>
                </c:pt>
                <c:pt idx="168">
                  <c:v>1.1319245463228271</c:v>
                </c:pt>
                <c:pt idx="169">
                  <c:v>1.1347898758357211</c:v>
                </c:pt>
                <c:pt idx="170">
                  <c:v>1.1413562559694364</c:v>
                </c:pt>
                <c:pt idx="171">
                  <c:v>1.1413562559694364</c:v>
                </c:pt>
                <c:pt idx="172">
                  <c:v>1.1387297039159503</c:v>
                </c:pt>
                <c:pt idx="173">
                  <c:v>1.1214183381088825</c:v>
                </c:pt>
                <c:pt idx="174">
                  <c:v>1.1586676217765042</c:v>
                </c:pt>
                <c:pt idx="175">
                  <c:v>1.1665472779369626</c:v>
                </c:pt>
                <c:pt idx="176">
                  <c:v>1.1580706781279846</c:v>
                </c:pt>
                <c:pt idx="177">
                  <c:v>1.1565186246418337</c:v>
                </c:pt>
                <c:pt idx="178">
                  <c:v>1.1513849092645654</c:v>
                </c:pt>
                <c:pt idx="179">
                  <c:v>1.1581900668576885</c:v>
                </c:pt>
                <c:pt idx="180">
                  <c:v>1.1543696275071633</c:v>
                </c:pt>
                <c:pt idx="181">
                  <c:v>1.1535339063992358</c:v>
                </c:pt>
                <c:pt idx="182">
                  <c:v>1.1735912129894936</c:v>
                </c:pt>
                <c:pt idx="183">
                  <c:v>1.1655921680993313</c:v>
                </c:pt>
                <c:pt idx="184">
                  <c:v>1.1692932187201528</c:v>
                </c:pt>
                <c:pt idx="185">
                  <c:v>1.1635625596943646</c:v>
                </c:pt>
                <c:pt idx="186">
                  <c:v>1.1521012416427889</c:v>
                </c:pt>
                <c:pt idx="187">
                  <c:v>1.1537726838586437</c:v>
                </c:pt>
                <c:pt idx="188">
                  <c:v>1.1605778414517669</c:v>
                </c:pt>
                <c:pt idx="189">
                  <c:v>1.1427889207258835</c:v>
                </c:pt>
                <c:pt idx="190">
                  <c:v>1.1481614135625597</c:v>
                </c:pt>
                <c:pt idx="191">
                  <c:v>1.1558022922636102</c:v>
                </c:pt>
                <c:pt idx="192">
                  <c:v>1.1487583572110791</c:v>
                </c:pt>
                <c:pt idx="193">
                  <c:v>1.1401623686723972</c:v>
                </c:pt>
                <c:pt idx="194">
                  <c:v>1.1244030563514804</c:v>
                </c:pt>
                <c:pt idx="195">
                  <c:v>1.1525787965616046</c:v>
                </c:pt>
                <c:pt idx="196">
                  <c:v>1.157354345749761</c:v>
                </c:pt>
                <c:pt idx="197">
                  <c:v>1.1501910219675262</c:v>
                </c:pt>
                <c:pt idx="198">
                  <c:v>1.1663085004775549</c:v>
                </c:pt>
                <c:pt idx="199">
                  <c:v>1.1441021967526264</c:v>
                </c:pt>
                <c:pt idx="200">
                  <c:v>1.1239255014326648</c:v>
                </c:pt>
                <c:pt idx="201">
                  <c:v>1.1035100286532951</c:v>
                </c:pt>
                <c:pt idx="202">
                  <c:v>1.1079274116523399</c:v>
                </c:pt>
                <c:pt idx="203">
                  <c:v>1.0863180515759312</c:v>
                </c:pt>
                <c:pt idx="204">
                  <c:v>1.0889446036294173</c:v>
                </c:pt>
                <c:pt idx="205">
                  <c:v>1.1966332378223496</c:v>
                </c:pt>
                <c:pt idx="206">
                  <c:v>1.1583094555873925</c:v>
                </c:pt>
                <c:pt idx="207">
                  <c:v>1.1981852913085005</c:v>
                </c:pt>
                <c:pt idx="208">
                  <c:v>1.1930515759312321</c:v>
                </c:pt>
                <c:pt idx="209">
                  <c:v>1.2017669531996178</c:v>
                </c:pt>
                <c:pt idx="210">
                  <c:v>1.234360076408787</c:v>
                </c:pt>
                <c:pt idx="211">
                  <c:v>1.2120343839541545</c:v>
                </c:pt>
                <c:pt idx="212">
                  <c:v>1.2285100286532951</c:v>
                </c:pt>
                <c:pt idx="213">
                  <c:v>1.2289875835721107</c:v>
                </c:pt>
                <c:pt idx="214">
                  <c:v>1.2365090735434574</c:v>
                </c:pt>
                <c:pt idx="215">
                  <c:v>1.1856494746895894</c:v>
                </c:pt>
                <c:pt idx="216">
                  <c:v>1.1969914040114613</c:v>
                </c:pt>
                <c:pt idx="217">
                  <c:v>1.1749044890162368</c:v>
                </c:pt>
                <c:pt idx="218">
                  <c:v>1.1794412607449858</c:v>
                </c:pt>
                <c:pt idx="219">
                  <c:v>1.1800382043935052</c:v>
                </c:pt>
                <c:pt idx="220">
                  <c:v>1.1746657115568289</c:v>
                </c:pt>
                <c:pt idx="221">
                  <c:v>1.1857688634192931</c:v>
                </c:pt>
                <c:pt idx="222">
                  <c:v>1.1850525310410698</c:v>
                </c:pt>
                <c:pt idx="223">
                  <c:v>1.1892311365807067</c:v>
                </c:pt>
                <c:pt idx="224">
                  <c:v>1.1897086914995225</c:v>
                </c:pt>
                <c:pt idx="225">
                  <c:v>1.2020057306590257</c:v>
                </c:pt>
                <c:pt idx="226">
                  <c:v>1.2022445081184336</c:v>
                </c:pt>
                <c:pt idx="227">
                  <c:v>1.2184813753581663</c:v>
                </c:pt>
                <c:pt idx="228">
                  <c:v>1.2254059216809932</c:v>
                </c:pt>
                <c:pt idx="229">
                  <c:v>1.21310888252149</c:v>
                </c:pt>
                <c:pt idx="230">
                  <c:v>1.2217048710601719</c:v>
                </c:pt>
                <c:pt idx="231">
                  <c:v>1.2066618911174785</c:v>
                </c:pt>
                <c:pt idx="232">
                  <c:v>1.2104823304680037</c:v>
                </c:pt>
                <c:pt idx="233">
                  <c:v>1.2345988538681947</c:v>
                </c:pt>
                <c:pt idx="234">
                  <c:v>1.2345988538681947</c:v>
                </c:pt>
                <c:pt idx="235">
                  <c:v>1.2397325692454633</c:v>
                </c:pt>
                <c:pt idx="236">
                  <c:v>1.2406876790830945</c:v>
                </c:pt>
                <c:pt idx="237">
                  <c:v>1.2281518624641834</c:v>
                </c:pt>
                <c:pt idx="238">
                  <c:v>1.2255253104106971</c:v>
                </c:pt>
                <c:pt idx="239">
                  <c:v>1.2172874880611269</c:v>
                </c:pt>
                <c:pt idx="240">
                  <c:v>1.234240687679083</c:v>
                </c:pt>
                <c:pt idx="241">
                  <c:v>1.22134670487106</c:v>
                </c:pt>
                <c:pt idx="242">
                  <c:v>1.2242120343839542</c:v>
                </c:pt>
                <c:pt idx="243">
                  <c:v>1.2034383954154726</c:v>
                </c:pt>
                <c:pt idx="244">
                  <c:v>1.2176456542502387</c:v>
                </c:pt>
                <c:pt idx="245">
                  <c:v>1.167741165234002</c:v>
                </c:pt>
                <c:pt idx="246">
                  <c:v>1.1485195797516714</c:v>
                </c:pt>
                <c:pt idx="247">
                  <c:v>1.1395654250238778</c:v>
                </c:pt>
                <c:pt idx="248">
                  <c:v>1.1769340974212033</c:v>
                </c:pt>
                <c:pt idx="249">
                  <c:v>1.2008118433619865</c:v>
                </c:pt>
                <c:pt idx="250">
                  <c:v>1.1980659025787965</c:v>
                </c:pt>
                <c:pt idx="251">
                  <c:v>1.2091690544412608</c:v>
                </c:pt>
                <c:pt idx="252">
                  <c:v>1.2125119388729704</c:v>
                </c:pt>
                <c:pt idx="253">
                  <c:v>1.2182425978987583</c:v>
                </c:pt>
                <c:pt idx="254">
                  <c:v>1.2236150907354344</c:v>
                </c:pt>
                <c:pt idx="255">
                  <c:v>1.2172874880611269</c:v>
                </c:pt>
                <c:pt idx="256">
                  <c:v>1.2114374403056352</c:v>
                </c:pt>
                <c:pt idx="257">
                  <c:v>1.2003342884431709</c:v>
                </c:pt>
                <c:pt idx="258">
                  <c:v>1.1931709646609359</c:v>
                </c:pt>
                <c:pt idx="259">
                  <c:v>1.1715616045845272</c:v>
                </c:pt>
                <c:pt idx="260">
                  <c:v>1.1670248328557784</c:v>
                </c:pt>
                <c:pt idx="261">
                  <c:v>1.1876790830945558</c:v>
                </c:pt>
                <c:pt idx="262">
                  <c:v>1.2107211079274116</c:v>
                </c:pt>
                <c:pt idx="263">
                  <c:v>1.2174068767908308</c:v>
                </c:pt>
                <c:pt idx="264">
                  <c:v>1.1949617956064946</c:v>
                </c:pt>
                <c:pt idx="265">
                  <c:v>1.1866045845272206</c:v>
                </c:pt>
                <c:pt idx="266">
                  <c:v>1.1786055396370583</c:v>
                </c:pt>
                <c:pt idx="267">
                  <c:v>1.1765759312320916</c:v>
                </c:pt>
                <c:pt idx="268">
                  <c:v>1.1980659025787965</c:v>
                </c:pt>
                <c:pt idx="269">
                  <c:v>1.1980659025787965</c:v>
                </c:pt>
                <c:pt idx="270">
                  <c:v>1.1994985673352434</c:v>
                </c:pt>
                <c:pt idx="271">
                  <c:v>1.200095510983763</c:v>
                </c:pt>
                <c:pt idx="272">
                  <c:v>1.1932903533906398</c:v>
                </c:pt>
                <c:pt idx="273">
                  <c:v>1.1743075453677172</c:v>
                </c:pt>
                <c:pt idx="274">
                  <c:v>1.1716809933142311</c:v>
                </c:pt>
                <c:pt idx="275">
                  <c:v>1.1870821394460362</c:v>
                </c:pt>
                <c:pt idx="276">
                  <c:v>1.1782473734479464</c:v>
                </c:pt>
                <c:pt idx="277">
                  <c:v>1.2148997134670487</c:v>
                </c:pt>
                <c:pt idx="278">
                  <c:v>1.175859598853868</c:v>
                </c:pt>
                <c:pt idx="279">
                  <c:v>1.1892311365807067</c:v>
                </c:pt>
                <c:pt idx="280">
                  <c:v>1.1948424068767907</c:v>
                </c:pt>
                <c:pt idx="281">
                  <c:v>1.1877984718242596</c:v>
                </c:pt>
                <c:pt idx="282">
                  <c:v>1.1952005730659025</c:v>
                </c:pt>
                <c:pt idx="283">
                  <c:v>1.1892311365807067</c:v>
                </c:pt>
                <c:pt idx="284">
                  <c:v>1.1751432664756447</c:v>
                </c:pt>
                <c:pt idx="285">
                  <c:v>1.1797994269340972</c:v>
                </c:pt>
                <c:pt idx="286">
                  <c:v>1.180396370582617</c:v>
                </c:pt>
                <c:pt idx="287">
                  <c:v>1.188753581661891</c:v>
                </c:pt>
                <c:pt idx="288">
                  <c:v>1.2164517669531996</c:v>
                </c:pt>
                <c:pt idx="289">
                  <c:v>1.2164517669531996</c:v>
                </c:pt>
                <c:pt idx="290">
                  <c:v>1.2355539637058259</c:v>
                </c:pt>
                <c:pt idx="291">
                  <c:v>1.2418815663801337</c:v>
                </c:pt>
                <c:pt idx="292">
                  <c:v>1.2501193887297037</c:v>
                </c:pt>
                <c:pt idx="293">
                  <c:v>1.2537010506208215</c:v>
                </c:pt>
                <c:pt idx="294">
                  <c:v>1.2544173829990448</c:v>
                </c:pt>
                <c:pt idx="295">
                  <c:v>1.2521489971346704</c:v>
                </c:pt>
                <c:pt idx="296">
                  <c:v>1.2504775549188156</c:v>
                </c:pt>
                <c:pt idx="297">
                  <c:v>1.2458213944603629</c:v>
                </c:pt>
                <c:pt idx="298">
                  <c:v>1.2507163323782235</c:v>
                </c:pt>
                <c:pt idx="299">
                  <c:v>1.2492836676217765</c:v>
                </c:pt>
                <c:pt idx="300">
                  <c:v>1.2430754536771729</c:v>
                </c:pt>
                <c:pt idx="301">
                  <c:v>1.2279130850047755</c:v>
                </c:pt>
                <c:pt idx="302">
                  <c:v>1.2293457497612224</c:v>
                </c:pt>
                <c:pt idx="303">
                  <c:v>1.210124164278892</c:v>
                </c:pt>
                <c:pt idx="304">
                  <c:v>1.2150191021967525</c:v>
                </c:pt>
                <c:pt idx="305">
                  <c:v>1.1880372492836677</c:v>
                </c:pt>
                <c:pt idx="306">
                  <c:v>1.1752626552053484</c:v>
                </c:pt>
                <c:pt idx="307">
                  <c:v>1.1901862464183379</c:v>
                </c:pt>
                <c:pt idx="308">
                  <c:v>1.1867239732569246</c:v>
                </c:pt>
                <c:pt idx="309">
                  <c:v>1.2073782234957018</c:v>
                </c:pt>
                <c:pt idx="310">
                  <c:v>1.1937679083094554</c:v>
                </c:pt>
                <c:pt idx="311">
                  <c:v>1.2103629417382997</c:v>
                </c:pt>
                <c:pt idx="312">
                  <c:v>1.1962750716332378</c:v>
                </c:pt>
                <c:pt idx="313">
                  <c:v>1.2211079274116523</c:v>
                </c:pt>
                <c:pt idx="314">
                  <c:v>1.2164517669531996</c:v>
                </c:pt>
                <c:pt idx="315">
                  <c:v>1.1943648519579753</c:v>
                </c:pt>
                <c:pt idx="316">
                  <c:v>1.1934097421203438</c:v>
                </c:pt>
                <c:pt idx="317">
                  <c:v>1.1856494746895894</c:v>
                </c:pt>
                <c:pt idx="318">
                  <c:v>1.194484240687679</c:v>
                </c:pt>
                <c:pt idx="319">
                  <c:v>1.2122731614135625</c:v>
                </c:pt>
                <c:pt idx="320">
                  <c:v>1.200214899713467</c:v>
                </c:pt>
                <c:pt idx="321">
                  <c:v>1.2076170009551099</c:v>
                </c:pt>
                <c:pt idx="322">
                  <c:v>1.2310171919770774</c:v>
                </c:pt>
                <c:pt idx="323">
                  <c:v>1.2298233046800382</c:v>
                </c:pt>
                <c:pt idx="324">
                  <c:v>1.2254059216809932</c:v>
                </c:pt>
                <c:pt idx="325">
                  <c:v>1.2191977077363896</c:v>
                </c:pt>
                <c:pt idx="326">
                  <c:v>1.2116762177650429</c:v>
                </c:pt>
                <c:pt idx="327">
                  <c:v>1.225883476599809</c:v>
                </c:pt>
                <c:pt idx="328">
                  <c:v>1.2070200573065901</c:v>
                </c:pt>
                <c:pt idx="329">
                  <c:v>1.2094078319006685</c:v>
                </c:pt>
                <c:pt idx="330">
                  <c:v>1.2061843361986628</c:v>
                </c:pt>
                <c:pt idx="331">
                  <c:v>1.204632282712512</c:v>
                </c:pt>
                <c:pt idx="332">
                  <c:v>1.1957975167144221</c:v>
                </c:pt>
                <c:pt idx="333">
                  <c:v>1.1968720152817574</c:v>
                </c:pt>
                <c:pt idx="334">
                  <c:v>1.1929321872015282</c:v>
                </c:pt>
                <c:pt idx="335">
                  <c:v>1.1809933142311366</c:v>
                </c:pt>
                <c:pt idx="336">
                  <c:v>1.1510267430754535</c:v>
                </c:pt>
                <c:pt idx="337">
                  <c:v>1.1692932187201528</c:v>
                </c:pt>
                <c:pt idx="338">
                  <c:v>1.1487583572110791</c:v>
                </c:pt>
                <c:pt idx="339">
                  <c:v>1.1653533906399236</c:v>
                </c:pt>
                <c:pt idx="340">
                  <c:v>1.160339063992359</c:v>
                </c:pt>
                <c:pt idx="341">
                  <c:v>1.1451766953199618</c:v>
                </c:pt>
                <c:pt idx="342">
                  <c:v>1.149116523400191</c:v>
                </c:pt>
                <c:pt idx="343">
                  <c:v>1.1549665711556827</c:v>
                </c:pt>
                <c:pt idx="344">
                  <c:v>1.1586676217765042</c:v>
                </c:pt>
                <c:pt idx="345">
                  <c:v>1.1541308500477554</c:v>
                </c:pt>
                <c:pt idx="346">
                  <c:v>1.1486389684813751</c:v>
                </c:pt>
                <c:pt idx="347">
                  <c:v>1.1461318051575931</c:v>
                </c:pt>
                <c:pt idx="348">
                  <c:v>1.1393266475644699</c:v>
                </c:pt>
                <c:pt idx="349">
                  <c:v>1.1449379178605539</c:v>
                </c:pt>
                <c:pt idx="350">
                  <c:v>1.1413562559694364</c:v>
                </c:pt>
                <c:pt idx="351">
                  <c:v>1.1670248328557784</c:v>
                </c:pt>
                <c:pt idx="352">
                  <c:v>1.1683381088825213</c:v>
                </c:pt>
                <c:pt idx="353">
                  <c:v>1.167621776504298</c:v>
                </c:pt>
                <c:pt idx="354">
                  <c:v>1.1611747851002865</c:v>
                </c:pt>
                <c:pt idx="355">
                  <c:v>1.1583094555873925</c:v>
                </c:pt>
                <c:pt idx="356">
                  <c:v>1.1669054441260744</c:v>
                </c:pt>
                <c:pt idx="357">
                  <c:v>1.1700095510983763</c:v>
                </c:pt>
                <c:pt idx="358">
                  <c:v>1.1700095510983763</c:v>
                </c:pt>
                <c:pt idx="359">
                  <c:v>1.1651146131805157</c:v>
                </c:pt>
                <c:pt idx="360">
                  <c:v>1.1667860553963705</c:v>
                </c:pt>
                <c:pt idx="361">
                  <c:v>1.1567574021012417</c:v>
                </c:pt>
                <c:pt idx="362">
                  <c:v>1.1616523400191021</c:v>
                </c:pt>
                <c:pt idx="363">
                  <c:v>1.157593123209169</c:v>
                </c:pt>
                <c:pt idx="364">
                  <c:v>1.1460124164278891</c:v>
                </c:pt>
                <c:pt idx="365">
                  <c:v>1.1521012416427889</c:v>
                </c:pt>
                <c:pt idx="366">
                  <c:v>1.1389684813753582</c:v>
                </c:pt>
                <c:pt idx="367">
                  <c:v>1.1322827125119388</c:v>
                </c:pt>
                <c:pt idx="368">
                  <c:v>1.1236867239732569</c:v>
                </c:pt>
                <c:pt idx="369">
                  <c:v>1.1068529130850047</c:v>
                </c:pt>
                <c:pt idx="370">
                  <c:v>1.0858404966571156</c:v>
                </c:pt>
                <c:pt idx="371">
                  <c:v>1.0854823304680037</c:v>
                </c:pt>
                <c:pt idx="372">
                  <c:v>1.0838108882521489</c:v>
                </c:pt>
                <c:pt idx="373">
                  <c:v>1.0859598853868193</c:v>
                </c:pt>
                <c:pt idx="374">
                  <c:v>1.0987344794651384</c:v>
                </c:pt>
                <c:pt idx="375">
                  <c:v>1.0952722063037248</c:v>
                </c:pt>
                <c:pt idx="376">
                  <c:v>1.0967048710601719</c:v>
                </c:pt>
                <c:pt idx="377">
                  <c:v>1.0888252148997135</c:v>
                </c:pt>
                <c:pt idx="378">
                  <c:v>1.0898997134670487</c:v>
                </c:pt>
                <c:pt idx="379">
                  <c:v>1.1097182425978986</c:v>
                </c:pt>
                <c:pt idx="380">
                  <c:v>1.096227316141356</c:v>
                </c:pt>
                <c:pt idx="381">
                  <c:v>1.0870343839541545</c:v>
                </c:pt>
                <c:pt idx="382">
                  <c:v>1.0922874880611269</c:v>
                </c:pt>
                <c:pt idx="383">
                  <c:v>1.0719914040114613</c:v>
                </c:pt>
                <c:pt idx="384">
                  <c:v>1.0771251193887297</c:v>
                </c:pt>
                <c:pt idx="385">
                  <c:v>1.0859598853868193</c:v>
                </c:pt>
                <c:pt idx="386">
                  <c:v>1.0850047755491881</c:v>
                </c:pt>
                <c:pt idx="387">
                  <c:v>1.0850047755491881</c:v>
                </c:pt>
                <c:pt idx="388">
                  <c:v>1.0709169054441261</c:v>
                </c:pt>
                <c:pt idx="389">
                  <c:v>1.0784383954154726</c:v>
                </c:pt>
                <c:pt idx="390">
                  <c:v>1.0558739255014327</c:v>
                </c:pt>
                <c:pt idx="391">
                  <c:v>1.0522922636103151</c:v>
                </c:pt>
                <c:pt idx="392">
                  <c:v>1.0559933142311366</c:v>
                </c:pt>
                <c:pt idx="393">
                  <c:v>1.069603629417383</c:v>
                </c:pt>
                <c:pt idx="394">
                  <c:v>1.0521728748806112</c:v>
                </c:pt>
                <c:pt idx="395">
                  <c:v>1.0328319006685769</c:v>
                </c:pt>
                <c:pt idx="396">
                  <c:v>1.0476361031518624</c:v>
                </c:pt>
                <c:pt idx="397">
                  <c:v>1.0481136580706782</c:v>
                </c:pt>
                <c:pt idx="398">
                  <c:v>1.0483524355300859</c:v>
                </c:pt>
                <c:pt idx="399">
                  <c:v>1.0521728748806112</c:v>
                </c:pt>
                <c:pt idx="400">
                  <c:v>1.0622015281757402</c:v>
                </c:pt>
                <c:pt idx="401">
                  <c:v>1.0884670487106016</c:v>
                </c:pt>
                <c:pt idx="402">
                  <c:v>1.0736628462273161</c:v>
                </c:pt>
                <c:pt idx="403">
                  <c:v>1.0687679083094554</c:v>
                </c:pt>
                <c:pt idx="404">
                  <c:v>1.0755730659025788</c:v>
                </c:pt>
                <c:pt idx="405">
                  <c:v>1.0780802292263609</c:v>
                </c:pt>
                <c:pt idx="406">
                  <c:v>1.0682903533906398</c:v>
                </c:pt>
                <c:pt idx="407">
                  <c:v>1.0552769818529131</c:v>
                </c:pt>
                <c:pt idx="408">
                  <c:v>1.0503820439350524</c:v>
                </c:pt>
                <c:pt idx="409">
                  <c:v>1.0476361031518624</c:v>
                </c:pt>
                <c:pt idx="410">
                  <c:v>1.049785100286533</c:v>
                </c:pt>
                <c:pt idx="411">
                  <c:v>1.0513371537726839</c:v>
                </c:pt>
                <c:pt idx="412">
                  <c:v>1.0525310410697228</c:v>
                </c:pt>
                <c:pt idx="413">
                  <c:v>1.0672158548233046</c:v>
                </c:pt>
                <c:pt idx="414">
                  <c:v>1.0379656160458453</c:v>
                </c:pt>
                <c:pt idx="415">
                  <c:v>1.0132521489971347</c:v>
                </c:pt>
                <c:pt idx="416">
                  <c:v>1.0032234957020056</c:v>
                </c:pt>
                <c:pt idx="417">
                  <c:v>1.0008357211079273</c:v>
                </c:pt>
                <c:pt idx="418">
                  <c:v>1.0077602674307544</c:v>
                </c:pt>
                <c:pt idx="419">
                  <c:v>0.9994030563514803</c:v>
                </c:pt>
                <c:pt idx="420">
                  <c:v>0.98376313276026739</c:v>
                </c:pt>
                <c:pt idx="421">
                  <c:v>0.9503342884431708</c:v>
                </c:pt>
                <c:pt idx="422">
                  <c:v>0.93744030563514791</c:v>
                </c:pt>
                <c:pt idx="423">
                  <c:v>0.91714422158548214</c:v>
                </c:pt>
                <c:pt idx="424">
                  <c:v>0.90054918815663809</c:v>
                </c:pt>
                <c:pt idx="425">
                  <c:v>0.93338108882521498</c:v>
                </c:pt>
                <c:pt idx="426">
                  <c:v>0.93564947468958926</c:v>
                </c:pt>
                <c:pt idx="427">
                  <c:v>0.9380372492836675</c:v>
                </c:pt>
                <c:pt idx="428">
                  <c:v>0.93529130850047759</c:v>
                </c:pt>
                <c:pt idx="429">
                  <c:v>0.90783190066857689</c:v>
                </c:pt>
                <c:pt idx="430">
                  <c:v>0.91606972301814704</c:v>
                </c:pt>
                <c:pt idx="431">
                  <c:v>0.92359121298949376</c:v>
                </c:pt>
                <c:pt idx="432">
                  <c:v>0.90222063037249267</c:v>
                </c:pt>
                <c:pt idx="433">
                  <c:v>0.90222063037249267</c:v>
                </c:pt>
                <c:pt idx="434">
                  <c:v>0.90962273161413554</c:v>
                </c:pt>
                <c:pt idx="435">
                  <c:v>0.89744508118433619</c:v>
                </c:pt>
                <c:pt idx="436">
                  <c:v>0.89362464183381074</c:v>
                </c:pt>
                <c:pt idx="437">
                  <c:v>0.90281757402101237</c:v>
                </c:pt>
                <c:pt idx="438">
                  <c:v>0.89708691499522442</c:v>
                </c:pt>
                <c:pt idx="439">
                  <c:v>0.9049665711556828</c:v>
                </c:pt>
                <c:pt idx="440">
                  <c:v>0.89314708691499523</c:v>
                </c:pt>
                <c:pt idx="441">
                  <c:v>0.89923591212989484</c:v>
                </c:pt>
                <c:pt idx="442">
                  <c:v>0.89099808978032458</c:v>
                </c:pt>
                <c:pt idx="443">
                  <c:v>0.89589302769818535</c:v>
                </c:pt>
                <c:pt idx="444">
                  <c:v>0.87798471824259794</c:v>
                </c:pt>
                <c:pt idx="445">
                  <c:v>0.86819484240687672</c:v>
                </c:pt>
                <c:pt idx="446">
                  <c:v>0.89219197707736386</c:v>
                </c:pt>
                <c:pt idx="447">
                  <c:v>0.85410697230181476</c:v>
                </c:pt>
                <c:pt idx="448">
                  <c:v>0.83834765998089777</c:v>
                </c:pt>
                <c:pt idx="449">
                  <c:v>0.83142311365807064</c:v>
                </c:pt>
                <c:pt idx="450">
                  <c:v>0.84049665711556831</c:v>
                </c:pt>
                <c:pt idx="451">
                  <c:v>0.84169054441260738</c:v>
                </c:pt>
                <c:pt idx="452">
                  <c:v>0.87297039159503342</c:v>
                </c:pt>
                <c:pt idx="453">
                  <c:v>0.89732569245463223</c:v>
                </c:pt>
                <c:pt idx="454">
                  <c:v>0.89648997134670483</c:v>
                </c:pt>
                <c:pt idx="455">
                  <c:v>0.86377745940783179</c:v>
                </c:pt>
                <c:pt idx="456">
                  <c:v>0.86115090735434563</c:v>
                </c:pt>
                <c:pt idx="457">
                  <c:v>0.85995702005730656</c:v>
                </c:pt>
                <c:pt idx="458">
                  <c:v>0.85124164278892067</c:v>
                </c:pt>
                <c:pt idx="459">
                  <c:v>0.85434574976122246</c:v>
                </c:pt>
                <c:pt idx="460">
                  <c:v>0.85195797516714411</c:v>
                </c:pt>
                <c:pt idx="461">
                  <c:v>0.8895654250238777</c:v>
                </c:pt>
                <c:pt idx="462">
                  <c:v>0.89660936007640868</c:v>
                </c:pt>
                <c:pt idx="463">
                  <c:v>0.89589302769818535</c:v>
                </c:pt>
                <c:pt idx="464">
                  <c:v>0.89255014326647564</c:v>
                </c:pt>
                <c:pt idx="465">
                  <c:v>0.89660936007640868</c:v>
                </c:pt>
                <c:pt idx="466">
                  <c:v>0.9461556829035338</c:v>
                </c:pt>
                <c:pt idx="467">
                  <c:v>0.96848137535816614</c:v>
                </c:pt>
                <c:pt idx="468">
                  <c:v>0.95164756446991394</c:v>
                </c:pt>
                <c:pt idx="469">
                  <c:v>0.94723018147086913</c:v>
                </c:pt>
                <c:pt idx="470">
                  <c:v>0.95236389684813738</c:v>
                </c:pt>
                <c:pt idx="471">
                  <c:v>0.98841929321872013</c:v>
                </c:pt>
                <c:pt idx="472">
                  <c:v>0.97898758357211069</c:v>
                </c:pt>
                <c:pt idx="473">
                  <c:v>0.98459885386819479</c:v>
                </c:pt>
                <c:pt idx="474">
                  <c:v>1.0046561604584527</c:v>
                </c:pt>
                <c:pt idx="475">
                  <c:v>0.99665711556829029</c:v>
                </c:pt>
                <c:pt idx="476">
                  <c:v>0.99474689589302756</c:v>
                </c:pt>
                <c:pt idx="477">
                  <c:v>0.9904489016236866</c:v>
                </c:pt>
                <c:pt idx="478">
                  <c:v>0.9848376313276026</c:v>
                </c:pt>
                <c:pt idx="479">
                  <c:v>0.98292741165233999</c:v>
                </c:pt>
                <c:pt idx="480">
                  <c:v>0.98495702005730656</c:v>
                </c:pt>
                <c:pt idx="481">
                  <c:v>0.96991404011461302</c:v>
                </c:pt>
                <c:pt idx="482">
                  <c:v>0.97074976122254053</c:v>
                </c:pt>
                <c:pt idx="483">
                  <c:v>0.98280802292263592</c:v>
                </c:pt>
                <c:pt idx="484">
                  <c:v>0.97373447946513847</c:v>
                </c:pt>
                <c:pt idx="485">
                  <c:v>0.98579274116523385</c:v>
                </c:pt>
                <c:pt idx="486">
                  <c:v>0.98806112702960835</c:v>
                </c:pt>
                <c:pt idx="487">
                  <c:v>0.97994269340974205</c:v>
                </c:pt>
                <c:pt idx="488">
                  <c:v>0.97409264565425024</c:v>
                </c:pt>
                <c:pt idx="489">
                  <c:v>0.96895893027698177</c:v>
                </c:pt>
                <c:pt idx="490">
                  <c:v>0.97516714422158546</c:v>
                </c:pt>
                <c:pt idx="491">
                  <c:v>0.97516714422158546</c:v>
                </c:pt>
                <c:pt idx="492">
                  <c:v>0.97910697230181476</c:v>
                </c:pt>
                <c:pt idx="493">
                  <c:v>0.9621537726838586</c:v>
                </c:pt>
                <c:pt idx="494">
                  <c:v>0.96346704871060174</c:v>
                </c:pt>
                <c:pt idx="495">
                  <c:v>0.95666189111747835</c:v>
                </c:pt>
                <c:pt idx="496">
                  <c:v>0.9469914040114612</c:v>
                </c:pt>
                <c:pt idx="497">
                  <c:v>0.95379656160458448</c:v>
                </c:pt>
                <c:pt idx="498">
                  <c:v>0.95642311365807064</c:v>
                </c:pt>
                <c:pt idx="499">
                  <c:v>0.94627507163323787</c:v>
                </c:pt>
                <c:pt idx="500">
                  <c:v>0.94376790830945545</c:v>
                </c:pt>
                <c:pt idx="501">
                  <c:v>0.93815663801337146</c:v>
                </c:pt>
                <c:pt idx="502">
                  <c:v>0.92538204393505252</c:v>
                </c:pt>
                <c:pt idx="503">
                  <c:v>0.9240687679083095</c:v>
                </c:pt>
                <c:pt idx="504">
                  <c:v>0.91965138490926457</c:v>
                </c:pt>
                <c:pt idx="505">
                  <c:v>0.93696275071633239</c:v>
                </c:pt>
                <c:pt idx="506">
                  <c:v>0.92633715377268389</c:v>
                </c:pt>
                <c:pt idx="507">
                  <c:v>0.91929321872015279</c:v>
                </c:pt>
                <c:pt idx="508">
                  <c:v>0.9299188156638013</c:v>
                </c:pt>
                <c:pt idx="509">
                  <c:v>0.93636580706781281</c:v>
                </c:pt>
                <c:pt idx="510">
                  <c:v>0.94555873925501432</c:v>
                </c:pt>
                <c:pt idx="511">
                  <c:v>0.94675262655205339</c:v>
                </c:pt>
                <c:pt idx="512">
                  <c:v>0.9413801337153771</c:v>
                </c:pt>
                <c:pt idx="513">
                  <c:v>0.95284145176695312</c:v>
                </c:pt>
                <c:pt idx="514">
                  <c:v>0.94711079274116516</c:v>
                </c:pt>
                <c:pt idx="515">
                  <c:v>0.94257402101241639</c:v>
                </c:pt>
                <c:pt idx="516">
                  <c:v>0.93338108882521498</c:v>
                </c:pt>
                <c:pt idx="517">
                  <c:v>0.92585959885386815</c:v>
                </c:pt>
                <c:pt idx="518">
                  <c:v>0.92526265520534856</c:v>
                </c:pt>
                <c:pt idx="519">
                  <c:v>0.90305635148042018</c:v>
                </c:pt>
                <c:pt idx="520">
                  <c:v>0.87261222540592165</c:v>
                </c:pt>
                <c:pt idx="521">
                  <c:v>0.84228748806112697</c:v>
                </c:pt>
                <c:pt idx="522">
                  <c:v>0.84372015281757395</c:v>
                </c:pt>
                <c:pt idx="523">
                  <c:v>0.82485673352435529</c:v>
                </c:pt>
                <c:pt idx="524">
                  <c:v>0.82581184336198665</c:v>
                </c:pt>
                <c:pt idx="525">
                  <c:v>0.83261700095510971</c:v>
                </c:pt>
                <c:pt idx="526">
                  <c:v>0.83261700095510971</c:v>
                </c:pt>
                <c:pt idx="527">
                  <c:v>0.82664756446991394</c:v>
                </c:pt>
                <c:pt idx="528">
                  <c:v>0.81196275071633239</c:v>
                </c:pt>
                <c:pt idx="529">
                  <c:v>0.80754536771728747</c:v>
                </c:pt>
                <c:pt idx="530">
                  <c:v>0.83763132760267422</c:v>
                </c:pt>
                <c:pt idx="531">
                  <c:v>0.82270773638968475</c:v>
                </c:pt>
                <c:pt idx="532">
                  <c:v>0.83727316141356245</c:v>
                </c:pt>
                <c:pt idx="533">
                  <c:v>0.81423113658070678</c:v>
                </c:pt>
                <c:pt idx="534">
                  <c:v>0.83810888252148996</c:v>
                </c:pt>
                <c:pt idx="535">
                  <c:v>0.8654489016236866</c:v>
                </c:pt>
                <c:pt idx="536">
                  <c:v>0.8587631327602675</c:v>
                </c:pt>
                <c:pt idx="537">
                  <c:v>0.82342406876790819</c:v>
                </c:pt>
                <c:pt idx="538">
                  <c:v>0.82294651384909268</c:v>
                </c:pt>
                <c:pt idx="539">
                  <c:v>0.83142311365807064</c:v>
                </c:pt>
                <c:pt idx="540">
                  <c:v>0.85888252148997124</c:v>
                </c:pt>
                <c:pt idx="541">
                  <c:v>0.8144699140401146</c:v>
                </c:pt>
                <c:pt idx="542">
                  <c:v>0.81088825214899707</c:v>
                </c:pt>
                <c:pt idx="543">
                  <c:v>0.84431709646609354</c:v>
                </c:pt>
                <c:pt idx="544">
                  <c:v>0.82640878701050613</c:v>
                </c:pt>
                <c:pt idx="545">
                  <c:v>0.84204871060171915</c:v>
                </c:pt>
                <c:pt idx="546">
                  <c:v>0.84204871060171915</c:v>
                </c:pt>
                <c:pt idx="547">
                  <c:v>0.86592645654250233</c:v>
                </c:pt>
                <c:pt idx="548">
                  <c:v>0.89529608404966554</c:v>
                </c:pt>
                <c:pt idx="549">
                  <c:v>0.89135625596943635</c:v>
                </c:pt>
                <c:pt idx="550">
                  <c:v>0.89290830945558741</c:v>
                </c:pt>
                <c:pt idx="551">
                  <c:v>0.88347659980897797</c:v>
                </c:pt>
                <c:pt idx="552">
                  <c:v>0.87046322827125111</c:v>
                </c:pt>
                <c:pt idx="553">
                  <c:v>0.86771728748806121</c:v>
                </c:pt>
                <c:pt idx="554">
                  <c:v>0.87595510983763136</c:v>
                </c:pt>
                <c:pt idx="555">
                  <c:v>0.87117956064947466</c:v>
                </c:pt>
                <c:pt idx="556">
                  <c:v>0.8806112702960841</c:v>
                </c:pt>
                <c:pt idx="557">
                  <c:v>0.88407354345749756</c:v>
                </c:pt>
                <c:pt idx="558">
                  <c:v>0.87344794651384905</c:v>
                </c:pt>
                <c:pt idx="559">
                  <c:v>0.903295128939828</c:v>
                </c:pt>
                <c:pt idx="560">
                  <c:v>0.92215854823304666</c:v>
                </c:pt>
              </c:numCache>
            </c:numRef>
          </c:val>
          <c:smooth val="0"/>
        </c:ser>
        <c:dLbls>
          <c:showLegendKey val="0"/>
          <c:showVal val="0"/>
          <c:showCatName val="0"/>
          <c:showSerName val="0"/>
          <c:showPercent val="0"/>
          <c:showBubbleSize val="0"/>
        </c:dLbls>
        <c:marker val="1"/>
        <c:smooth val="0"/>
        <c:axId val="328308992"/>
        <c:axId val="328323072"/>
      </c:lineChart>
      <c:dateAx>
        <c:axId val="328308992"/>
        <c:scaling>
          <c:orientation val="minMax"/>
        </c:scaling>
        <c:delete val="0"/>
        <c:axPos val="b"/>
        <c:numFmt formatCode="[$-1009]d/mmm/yy;@" sourceLinked="0"/>
        <c:majorTickMark val="out"/>
        <c:minorTickMark val="none"/>
        <c:tickLblPos val="low"/>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328323072"/>
        <c:crosses val="autoZero"/>
        <c:auto val="1"/>
        <c:lblOffset val="100"/>
        <c:baseTimeUnit val="days"/>
        <c:majorUnit val="3"/>
        <c:majorTimeUnit val="months"/>
        <c:minorUnit val="3"/>
        <c:minorTimeUnit val="months"/>
      </c:dateAx>
      <c:valAx>
        <c:axId val="328323072"/>
        <c:scaling>
          <c:orientation val="minMax"/>
          <c:min val="0.8"/>
        </c:scaling>
        <c:delete val="0"/>
        <c:axPos val="l"/>
        <c:majorGridlines>
          <c:spPr>
            <a:ln w="3175">
              <a:noFill/>
              <a:prstDash val="sysDash"/>
            </a:ln>
          </c:spPr>
        </c:majorGridlines>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328308992"/>
        <c:crosses val="autoZero"/>
        <c:crossBetween val="between"/>
      </c:valAx>
      <c:spPr>
        <a:noFill/>
        <a:ln w="25400">
          <a:noFill/>
        </a:ln>
      </c:spPr>
    </c:plotArea>
    <c:legend>
      <c:legendPos val="b"/>
      <c:layout>
        <c:manualLayout>
          <c:xMode val="edge"/>
          <c:yMode val="edge"/>
          <c:x val="0.80743689851268596"/>
          <c:y val="0.3940951818542649"/>
          <c:w val="0.19110083114610674"/>
          <c:h val="8.9529528222687879E-2"/>
        </c:manualLayout>
      </c:layout>
      <c:overlay val="0"/>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i="0" u="none" strike="noStrike" baseline="0">
                <a:solidFill>
                  <a:srgbClr val="808080"/>
                </a:solidFill>
                <a:latin typeface="Arial" pitchFamily="34" charset="0"/>
                <a:ea typeface="Calibri"/>
                <a:cs typeface="Arial" pitchFamily="34" charset="0"/>
              </a:defRPr>
            </a:pPr>
            <a:r>
              <a:rPr lang="en-CA" sz="1400">
                <a:latin typeface="Arial" pitchFamily="34" charset="0"/>
                <a:cs typeface="Arial" pitchFamily="34" charset="0"/>
              </a:rPr>
              <a:t>5 yr daily</a:t>
            </a:r>
          </a:p>
        </c:rich>
      </c:tx>
      <c:layout/>
      <c:overlay val="0"/>
      <c:spPr>
        <a:noFill/>
        <a:ln w="25400">
          <a:noFill/>
        </a:ln>
      </c:spPr>
    </c:title>
    <c:autoTitleDeleted val="0"/>
    <c:plotArea>
      <c:layout/>
      <c:scatterChart>
        <c:scatterStyle val="lineMarker"/>
        <c:varyColors val="0"/>
        <c:ser>
          <c:idx val="0"/>
          <c:order val="0"/>
          <c:spPr>
            <a:ln w="19050">
              <a:noFill/>
            </a:ln>
          </c:spPr>
          <c:marker>
            <c:symbol val="circle"/>
            <c:size val="3"/>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4.1616797900262466E-2"/>
                  <c:y val="-0.25496609798775155"/>
                </c:manualLayout>
              </c:layout>
              <c:numFmt formatCode="General" sourceLinked="0"/>
              <c:spPr>
                <a:noFill/>
                <a:ln w="25400">
                  <a:noFill/>
                </a:ln>
              </c:spPr>
              <c:txPr>
                <a:bodyPr/>
                <a:lstStyle/>
                <a:p>
                  <a:pPr>
                    <a:defRPr sz="1200" b="0" i="0" u="none" strike="noStrike" baseline="0">
                      <a:solidFill>
                        <a:srgbClr val="808080"/>
                      </a:solidFill>
                      <a:latin typeface="Arial" pitchFamily="34" charset="0"/>
                      <a:ea typeface="Calibri"/>
                      <a:cs typeface="Arial" pitchFamily="34" charset="0"/>
                    </a:defRPr>
                  </a:pPr>
                  <a:endParaRPr lang="en-US"/>
                </a:p>
              </c:txPr>
            </c:trendlineLbl>
          </c:trendline>
          <c:trendline>
            <c:trendlineType val="linear"/>
            <c:dispRSqr val="1"/>
            <c:dispEq val="1"/>
            <c:trendlineLbl>
              <c:layout>
                <c:manualLayout>
                  <c:x val="7.4595800524934378E-2"/>
                  <c:y val="-6.6883453727576092E-2"/>
                </c:manualLayout>
              </c:layout>
              <c:numFmt formatCode="General" sourceLinked="0"/>
              <c:txPr>
                <a:bodyPr/>
                <a:lstStyle/>
                <a:p>
                  <a:pPr>
                    <a:defRPr sz="1200">
                      <a:latin typeface="Arial" pitchFamily="34" charset="0"/>
                      <a:cs typeface="Arial" pitchFamily="34" charset="0"/>
                    </a:defRPr>
                  </a:pPr>
                  <a:endParaRPr lang="en-US"/>
                </a:p>
              </c:txPr>
            </c:trendlineLbl>
          </c:trendline>
          <c:xVal>
            <c:numRef>
              <c:f>'Beta Calculations'!$E$521:$E$1779</c:f>
              <c:numCache>
                <c:formatCode>0%</c:formatCode>
                <c:ptCount val="1259"/>
                <c:pt idx="0">
                  <c:v>-4.4941586739939421E-3</c:v>
                </c:pt>
                <c:pt idx="1">
                  <c:v>-2.7731294621354818E-3</c:v>
                </c:pt>
                <c:pt idx="2">
                  <c:v>8.3933777815576871E-3</c:v>
                </c:pt>
                <c:pt idx="3">
                  <c:v>4.937403072470703E-3</c:v>
                </c:pt>
                <c:pt idx="4">
                  <c:v>-6.6459491613855004E-3</c:v>
                </c:pt>
                <c:pt idx="5">
                  <c:v>-5.1385411829329986E-4</c:v>
                </c:pt>
                <c:pt idx="6">
                  <c:v>-7.4620346692210182E-3</c:v>
                </c:pt>
                <c:pt idx="7">
                  <c:v>-1.0317394594078877E-2</c:v>
                </c:pt>
                <c:pt idx="8">
                  <c:v>-1.4235820488181394E-2</c:v>
                </c:pt>
                <c:pt idx="9">
                  <c:v>5.7699802413635481E-3</c:v>
                </c:pt>
                <c:pt idx="10">
                  <c:v>7.0979500347798652E-3</c:v>
                </c:pt>
                <c:pt idx="11">
                  <c:v>1.2679467990974524E-2</c:v>
                </c:pt>
                <c:pt idx="12">
                  <c:v>-2.5916043938527533E-3</c:v>
                </c:pt>
                <c:pt idx="13">
                  <c:v>2.9145984485470233E-3</c:v>
                </c:pt>
                <c:pt idx="14">
                  <c:v>8.2714200204934141E-3</c:v>
                </c:pt>
                <c:pt idx="15">
                  <c:v>3.7774044562266518E-4</c:v>
                </c:pt>
                <c:pt idx="16">
                  <c:v>-3.5916272585290177E-4</c:v>
                </c:pt>
                <c:pt idx="17">
                  <c:v>4.4583852609680896E-3</c:v>
                </c:pt>
                <c:pt idx="18">
                  <c:v>5.9868042278328204E-3</c:v>
                </c:pt>
                <c:pt idx="19">
                  <c:v>-2.1866495828984922E-3</c:v>
                </c:pt>
                <c:pt idx="20">
                  <c:v>5.9143772091250213E-3</c:v>
                </c:pt>
                <c:pt idx="21">
                  <c:v>1.9837866335248311E-3</c:v>
                </c:pt>
                <c:pt idx="22">
                  <c:v>1.1853981453526785E-3</c:v>
                </c:pt>
                <c:pt idx="23">
                  <c:v>3.8702994150503489E-3</c:v>
                </c:pt>
                <c:pt idx="24">
                  <c:v>9.5869291336025952E-4</c:v>
                </c:pt>
                <c:pt idx="25">
                  <c:v>-2.9053423179200566E-3</c:v>
                </c:pt>
                <c:pt idx="26">
                  <c:v>5.6614219065509452E-3</c:v>
                </c:pt>
                <c:pt idx="27">
                  <c:v>2.6297748163499612E-3</c:v>
                </c:pt>
                <c:pt idx="28">
                  <c:v>6.7153719610257845E-4</c:v>
                </c:pt>
                <c:pt idx="29">
                  <c:v>6.2871978111369575E-3</c:v>
                </c:pt>
                <c:pt idx="30">
                  <c:v>5.0670391923823832E-3</c:v>
                </c:pt>
                <c:pt idx="31">
                  <c:v>-6.7368628243790196E-3</c:v>
                </c:pt>
                <c:pt idx="32">
                  <c:v>1.4431345268397511E-3</c:v>
                </c:pt>
                <c:pt idx="33">
                  <c:v>5.818031094496412E-3</c:v>
                </c:pt>
                <c:pt idx="34">
                  <c:v>1.099239736011004E-4</c:v>
                </c:pt>
                <c:pt idx="35">
                  <c:v>-3.276879214364592E-3</c:v>
                </c:pt>
                <c:pt idx="36">
                  <c:v>5.7106555637667089E-3</c:v>
                </c:pt>
                <c:pt idx="37">
                  <c:v>5.1318021876689546E-3</c:v>
                </c:pt>
                <c:pt idx="38">
                  <c:v>7.5776245642475981E-3</c:v>
                </c:pt>
                <c:pt idx="39">
                  <c:v>2.3701651289382841E-3</c:v>
                </c:pt>
                <c:pt idx="40">
                  <c:v>1.5373332534522888E-3</c:v>
                </c:pt>
                <c:pt idx="41">
                  <c:v>2.9863088831494355E-3</c:v>
                </c:pt>
                <c:pt idx="42">
                  <c:v>-7.7250406517870296E-4</c:v>
                </c:pt>
                <c:pt idx="43">
                  <c:v>-8.2912766524813053E-3</c:v>
                </c:pt>
                <c:pt idx="44">
                  <c:v>2.4062342351858224E-3</c:v>
                </c:pt>
                <c:pt idx="45">
                  <c:v>3.6917100182083384E-3</c:v>
                </c:pt>
                <c:pt idx="46">
                  <c:v>5.5922575248286144E-3</c:v>
                </c:pt>
                <c:pt idx="47">
                  <c:v>-1.1731279162151553E-3</c:v>
                </c:pt>
                <c:pt idx="48">
                  <c:v>1.3281086232305173E-2</c:v>
                </c:pt>
                <c:pt idx="49">
                  <c:v>-7.004453298855573E-4</c:v>
                </c:pt>
                <c:pt idx="50">
                  <c:v>-4.2099085767755007E-4</c:v>
                </c:pt>
                <c:pt idx="51">
                  <c:v>2.7747325364793074E-3</c:v>
                </c:pt>
                <c:pt idx="52">
                  <c:v>1.9677975214664745E-3</c:v>
                </c:pt>
                <c:pt idx="53">
                  <c:v>5.2140011454806512E-3</c:v>
                </c:pt>
                <c:pt idx="54">
                  <c:v>-3.4044693127412984E-3</c:v>
                </c:pt>
                <c:pt idx="55">
                  <c:v>-6.8299459985029509E-3</c:v>
                </c:pt>
                <c:pt idx="56">
                  <c:v>-1.0137475736321511E-3</c:v>
                </c:pt>
                <c:pt idx="57">
                  <c:v>-6.8257595553686823E-3</c:v>
                </c:pt>
                <c:pt idx="58">
                  <c:v>1.5510849792124137E-3</c:v>
                </c:pt>
                <c:pt idx="59">
                  <c:v>3.0602911524348908E-3</c:v>
                </c:pt>
                <c:pt idx="60">
                  <c:v>9.0494585640181757E-3</c:v>
                </c:pt>
                <c:pt idx="61">
                  <c:v>-1.078429119433677E-2</c:v>
                </c:pt>
                <c:pt idx="62">
                  <c:v>-1.1244224019141158E-2</c:v>
                </c:pt>
                <c:pt idx="63">
                  <c:v>-9.0856271240928876E-3</c:v>
                </c:pt>
                <c:pt idx="64">
                  <c:v>-4.7714034063350841E-3</c:v>
                </c:pt>
                <c:pt idx="65">
                  <c:v>-2.0442886475001698E-3</c:v>
                </c:pt>
                <c:pt idx="66">
                  <c:v>7.9314584120027121E-5</c:v>
                </c:pt>
                <c:pt idx="67">
                  <c:v>5.2802628844443866E-3</c:v>
                </c:pt>
                <c:pt idx="68">
                  <c:v>-1.130107312843498E-2</c:v>
                </c:pt>
                <c:pt idx="69">
                  <c:v>3.3600674939910924E-3</c:v>
                </c:pt>
                <c:pt idx="70">
                  <c:v>1.0367624216648386E-2</c:v>
                </c:pt>
                <c:pt idx="71">
                  <c:v>-1.4890231393100528E-2</c:v>
                </c:pt>
                <c:pt idx="72">
                  <c:v>7.8823960651992486E-3</c:v>
                </c:pt>
                <c:pt idx="73">
                  <c:v>5.4708055901175889E-3</c:v>
                </c:pt>
                <c:pt idx="74">
                  <c:v>6.9795736173083878E-3</c:v>
                </c:pt>
                <c:pt idx="75">
                  <c:v>-1.3694979913285721E-3</c:v>
                </c:pt>
                <c:pt idx="76">
                  <c:v>-6.5653288717003599E-3</c:v>
                </c:pt>
                <c:pt idx="77">
                  <c:v>-9.4287767195821992E-3</c:v>
                </c:pt>
                <c:pt idx="78">
                  <c:v>-7.0815078920696273E-3</c:v>
                </c:pt>
                <c:pt idx="79">
                  <c:v>4.4042767821697026E-3</c:v>
                </c:pt>
                <c:pt idx="80">
                  <c:v>3.1779822613591246E-3</c:v>
                </c:pt>
                <c:pt idx="81">
                  <c:v>4.3824793621596303E-3</c:v>
                </c:pt>
                <c:pt idx="82">
                  <c:v>8.8992956019859903E-3</c:v>
                </c:pt>
                <c:pt idx="83">
                  <c:v>7.4901057829892537E-3</c:v>
                </c:pt>
                <c:pt idx="84">
                  <c:v>-7.3914498183969002E-4</c:v>
                </c:pt>
                <c:pt idx="85">
                  <c:v>5.8735916876577754E-3</c:v>
                </c:pt>
                <c:pt idx="86">
                  <c:v>6.3447836147172421E-3</c:v>
                </c:pt>
                <c:pt idx="87">
                  <c:v>-3.3728865701956323E-3</c:v>
                </c:pt>
                <c:pt idx="88">
                  <c:v>-7.3088570769161976E-3</c:v>
                </c:pt>
                <c:pt idx="89">
                  <c:v>-3.475010846229365E-3</c:v>
                </c:pt>
                <c:pt idx="90">
                  <c:v>3.1207060428384281E-4</c:v>
                </c:pt>
                <c:pt idx="91">
                  <c:v>-4.5347658717537209E-3</c:v>
                </c:pt>
                <c:pt idx="92">
                  <c:v>2.4403335045939389E-3</c:v>
                </c:pt>
                <c:pt idx="93">
                  <c:v>-6.3008774587116623E-3</c:v>
                </c:pt>
                <c:pt idx="94">
                  <c:v>1.4743468317247377E-2</c:v>
                </c:pt>
                <c:pt idx="95">
                  <c:v>-3.9175931382390283E-3</c:v>
                </c:pt>
                <c:pt idx="96">
                  <c:v>6.7873745597595292E-3</c:v>
                </c:pt>
                <c:pt idx="97">
                  <c:v>-1.5856192029491956E-3</c:v>
                </c:pt>
                <c:pt idx="98">
                  <c:v>-9.9701636873537058E-3</c:v>
                </c:pt>
                <c:pt idx="99">
                  <c:v>-2.6143179880703249E-3</c:v>
                </c:pt>
                <c:pt idx="100">
                  <c:v>-1.0413850437665739E-2</c:v>
                </c:pt>
                <c:pt idx="101">
                  <c:v>2.2260632073600739E-4</c:v>
                </c:pt>
                <c:pt idx="102">
                  <c:v>-6.1995655641081671E-3</c:v>
                </c:pt>
                <c:pt idx="103">
                  <c:v>-3.393020819817405E-3</c:v>
                </c:pt>
                <c:pt idx="104">
                  <c:v>-1.2890987494648676E-2</c:v>
                </c:pt>
                <c:pt idx="105">
                  <c:v>5.5476549058879332E-3</c:v>
                </c:pt>
                <c:pt idx="106">
                  <c:v>-3.0513847164835961E-2</c:v>
                </c:pt>
                <c:pt idx="107">
                  <c:v>1.6253318746554113E-2</c:v>
                </c:pt>
                <c:pt idx="108">
                  <c:v>-3.8198421232558233E-2</c:v>
                </c:pt>
                <c:pt idx="109">
                  <c:v>2.2204010877677316E-2</c:v>
                </c:pt>
                <c:pt idx="110">
                  <c:v>-3.6357848490503275E-2</c:v>
                </c:pt>
                <c:pt idx="111">
                  <c:v>3.074337685779871E-2</c:v>
                </c:pt>
                <c:pt idx="112">
                  <c:v>9.9188903208737855E-3</c:v>
                </c:pt>
                <c:pt idx="113">
                  <c:v>1.4387446440303986E-2</c:v>
                </c:pt>
                <c:pt idx="114">
                  <c:v>1.2795726511301009E-3</c:v>
                </c:pt>
                <c:pt idx="115">
                  <c:v>7.5226265169245909E-3</c:v>
                </c:pt>
                <c:pt idx="116">
                  <c:v>-1.7792159686740638E-2</c:v>
                </c:pt>
                <c:pt idx="117">
                  <c:v>-5.62040843489231E-3</c:v>
                </c:pt>
                <c:pt idx="118">
                  <c:v>2.9299127279776016E-3</c:v>
                </c:pt>
                <c:pt idx="119">
                  <c:v>2.208981726554593E-2</c:v>
                </c:pt>
                <c:pt idx="120">
                  <c:v>4.0674876192623444E-3</c:v>
                </c:pt>
                <c:pt idx="121">
                  <c:v>-1.544906090658793E-2</c:v>
                </c:pt>
                <c:pt idx="122">
                  <c:v>7.6933940776948706E-3</c:v>
                </c:pt>
                <c:pt idx="123">
                  <c:v>1.8024509804015931E-2</c:v>
                </c:pt>
                <c:pt idx="124">
                  <c:v>2.0606734669728066E-3</c:v>
                </c:pt>
                <c:pt idx="125">
                  <c:v>2.9221669792158789E-3</c:v>
                </c:pt>
                <c:pt idx="126">
                  <c:v>-3.9157260435955799E-3</c:v>
                </c:pt>
                <c:pt idx="127">
                  <c:v>-1.3331193746303538E-2</c:v>
                </c:pt>
                <c:pt idx="128">
                  <c:v>-4.0940770090184264E-3</c:v>
                </c:pt>
                <c:pt idx="129">
                  <c:v>1.5568277280723741E-2</c:v>
                </c:pt>
                <c:pt idx="130">
                  <c:v>-1.8175213400837276E-3</c:v>
                </c:pt>
                <c:pt idx="131">
                  <c:v>-2.2426851478369203E-2</c:v>
                </c:pt>
                <c:pt idx="132">
                  <c:v>1.440682085475764E-3</c:v>
                </c:pt>
                <c:pt idx="133">
                  <c:v>1.9061155769142246E-3</c:v>
                </c:pt>
                <c:pt idx="134">
                  <c:v>1.2217417960770138E-2</c:v>
                </c:pt>
                <c:pt idx="135">
                  <c:v>1.2769558450577367E-2</c:v>
                </c:pt>
                <c:pt idx="136">
                  <c:v>5.1408804357795379E-3</c:v>
                </c:pt>
                <c:pt idx="137">
                  <c:v>-8.8884152076014189E-3</c:v>
                </c:pt>
                <c:pt idx="138">
                  <c:v>1.3234550308411919E-3</c:v>
                </c:pt>
                <c:pt idx="139">
                  <c:v>-1.7643739249485257E-2</c:v>
                </c:pt>
                <c:pt idx="140">
                  <c:v>-1.8778416771462858E-2</c:v>
                </c:pt>
                <c:pt idx="141">
                  <c:v>-1.0735029864749057E-3</c:v>
                </c:pt>
                <c:pt idx="142">
                  <c:v>1.8106416330191166E-2</c:v>
                </c:pt>
                <c:pt idx="143">
                  <c:v>6.4253963138432013E-3</c:v>
                </c:pt>
                <c:pt idx="144">
                  <c:v>-1.7380043043180082E-2</c:v>
                </c:pt>
                <c:pt idx="145">
                  <c:v>9.8743783467760693E-3</c:v>
                </c:pt>
                <c:pt idx="146">
                  <c:v>-1.1665156358518169E-2</c:v>
                </c:pt>
                <c:pt idx="147">
                  <c:v>-1.471633229825553E-2</c:v>
                </c:pt>
                <c:pt idx="148">
                  <c:v>7.0140403142833208E-3</c:v>
                </c:pt>
                <c:pt idx="149">
                  <c:v>2.1033831418044713E-3</c:v>
                </c:pt>
                <c:pt idx="150">
                  <c:v>1.0239911588343587E-2</c:v>
                </c:pt>
                <c:pt idx="151">
                  <c:v>5.779435700540736E-3</c:v>
                </c:pt>
                <c:pt idx="152">
                  <c:v>1.5563626089977856E-2</c:v>
                </c:pt>
                <c:pt idx="153">
                  <c:v>-2.4362890007457727E-3</c:v>
                </c:pt>
                <c:pt idx="154">
                  <c:v>8.2486868095070776E-3</c:v>
                </c:pt>
                <c:pt idx="155">
                  <c:v>-1.1441877328525196E-3</c:v>
                </c:pt>
                <c:pt idx="156">
                  <c:v>7.2987692177304275E-3</c:v>
                </c:pt>
                <c:pt idx="157">
                  <c:v>-9.1893170149857095E-3</c:v>
                </c:pt>
                <c:pt idx="158">
                  <c:v>7.6759583383918528E-3</c:v>
                </c:pt>
                <c:pt idx="159">
                  <c:v>-3.472421579759799E-3</c:v>
                </c:pt>
                <c:pt idx="160">
                  <c:v>4.7594878927030848E-3</c:v>
                </c:pt>
                <c:pt idx="161">
                  <c:v>1.5549692779290192E-2</c:v>
                </c:pt>
                <c:pt idx="162">
                  <c:v>-5.6302966445243019E-3</c:v>
                </c:pt>
                <c:pt idx="163">
                  <c:v>-1.1428548196905752E-2</c:v>
                </c:pt>
                <c:pt idx="164">
                  <c:v>8.9445457364591974E-3</c:v>
                </c:pt>
                <c:pt idx="165">
                  <c:v>1.2522653721001475E-2</c:v>
                </c:pt>
                <c:pt idx="166">
                  <c:v>-1.9718088075683093E-3</c:v>
                </c:pt>
                <c:pt idx="167">
                  <c:v>-1.2752629813690408E-2</c:v>
                </c:pt>
                <c:pt idx="168">
                  <c:v>-1.7284525499071668E-2</c:v>
                </c:pt>
                <c:pt idx="169">
                  <c:v>8.1335859808011612E-3</c:v>
                </c:pt>
                <c:pt idx="170">
                  <c:v>1.2259870614033774E-2</c:v>
                </c:pt>
                <c:pt idx="171">
                  <c:v>-5.0633041444130278E-3</c:v>
                </c:pt>
                <c:pt idx="172">
                  <c:v>6.6813129876570621E-3</c:v>
                </c:pt>
                <c:pt idx="173">
                  <c:v>1.0238042422451077E-2</c:v>
                </c:pt>
                <c:pt idx="174">
                  <c:v>-2.2965227408777822E-2</c:v>
                </c:pt>
                <c:pt idx="175">
                  <c:v>8.7454043286629979E-3</c:v>
                </c:pt>
                <c:pt idx="176">
                  <c:v>1.1254105753063071E-2</c:v>
                </c:pt>
                <c:pt idx="177">
                  <c:v>-6.6244985760904873E-3</c:v>
                </c:pt>
                <c:pt idx="178">
                  <c:v>3.9130101763507064E-3</c:v>
                </c:pt>
                <c:pt idx="179">
                  <c:v>-8.2857457512425237E-3</c:v>
                </c:pt>
                <c:pt idx="180">
                  <c:v>-4.7882320208602058E-3</c:v>
                </c:pt>
                <c:pt idx="181">
                  <c:v>4.1756703803264017E-3</c:v>
                </c:pt>
                <c:pt idx="182">
                  <c:v>-1.5409677063637939E-2</c:v>
                </c:pt>
                <c:pt idx="183">
                  <c:v>7.0204566130338542E-4</c:v>
                </c:pt>
                <c:pt idx="184">
                  <c:v>-1.1339848580132927E-2</c:v>
                </c:pt>
                <c:pt idx="185">
                  <c:v>1.9609323023261904E-3</c:v>
                </c:pt>
                <c:pt idx="186">
                  <c:v>1.535886309921608E-2</c:v>
                </c:pt>
                <c:pt idx="187">
                  <c:v>9.8670634947370939E-3</c:v>
                </c:pt>
                <c:pt idx="188">
                  <c:v>2.370616383408608E-2</c:v>
                </c:pt>
                <c:pt idx="189">
                  <c:v>-2.9943716582016E-3</c:v>
                </c:pt>
                <c:pt idx="190">
                  <c:v>-2.1699660061570425E-3</c:v>
                </c:pt>
                <c:pt idx="191">
                  <c:v>4.0072894742808618E-3</c:v>
                </c:pt>
                <c:pt idx="192">
                  <c:v>2.2043405362028867E-3</c:v>
                </c:pt>
                <c:pt idx="193">
                  <c:v>1.1423713729101781E-3</c:v>
                </c:pt>
                <c:pt idx="194">
                  <c:v>-1.0071007798100995E-2</c:v>
                </c:pt>
                <c:pt idx="195">
                  <c:v>9.5630411978422369E-3</c:v>
                </c:pt>
                <c:pt idx="196">
                  <c:v>-7.5396432653335177E-3</c:v>
                </c:pt>
                <c:pt idx="197">
                  <c:v>-2.9782559338190628E-3</c:v>
                </c:pt>
                <c:pt idx="198">
                  <c:v>-5.1644245166864167E-3</c:v>
                </c:pt>
                <c:pt idx="199">
                  <c:v>9.7783501821304686E-3</c:v>
                </c:pt>
                <c:pt idx="200">
                  <c:v>7.1672798154565065E-4</c:v>
                </c:pt>
                <c:pt idx="201">
                  <c:v>-4.2136172368177904E-3</c:v>
                </c:pt>
                <c:pt idx="202">
                  <c:v>1.8804299613748965E-2</c:v>
                </c:pt>
                <c:pt idx="203">
                  <c:v>1.0980190227361186E-2</c:v>
                </c:pt>
                <c:pt idx="204">
                  <c:v>-2.4424083397639462E-3</c:v>
                </c:pt>
                <c:pt idx="205">
                  <c:v>9.0253044493797674E-3</c:v>
                </c:pt>
                <c:pt idx="206">
                  <c:v>-3.8785864471202469E-4</c:v>
                </c:pt>
                <c:pt idx="207">
                  <c:v>-5.0783977611702502E-3</c:v>
                </c:pt>
                <c:pt idx="208">
                  <c:v>6.9170607914863513E-3</c:v>
                </c:pt>
                <c:pt idx="209">
                  <c:v>-5.6092661770148489E-3</c:v>
                </c:pt>
                <c:pt idx="210">
                  <c:v>4.0795224830780796E-4</c:v>
                </c:pt>
                <c:pt idx="211">
                  <c:v>-2.1081509349389904E-3</c:v>
                </c:pt>
                <c:pt idx="212">
                  <c:v>-1.8093850669820277E-3</c:v>
                </c:pt>
                <c:pt idx="213">
                  <c:v>-6.5927595952381957E-3</c:v>
                </c:pt>
                <c:pt idx="214">
                  <c:v>1.4520617912723299E-3</c:v>
                </c:pt>
                <c:pt idx="215">
                  <c:v>3.7187249875321182E-3</c:v>
                </c:pt>
                <c:pt idx="216">
                  <c:v>-6.1783645445400159E-3</c:v>
                </c:pt>
                <c:pt idx="217">
                  <c:v>-6.6129411322324305E-4</c:v>
                </c:pt>
                <c:pt idx="218">
                  <c:v>-9.6027049373559326E-4</c:v>
                </c:pt>
                <c:pt idx="219">
                  <c:v>4.1599093620499072E-3</c:v>
                </c:pt>
                <c:pt idx="220">
                  <c:v>2.2643294728652563E-4</c:v>
                </c:pt>
                <c:pt idx="221">
                  <c:v>1.7615328777564887E-3</c:v>
                </c:pt>
                <c:pt idx="222">
                  <c:v>2.3962801040977588E-3</c:v>
                </c:pt>
                <c:pt idx="223">
                  <c:v>-1.9854186221814896E-3</c:v>
                </c:pt>
                <c:pt idx="224">
                  <c:v>-4.4512730889226804E-3</c:v>
                </c:pt>
                <c:pt idx="225">
                  <c:v>1.0051484410424694E-2</c:v>
                </c:pt>
                <c:pt idx="226">
                  <c:v>-3.7353411030973671E-3</c:v>
                </c:pt>
                <c:pt idx="227">
                  <c:v>-7.7811667255273109E-3</c:v>
                </c:pt>
                <c:pt idx="228">
                  <c:v>-4.5876198932827128E-3</c:v>
                </c:pt>
                <c:pt idx="229">
                  <c:v>-2.831555854774237E-4</c:v>
                </c:pt>
                <c:pt idx="230">
                  <c:v>7.5229900933417859E-3</c:v>
                </c:pt>
                <c:pt idx="231">
                  <c:v>2.7871600183961842E-3</c:v>
                </c:pt>
                <c:pt idx="232">
                  <c:v>3.785409333048495E-3</c:v>
                </c:pt>
                <c:pt idx="233">
                  <c:v>4.8435410242797516E-5</c:v>
                </c:pt>
                <c:pt idx="234">
                  <c:v>5.0131300626543585E-4</c:v>
                </c:pt>
                <c:pt idx="235">
                  <c:v>-3.4177769541732239E-5</c:v>
                </c:pt>
                <c:pt idx="236">
                  <c:v>4.4382242502780667E-3</c:v>
                </c:pt>
                <c:pt idx="237">
                  <c:v>-2.3439845642790891E-3</c:v>
                </c:pt>
                <c:pt idx="238">
                  <c:v>3.1787549838249163E-3</c:v>
                </c:pt>
                <c:pt idx="239">
                  <c:v>3.5783919714804657E-3</c:v>
                </c:pt>
                <c:pt idx="240">
                  <c:v>-2.3606591169230695E-3</c:v>
                </c:pt>
                <c:pt idx="241">
                  <c:v>6.6842361999210897E-3</c:v>
                </c:pt>
                <c:pt idx="242">
                  <c:v>2.9828805862730512E-4</c:v>
                </c:pt>
                <c:pt idx="243">
                  <c:v>-4.338521395444217E-3</c:v>
                </c:pt>
                <c:pt idx="244">
                  <c:v>-2.0264041185029669E-3</c:v>
                </c:pt>
                <c:pt idx="245">
                  <c:v>4.4947991684669564E-3</c:v>
                </c:pt>
                <c:pt idx="246">
                  <c:v>2.4475765623077628E-3</c:v>
                </c:pt>
                <c:pt idx="247">
                  <c:v>-4.3854499798801072E-4</c:v>
                </c:pt>
                <c:pt idx="248">
                  <c:v>3.1540732286503559E-3</c:v>
                </c:pt>
                <c:pt idx="249">
                  <c:v>2.623577604857763E-3</c:v>
                </c:pt>
                <c:pt idx="250">
                  <c:v>-1.9210797279256564E-3</c:v>
                </c:pt>
                <c:pt idx="251">
                  <c:v>4.1621030306160378E-4</c:v>
                </c:pt>
                <c:pt idx="252">
                  <c:v>4.6772507760659554E-3</c:v>
                </c:pt>
                <c:pt idx="253">
                  <c:v>-8.3107977250368448E-3</c:v>
                </c:pt>
                <c:pt idx="254">
                  <c:v>1.0843373227769071E-3</c:v>
                </c:pt>
                <c:pt idx="255">
                  <c:v>6.0060538603190494E-3</c:v>
                </c:pt>
                <c:pt idx="256">
                  <c:v>2.7856400558907701E-3</c:v>
                </c:pt>
                <c:pt idx="257">
                  <c:v>5.3955327270343023E-3</c:v>
                </c:pt>
                <c:pt idx="258">
                  <c:v>5.5174547089247294E-3</c:v>
                </c:pt>
                <c:pt idx="259">
                  <c:v>-2.4829866945393908E-3</c:v>
                </c:pt>
                <c:pt idx="260">
                  <c:v>2.1025769235401004E-3</c:v>
                </c:pt>
                <c:pt idx="261">
                  <c:v>-1.2373911235887824E-3</c:v>
                </c:pt>
                <c:pt idx="262">
                  <c:v>1.1404327866382236E-3</c:v>
                </c:pt>
                <c:pt idx="263">
                  <c:v>1.5098548929537436E-4</c:v>
                </c:pt>
                <c:pt idx="264">
                  <c:v>1.225156423219298E-3</c:v>
                </c:pt>
                <c:pt idx="265">
                  <c:v>1.6457456167646711E-3</c:v>
                </c:pt>
                <c:pt idx="266">
                  <c:v>1.2026933753050972E-3</c:v>
                </c:pt>
                <c:pt idx="267">
                  <c:v>7.678189371647548E-3</c:v>
                </c:pt>
                <c:pt idx="268">
                  <c:v>-1.7403743089283719E-3</c:v>
                </c:pt>
                <c:pt idx="269">
                  <c:v>-1.6786919499902631E-3</c:v>
                </c:pt>
                <c:pt idx="270">
                  <c:v>-2.6281682613049639E-4</c:v>
                </c:pt>
                <c:pt idx="271">
                  <c:v>6.4750632801175989E-3</c:v>
                </c:pt>
                <c:pt idx="272">
                  <c:v>7.953412827024442E-3</c:v>
                </c:pt>
                <c:pt idx="273">
                  <c:v>-5.599054715334062E-3</c:v>
                </c:pt>
                <c:pt idx="274">
                  <c:v>-2.791579300722935E-3</c:v>
                </c:pt>
                <c:pt idx="275">
                  <c:v>-6.6794748570586648E-4</c:v>
                </c:pt>
                <c:pt idx="276">
                  <c:v>-8.8468943345586526E-3</c:v>
                </c:pt>
                <c:pt idx="277">
                  <c:v>-9.4386854218408978E-3</c:v>
                </c:pt>
                <c:pt idx="278">
                  <c:v>4.2808230131752278E-3</c:v>
                </c:pt>
                <c:pt idx="279">
                  <c:v>1.8480091349184491E-3</c:v>
                </c:pt>
                <c:pt idx="280">
                  <c:v>-9.1416892253159965E-4</c:v>
                </c:pt>
                <c:pt idx="281">
                  <c:v>4.8783134807077744E-3</c:v>
                </c:pt>
                <c:pt idx="282">
                  <c:v>1.1087100848044873E-2</c:v>
                </c:pt>
                <c:pt idx="283">
                  <c:v>-1.0294286525969198E-3</c:v>
                </c:pt>
                <c:pt idx="284">
                  <c:v>-3.2256434471296114E-3</c:v>
                </c:pt>
                <c:pt idx="285">
                  <c:v>8.6665766038671599E-3</c:v>
                </c:pt>
                <c:pt idx="286">
                  <c:v>-1.4483566715473351E-2</c:v>
                </c:pt>
                <c:pt idx="287">
                  <c:v>1.20244551607529E-4</c:v>
                </c:pt>
                <c:pt idx="288">
                  <c:v>5.1085580969831845E-3</c:v>
                </c:pt>
                <c:pt idx="289">
                  <c:v>8.2001387655927793E-3</c:v>
                </c:pt>
                <c:pt idx="290">
                  <c:v>-9.1799308235551713E-4</c:v>
                </c:pt>
                <c:pt idx="291">
                  <c:v>-2.7831907057969119E-3</c:v>
                </c:pt>
                <c:pt idx="292">
                  <c:v>2.0494790388760897E-3</c:v>
                </c:pt>
                <c:pt idx="293">
                  <c:v>3.0206756284547609E-3</c:v>
                </c:pt>
                <c:pt idx="294">
                  <c:v>6.0759058929304999E-4</c:v>
                </c:pt>
                <c:pt idx="295">
                  <c:v>-8.0620579686867533E-3</c:v>
                </c:pt>
                <c:pt idx="296">
                  <c:v>1.1021177312788843E-3</c:v>
                </c:pt>
                <c:pt idx="297">
                  <c:v>-1.4221586380011031E-3</c:v>
                </c:pt>
                <c:pt idx="298">
                  <c:v>-6.6909946892667049E-3</c:v>
                </c:pt>
                <c:pt idx="299">
                  <c:v>7.2967115859552401E-3</c:v>
                </c:pt>
                <c:pt idx="300">
                  <c:v>-2.6806772226880549E-3</c:v>
                </c:pt>
                <c:pt idx="301">
                  <c:v>-3.5373214663575459E-3</c:v>
                </c:pt>
                <c:pt idx="302">
                  <c:v>-5.8409707396789301E-4</c:v>
                </c:pt>
                <c:pt idx="303">
                  <c:v>2.8125537253615995E-3</c:v>
                </c:pt>
                <c:pt idx="304">
                  <c:v>-6.6589410028409235E-3</c:v>
                </c:pt>
                <c:pt idx="305">
                  <c:v>-5.8241452750639189E-3</c:v>
                </c:pt>
                <c:pt idx="306">
                  <c:v>4.1213739895171742E-3</c:v>
                </c:pt>
                <c:pt idx="307">
                  <c:v>1.1045384813732628E-3</c:v>
                </c:pt>
                <c:pt idx="308">
                  <c:v>-2.7227255989398236E-3</c:v>
                </c:pt>
                <c:pt idx="309">
                  <c:v>8.8385966632962276E-3</c:v>
                </c:pt>
                <c:pt idx="310">
                  <c:v>-3.9924047902584192E-4</c:v>
                </c:pt>
                <c:pt idx="311">
                  <c:v>6.2744531131846415E-3</c:v>
                </c:pt>
                <c:pt idx="312">
                  <c:v>-8.4532467612135065E-3</c:v>
                </c:pt>
                <c:pt idx="313">
                  <c:v>-2.8698047077577726E-3</c:v>
                </c:pt>
                <c:pt idx="314">
                  <c:v>-1.6649220363592954E-2</c:v>
                </c:pt>
                <c:pt idx="315">
                  <c:v>2.6268775727997795E-3</c:v>
                </c:pt>
                <c:pt idx="316">
                  <c:v>-1.5724485567196744E-3</c:v>
                </c:pt>
                <c:pt idx="317">
                  <c:v>1.374451430088719E-2</c:v>
                </c:pt>
                <c:pt idx="318">
                  <c:v>2.3472098350589832E-3</c:v>
                </c:pt>
                <c:pt idx="319">
                  <c:v>8.3243092262115237E-3</c:v>
                </c:pt>
                <c:pt idx="320">
                  <c:v>-4.2608972924471633E-3</c:v>
                </c:pt>
                <c:pt idx="321">
                  <c:v>5.7667571650352745E-3</c:v>
                </c:pt>
                <c:pt idx="322">
                  <c:v>-2.592800649206195E-3</c:v>
                </c:pt>
                <c:pt idx="323">
                  <c:v>1.3032757168836451E-2</c:v>
                </c:pt>
                <c:pt idx="324">
                  <c:v>2.7946527821847145E-3</c:v>
                </c:pt>
                <c:pt idx="325">
                  <c:v>1.6331925908035227E-3</c:v>
                </c:pt>
                <c:pt idx="326">
                  <c:v>-8.7534413892098595E-4</c:v>
                </c:pt>
                <c:pt idx="327">
                  <c:v>-5.2863646665135544E-3</c:v>
                </c:pt>
                <c:pt idx="328">
                  <c:v>-1.2186230997160874E-2</c:v>
                </c:pt>
                <c:pt idx="329">
                  <c:v>3.0185545834320315E-3</c:v>
                </c:pt>
                <c:pt idx="330">
                  <c:v>-6.5750795229223558E-3</c:v>
                </c:pt>
                <c:pt idx="331">
                  <c:v>1.4690914256785259E-3</c:v>
                </c:pt>
                <c:pt idx="332">
                  <c:v>7.1095400305736245E-3</c:v>
                </c:pt>
                <c:pt idx="333">
                  <c:v>3.1138069891087916E-3</c:v>
                </c:pt>
                <c:pt idx="334">
                  <c:v>1.8533198009773821E-2</c:v>
                </c:pt>
                <c:pt idx="335">
                  <c:v>5.6874636392860722E-3</c:v>
                </c:pt>
                <c:pt idx="336">
                  <c:v>4.4173575394388376E-3</c:v>
                </c:pt>
                <c:pt idx="337">
                  <c:v>-3.2912218651314218E-3</c:v>
                </c:pt>
                <c:pt idx="338">
                  <c:v>-1.3548597455328437E-3</c:v>
                </c:pt>
                <c:pt idx="339">
                  <c:v>-7.5729174815686306E-4</c:v>
                </c:pt>
                <c:pt idx="340">
                  <c:v>1.4101615515158539E-3</c:v>
                </c:pt>
                <c:pt idx="341">
                  <c:v>-9.9577113037296883E-4</c:v>
                </c:pt>
                <c:pt idx="342">
                  <c:v>1.6322356251685655E-4</c:v>
                </c:pt>
                <c:pt idx="343">
                  <c:v>1.1135439320886453E-2</c:v>
                </c:pt>
                <c:pt idx="344">
                  <c:v>-4.0516629040870944E-3</c:v>
                </c:pt>
                <c:pt idx="345">
                  <c:v>4.4564207149764279E-3</c:v>
                </c:pt>
                <c:pt idx="346">
                  <c:v>-8.6990117123042499E-4</c:v>
                </c:pt>
                <c:pt idx="347">
                  <c:v>-1.979623083312676E-3</c:v>
                </c:pt>
                <c:pt idx="348">
                  <c:v>-6.2775867568045651E-3</c:v>
                </c:pt>
                <c:pt idx="349">
                  <c:v>-8.2667444379384003E-3</c:v>
                </c:pt>
                <c:pt idx="350">
                  <c:v>-3.8165761546926635E-3</c:v>
                </c:pt>
                <c:pt idx="351">
                  <c:v>4.6352177635977654E-4</c:v>
                </c:pt>
                <c:pt idx="352">
                  <c:v>1.6513220560348651E-2</c:v>
                </c:pt>
                <c:pt idx="353">
                  <c:v>1.1932542266849477E-2</c:v>
                </c:pt>
                <c:pt idx="354">
                  <c:v>5.3272851061429982E-3</c:v>
                </c:pt>
                <c:pt idx="355">
                  <c:v>-3.6356698455716208E-3</c:v>
                </c:pt>
                <c:pt idx="356">
                  <c:v>-5.3003191483957934E-3</c:v>
                </c:pt>
                <c:pt idx="357">
                  <c:v>-7.8353285215296831E-3</c:v>
                </c:pt>
                <c:pt idx="358">
                  <c:v>1.6151879307409356E-2</c:v>
                </c:pt>
                <c:pt idx="359">
                  <c:v>-1.2130250910789009E-3</c:v>
                </c:pt>
                <c:pt idx="360">
                  <c:v>-4.4369563810972013E-3</c:v>
                </c:pt>
                <c:pt idx="361">
                  <c:v>5.6344075507199776E-3</c:v>
                </c:pt>
                <c:pt idx="362">
                  <c:v>-4.1454916653134166E-3</c:v>
                </c:pt>
                <c:pt idx="363">
                  <c:v>-2.4642721725798289E-4</c:v>
                </c:pt>
                <c:pt idx="364">
                  <c:v>-8.3075601448867609E-4</c:v>
                </c:pt>
                <c:pt idx="365">
                  <c:v>4.0835764169022681E-3</c:v>
                </c:pt>
                <c:pt idx="366">
                  <c:v>7.4609555038973596E-4</c:v>
                </c:pt>
                <c:pt idx="367">
                  <c:v>1.8508681394830973E-3</c:v>
                </c:pt>
                <c:pt idx="368">
                  <c:v>1.0838985360293041E-3</c:v>
                </c:pt>
                <c:pt idx="369">
                  <c:v>-4.1961419590308413E-4</c:v>
                </c:pt>
                <c:pt idx="370">
                  <c:v>-5.9301249501771958E-3</c:v>
                </c:pt>
                <c:pt idx="371">
                  <c:v>-3.1815090888865916E-3</c:v>
                </c:pt>
                <c:pt idx="372">
                  <c:v>-7.9041945988327367E-3</c:v>
                </c:pt>
                <c:pt idx="373">
                  <c:v>8.915540987326942E-3</c:v>
                </c:pt>
                <c:pt idx="374">
                  <c:v>7.9588206334268996E-4</c:v>
                </c:pt>
                <c:pt idx="375">
                  <c:v>1.2453002842962579E-3</c:v>
                </c:pt>
                <c:pt idx="376">
                  <c:v>-2.3345143225372844E-3</c:v>
                </c:pt>
                <c:pt idx="377">
                  <c:v>-4.3940823105353966E-3</c:v>
                </c:pt>
                <c:pt idx="378">
                  <c:v>1.5186030661480387E-3</c:v>
                </c:pt>
                <c:pt idx="379">
                  <c:v>4.2029582225782125E-3</c:v>
                </c:pt>
                <c:pt idx="380">
                  <c:v>-3.0151322306517514E-3</c:v>
                </c:pt>
                <c:pt idx="381">
                  <c:v>1.2613580550073111E-2</c:v>
                </c:pt>
                <c:pt idx="382">
                  <c:v>-7.854801729115457E-3</c:v>
                </c:pt>
                <c:pt idx="383">
                  <c:v>-2.2148018711452E-3</c:v>
                </c:pt>
                <c:pt idx="384">
                  <c:v>-2.144185111588981E-3</c:v>
                </c:pt>
                <c:pt idx="385">
                  <c:v>-7.3632842636097706E-3</c:v>
                </c:pt>
                <c:pt idx="386">
                  <c:v>1.730490553628683E-2</c:v>
                </c:pt>
                <c:pt idx="387">
                  <c:v>-6.4353352832510202E-3</c:v>
                </c:pt>
                <c:pt idx="388">
                  <c:v>1.9618838578181474E-3</c:v>
                </c:pt>
                <c:pt idx="389">
                  <c:v>4.7160333886340222E-3</c:v>
                </c:pt>
                <c:pt idx="390">
                  <c:v>2.9568142207936354E-3</c:v>
                </c:pt>
                <c:pt idx="391">
                  <c:v>5.6381159389222724E-3</c:v>
                </c:pt>
                <c:pt idx="392">
                  <c:v>-3.1679950147271985E-3</c:v>
                </c:pt>
                <c:pt idx="393">
                  <c:v>1.8560089307917416E-3</c:v>
                </c:pt>
                <c:pt idx="394">
                  <c:v>-7.7350965824845019E-3</c:v>
                </c:pt>
                <c:pt idx="395">
                  <c:v>-3.1385243559001186E-4</c:v>
                </c:pt>
                <c:pt idx="396">
                  <c:v>3.484588882723072E-3</c:v>
                </c:pt>
                <c:pt idx="397">
                  <c:v>-3.0868039151489279E-3</c:v>
                </c:pt>
                <c:pt idx="398">
                  <c:v>6.8057083448824773E-3</c:v>
                </c:pt>
                <c:pt idx="399">
                  <c:v>2.974122862555717E-4</c:v>
                </c:pt>
                <c:pt idx="400">
                  <c:v>3.1413531627966229E-3</c:v>
                </c:pt>
                <c:pt idx="401">
                  <c:v>4.3993467875675929E-3</c:v>
                </c:pt>
                <c:pt idx="402">
                  <c:v>3.5645250393749883E-3</c:v>
                </c:pt>
                <c:pt idx="403">
                  <c:v>-3.1429831437942424E-3</c:v>
                </c:pt>
                <c:pt idx="404">
                  <c:v>-8.9293886476859985E-3</c:v>
                </c:pt>
                <c:pt idx="405">
                  <c:v>-4.1427025341037593E-3</c:v>
                </c:pt>
                <c:pt idx="406">
                  <c:v>-3.2021577208648511E-3</c:v>
                </c:pt>
                <c:pt idx="407">
                  <c:v>2.028824410417629E-3</c:v>
                </c:pt>
                <c:pt idx="408">
                  <c:v>5.5621507108793988E-3</c:v>
                </c:pt>
                <c:pt idx="409">
                  <c:v>2.9034844117583614E-3</c:v>
                </c:pt>
                <c:pt idx="410">
                  <c:v>2.2413521215978172E-3</c:v>
                </c:pt>
                <c:pt idx="411">
                  <c:v>-4.6406518579036327E-3</c:v>
                </c:pt>
                <c:pt idx="412">
                  <c:v>-1.2468769427972703E-2</c:v>
                </c:pt>
                <c:pt idx="413">
                  <c:v>4.3580272041321422E-4</c:v>
                </c:pt>
                <c:pt idx="414">
                  <c:v>-1.3285468608337903E-2</c:v>
                </c:pt>
                <c:pt idx="415">
                  <c:v>-1.9764766886332108E-4</c:v>
                </c:pt>
                <c:pt idx="416">
                  <c:v>5.9675331797757192E-3</c:v>
                </c:pt>
                <c:pt idx="417">
                  <c:v>-3.0590099128497972E-3</c:v>
                </c:pt>
                <c:pt idx="418">
                  <c:v>2.4188295837035412E-3</c:v>
                </c:pt>
                <c:pt idx="419">
                  <c:v>-2.7201427093725972E-4</c:v>
                </c:pt>
                <c:pt idx="420">
                  <c:v>-5.9867041594164894E-3</c:v>
                </c:pt>
                <c:pt idx="421">
                  <c:v>-1.3544019066998869E-3</c:v>
                </c:pt>
                <c:pt idx="422">
                  <c:v>6.569133277986694E-3</c:v>
                </c:pt>
                <c:pt idx="423">
                  <c:v>-1.1767664781561549E-2</c:v>
                </c:pt>
                <c:pt idx="424">
                  <c:v>-1.0630666370276765E-2</c:v>
                </c:pt>
                <c:pt idx="425">
                  <c:v>9.5119492770390224E-4</c:v>
                </c:pt>
                <c:pt idx="426">
                  <c:v>-9.858757421209452E-4</c:v>
                </c:pt>
                <c:pt idx="427">
                  <c:v>-1.4493539108665354E-3</c:v>
                </c:pt>
                <c:pt idx="428">
                  <c:v>-9.9038377669874444E-3</c:v>
                </c:pt>
                <c:pt idx="429">
                  <c:v>-1.2290932980620894E-3</c:v>
                </c:pt>
                <c:pt idx="430">
                  <c:v>6.1421101560403812E-3</c:v>
                </c:pt>
                <c:pt idx="431">
                  <c:v>1.6516639933697563E-2</c:v>
                </c:pt>
                <c:pt idx="432">
                  <c:v>3.4688144494867679E-3</c:v>
                </c:pt>
                <c:pt idx="433">
                  <c:v>2.0020533025362219E-3</c:v>
                </c:pt>
                <c:pt idx="434">
                  <c:v>1.4646583576820804E-2</c:v>
                </c:pt>
                <c:pt idx="435">
                  <c:v>-7.0066321026640566E-3</c:v>
                </c:pt>
                <c:pt idx="436">
                  <c:v>-1.4218036849013016E-3</c:v>
                </c:pt>
                <c:pt idx="437">
                  <c:v>8.9255575922677632E-3</c:v>
                </c:pt>
                <c:pt idx="438">
                  <c:v>4.1988456897834592E-3</c:v>
                </c:pt>
                <c:pt idx="439">
                  <c:v>3.3647596518644463E-3</c:v>
                </c:pt>
                <c:pt idx="440">
                  <c:v>-3.4766910243503313E-3</c:v>
                </c:pt>
                <c:pt idx="441">
                  <c:v>-2.5407652889383181E-3</c:v>
                </c:pt>
                <c:pt idx="442">
                  <c:v>6.850213455276144E-4</c:v>
                </c:pt>
                <c:pt idx="443">
                  <c:v>1.7987863315018782E-3</c:v>
                </c:pt>
                <c:pt idx="444">
                  <c:v>6.3063239178129393E-3</c:v>
                </c:pt>
                <c:pt idx="445">
                  <c:v>-1.1068983455871928E-3</c:v>
                </c:pt>
                <c:pt idx="446">
                  <c:v>9.6876752216012996E-4</c:v>
                </c:pt>
                <c:pt idx="447">
                  <c:v>-2.657843039114427E-3</c:v>
                </c:pt>
                <c:pt idx="448">
                  <c:v>-2.0826891699722294E-3</c:v>
                </c:pt>
                <c:pt idx="449">
                  <c:v>-1.3233431759896996E-3</c:v>
                </c:pt>
                <c:pt idx="450">
                  <c:v>1.829782799359192E-3</c:v>
                </c:pt>
                <c:pt idx="451">
                  <c:v>2.4639612120735954E-4</c:v>
                </c:pt>
                <c:pt idx="452">
                  <c:v>-1.0372306068100245E-2</c:v>
                </c:pt>
                <c:pt idx="453">
                  <c:v>5.9561675387906909E-3</c:v>
                </c:pt>
                <c:pt idx="454">
                  <c:v>-1.0055787736197752E-2</c:v>
                </c:pt>
                <c:pt idx="455">
                  <c:v>-3.51509298502517E-3</c:v>
                </c:pt>
                <c:pt idx="456">
                  <c:v>-8.2416247348381377E-3</c:v>
                </c:pt>
                <c:pt idx="457">
                  <c:v>8.8309250330587119E-4</c:v>
                </c:pt>
                <c:pt idx="458">
                  <c:v>-9.7742092657250312E-3</c:v>
                </c:pt>
                <c:pt idx="459">
                  <c:v>1.1061255330074182E-2</c:v>
                </c:pt>
                <c:pt idx="460">
                  <c:v>2.6321745121448359E-2</c:v>
                </c:pt>
                <c:pt idx="461">
                  <c:v>-3.047129599288545E-3</c:v>
                </c:pt>
                <c:pt idx="462">
                  <c:v>3.2614062607767558E-3</c:v>
                </c:pt>
                <c:pt idx="463">
                  <c:v>-6.6174300718750967E-3</c:v>
                </c:pt>
                <c:pt idx="464">
                  <c:v>-2.383587249136343E-3</c:v>
                </c:pt>
                <c:pt idx="465">
                  <c:v>2.2516541885251318E-3</c:v>
                </c:pt>
                <c:pt idx="466">
                  <c:v>6.5023488134579033E-3</c:v>
                </c:pt>
                <c:pt idx="467">
                  <c:v>3.3336917460204951E-3</c:v>
                </c:pt>
                <c:pt idx="468">
                  <c:v>3.4431391751177376E-3</c:v>
                </c:pt>
                <c:pt idx="469">
                  <c:v>3.1448215804810165E-3</c:v>
                </c:pt>
                <c:pt idx="470">
                  <c:v>-1.6502002149219042E-3</c:v>
                </c:pt>
                <c:pt idx="471">
                  <c:v>6.2748298599277774E-3</c:v>
                </c:pt>
                <c:pt idx="472">
                  <c:v>3.7771986831391935E-3</c:v>
                </c:pt>
                <c:pt idx="473">
                  <c:v>-3.7161454668732663E-4</c:v>
                </c:pt>
                <c:pt idx="474">
                  <c:v>-3.1398121333803264E-4</c:v>
                </c:pt>
                <c:pt idx="475">
                  <c:v>2.6134944776485813E-3</c:v>
                </c:pt>
                <c:pt idx="476">
                  <c:v>5.0631890960546322E-3</c:v>
                </c:pt>
                <c:pt idx="477">
                  <c:v>9.0905570065369368E-4</c:v>
                </c:pt>
                <c:pt idx="478">
                  <c:v>5.8310064904165682E-3</c:v>
                </c:pt>
                <c:pt idx="479">
                  <c:v>-1.5985313947817215E-3</c:v>
                </c:pt>
                <c:pt idx="480">
                  <c:v>-1.4277100514523688E-3</c:v>
                </c:pt>
                <c:pt idx="481">
                  <c:v>7.7964116234072733E-3</c:v>
                </c:pt>
                <c:pt idx="482">
                  <c:v>-9.0166721559272744E-3</c:v>
                </c:pt>
                <c:pt idx="483">
                  <c:v>1.1351087603881815E-2</c:v>
                </c:pt>
                <c:pt idx="484">
                  <c:v>1.423513989889047E-3</c:v>
                </c:pt>
                <c:pt idx="485">
                  <c:v>5.2869966025055337E-3</c:v>
                </c:pt>
                <c:pt idx="486">
                  <c:v>-4.840726027155462E-4</c:v>
                </c:pt>
                <c:pt idx="487">
                  <c:v>-9.8895253332742517E-4</c:v>
                </c:pt>
                <c:pt idx="488">
                  <c:v>-1.4381278568412759E-3</c:v>
                </c:pt>
                <c:pt idx="489">
                  <c:v>6.5256039135830335E-4</c:v>
                </c:pt>
                <c:pt idx="490">
                  <c:v>1.4412538546457743E-3</c:v>
                </c:pt>
                <c:pt idx="491">
                  <c:v>2.2415606525987286E-3</c:v>
                </c:pt>
                <c:pt idx="492">
                  <c:v>1.0405413087308801E-2</c:v>
                </c:pt>
                <c:pt idx="493">
                  <c:v>-1.4412305220826704E-3</c:v>
                </c:pt>
                <c:pt idx="494">
                  <c:v>2.7639977577256225E-3</c:v>
                </c:pt>
                <c:pt idx="495">
                  <c:v>5.1772382649972748E-3</c:v>
                </c:pt>
                <c:pt idx="496">
                  <c:v>-1.3341332365587433E-2</c:v>
                </c:pt>
                <c:pt idx="497">
                  <c:v>3.4710925269139103E-3</c:v>
                </c:pt>
                <c:pt idx="498">
                  <c:v>6.1060484190416098E-3</c:v>
                </c:pt>
                <c:pt idx="499">
                  <c:v>-9.1678279820239794E-4</c:v>
                </c:pt>
                <c:pt idx="500">
                  <c:v>3.1194411318211657E-3</c:v>
                </c:pt>
                <c:pt idx="501">
                  <c:v>7.9188469516822124E-3</c:v>
                </c:pt>
                <c:pt idx="502">
                  <c:v>3.2293097486073563E-3</c:v>
                </c:pt>
                <c:pt idx="503">
                  <c:v>-2.0653764635716332E-3</c:v>
                </c:pt>
                <c:pt idx="504">
                  <c:v>-2.3903148414572417E-4</c:v>
                </c:pt>
                <c:pt idx="505">
                  <c:v>1.7114601202945501E-3</c:v>
                </c:pt>
                <c:pt idx="506">
                  <c:v>7.2482806338802774E-4</c:v>
                </c:pt>
                <c:pt idx="507">
                  <c:v>-1.1649376872538975E-3</c:v>
                </c:pt>
                <c:pt idx="508">
                  <c:v>5.5097334751175175E-4</c:v>
                </c:pt>
                <c:pt idx="509">
                  <c:v>3.6733637320371937E-3</c:v>
                </c:pt>
                <c:pt idx="510">
                  <c:v>-4.8677446232338051E-3</c:v>
                </c:pt>
                <c:pt idx="511">
                  <c:v>-2.7565306357905106E-3</c:v>
                </c:pt>
                <c:pt idx="512">
                  <c:v>7.4266550338830672E-3</c:v>
                </c:pt>
                <c:pt idx="513">
                  <c:v>9.7034275510499146E-3</c:v>
                </c:pt>
                <c:pt idx="514">
                  <c:v>-2.7874389907384112E-3</c:v>
                </c:pt>
                <c:pt idx="515">
                  <c:v>9.1359574351039807E-3</c:v>
                </c:pt>
                <c:pt idx="516">
                  <c:v>-9.7907752290493644E-4</c:v>
                </c:pt>
                <c:pt idx="517">
                  <c:v>9.2406096526365111E-3</c:v>
                </c:pt>
                <c:pt idx="518">
                  <c:v>-2.3074396934443797E-3</c:v>
                </c:pt>
                <c:pt idx="519">
                  <c:v>5.0243965983469696E-3</c:v>
                </c:pt>
                <c:pt idx="520">
                  <c:v>-1.6687218236910439E-4</c:v>
                </c:pt>
                <c:pt idx="521">
                  <c:v>1.0865743825661189E-2</c:v>
                </c:pt>
                <c:pt idx="522">
                  <c:v>-1.1128475923598891E-2</c:v>
                </c:pt>
                <c:pt idx="523">
                  <c:v>5.2008865311479191E-3</c:v>
                </c:pt>
                <c:pt idx="524">
                  <c:v>-6.7534934619875031E-3</c:v>
                </c:pt>
                <c:pt idx="525">
                  <c:v>1.0815570306713651E-2</c:v>
                </c:pt>
                <c:pt idx="526">
                  <c:v>-8.8721501324107166E-4</c:v>
                </c:pt>
                <c:pt idx="527">
                  <c:v>7.6680844706802365E-3</c:v>
                </c:pt>
                <c:pt idx="528">
                  <c:v>4.3767807336712039E-3</c:v>
                </c:pt>
                <c:pt idx="529">
                  <c:v>3.617201879762888E-3</c:v>
                </c:pt>
                <c:pt idx="530">
                  <c:v>-1.5003139867276527E-2</c:v>
                </c:pt>
                <c:pt idx="531">
                  <c:v>1.719521791756895E-2</c:v>
                </c:pt>
                <c:pt idx="532">
                  <c:v>-8.4455526456945762E-3</c:v>
                </c:pt>
                <c:pt idx="533">
                  <c:v>-1.2704040759181634E-3</c:v>
                </c:pt>
                <c:pt idx="534">
                  <c:v>1.5529872502139108E-2</c:v>
                </c:pt>
                <c:pt idx="535">
                  <c:v>2.4649813947512644E-3</c:v>
                </c:pt>
                <c:pt idx="536">
                  <c:v>7.9515882684593198E-3</c:v>
                </c:pt>
                <c:pt idx="537">
                  <c:v>-1.7333881979114896E-2</c:v>
                </c:pt>
                <c:pt idx="538">
                  <c:v>3.0609659786118293E-3</c:v>
                </c:pt>
                <c:pt idx="539">
                  <c:v>1.5996414981667151E-4</c:v>
                </c:pt>
                <c:pt idx="540">
                  <c:v>3.2366159258860883E-3</c:v>
                </c:pt>
                <c:pt idx="541">
                  <c:v>-1.6496679420378024E-3</c:v>
                </c:pt>
                <c:pt idx="542">
                  <c:v>-1.5616486310774391E-3</c:v>
                </c:pt>
                <c:pt idx="543">
                  <c:v>3.6599136829622569E-3</c:v>
                </c:pt>
                <c:pt idx="544">
                  <c:v>4.4566951420501599E-3</c:v>
                </c:pt>
                <c:pt idx="545">
                  <c:v>-7.5913796706743586E-3</c:v>
                </c:pt>
                <c:pt idx="546">
                  <c:v>8.0926277048383177E-3</c:v>
                </c:pt>
                <c:pt idx="547">
                  <c:v>3.65189778277486E-4</c:v>
                </c:pt>
                <c:pt idx="548">
                  <c:v>-7.01340226992897E-3</c:v>
                </c:pt>
                <c:pt idx="549">
                  <c:v>4.387332760533269E-3</c:v>
                </c:pt>
                <c:pt idx="550">
                  <c:v>1.5779989338826628E-3</c:v>
                </c:pt>
                <c:pt idx="551">
                  <c:v>1.0807717770714653E-2</c:v>
                </c:pt>
                <c:pt idx="552">
                  <c:v>1.0390412135686145E-2</c:v>
                </c:pt>
                <c:pt idx="553">
                  <c:v>-6.5584475183620983E-3</c:v>
                </c:pt>
                <c:pt idx="554">
                  <c:v>1.3557600904310352E-3</c:v>
                </c:pt>
                <c:pt idx="555">
                  <c:v>-9.6896363191900647E-3</c:v>
                </c:pt>
                <c:pt idx="556">
                  <c:v>-2.1580512645114069E-5</c:v>
                </c:pt>
                <c:pt idx="557">
                  <c:v>-1.4056865786817863E-3</c:v>
                </c:pt>
                <c:pt idx="558">
                  <c:v>-4.0932739431350784E-3</c:v>
                </c:pt>
                <c:pt idx="559">
                  <c:v>9.5719034706214234E-3</c:v>
                </c:pt>
                <c:pt idx="560">
                  <c:v>9.4231304970393559E-4</c:v>
                </c:pt>
                <c:pt idx="561">
                  <c:v>-1.9193663865950894E-2</c:v>
                </c:pt>
                <c:pt idx="562">
                  <c:v>-3.9275239384926053E-3</c:v>
                </c:pt>
                <c:pt idx="563">
                  <c:v>-1.8011442641624464E-2</c:v>
                </c:pt>
                <c:pt idx="564">
                  <c:v>1.0881517571535992E-2</c:v>
                </c:pt>
                <c:pt idx="565">
                  <c:v>2.4690305124352996E-4</c:v>
                </c:pt>
                <c:pt idx="566">
                  <c:v>-1.184898474079854E-2</c:v>
                </c:pt>
                <c:pt idx="567">
                  <c:v>4.7527436777878851E-3</c:v>
                </c:pt>
                <c:pt idx="568">
                  <c:v>1.2317202403992145E-2</c:v>
                </c:pt>
                <c:pt idx="569">
                  <c:v>-6.7818123813112585E-4</c:v>
                </c:pt>
                <c:pt idx="570">
                  <c:v>-3.0493789418459816E-3</c:v>
                </c:pt>
                <c:pt idx="571">
                  <c:v>-5.6066987875742491E-3</c:v>
                </c:pt>
                <c:pt idx="572">
                  <c:v>9.228867879744973E-3</c:v>
                </c:pt>
                <c:pt idx="573">
                  <c:v>-2.0962268704035614E-3</c:v>
                </c:pt>
                <c:pt idx="574">
                  <c:v>8.0771504164036667E-3</c:v>
                </c:pt>
                <c:pt idx="575">
                  <c:v>4.3989345081492104E-3</c:v>
                </c:pt>
                <c:pt idx="576">
                  <c:v>-1.9881542942697283E-2</c:v>
                </c:pt>
                <c:pt idx="577">
                  <c:v>-3.035556640729653E-2</c:v>
                </c:pt>
                <c:pt idx="578">
                  <c:v>1.416596057131736E-2</c:v>
                </c:pt>
                <c:pt idx="579">
                  <c:v>-4.7042794601995785E-3</c:v>
                </c:pt>
                <c:pt idx="580">
                  <c:v>6.7748973154335701E-4</c:v>
                </c:pt>
                <c:pt idx="581">
                  <c:v>1.0259915907409489E-2</c:v>
                </c:pt>
                <c:pt idx="582">
                  <c:v>4.2173795160427296E-3</c:v>
                </c:pt>
                <c:pt idx="583">
                  <c:v>-5.9944484345112459E-3</c:v>
                </c:pt>
                <c:pt idx="584">
                  <c:v>7.3813508849505105E-3</c:v>
                </c:pt>
                <c:pt idx="585">
                  <c:v>1.3688158920932558E-3</c:v>
                </c:pt>
                <c:pt idx="586">
                  <c:v>-2.4973598915272177E-3</c:v>
                </c:pt>
                <c:pt idx="587">
                  <c:v>1.9519827744709506E-3</c:v>
                </c:pt>
                <c:pt idx="588">
                  <c:v>9.7413355033368898E-3</c:v>
                </c:pt>
                <c:pt idx="589">
                  <c:v>8.1407929712673521E-3</c:v>
                </c:pt>
                <c:pt idx="590">
                  <c:v>1.3053578287207657E-3</c:v>
                </c:pt>
                <c:pt idx="591">
                  <c:v>1.5262816920243782E-2</c:v>
                </c:pt>
                <c:pt idx="592">
                  <c:v>1.1864213943355573E-3</c:v>
                </c:pt>
                <c:pt idx="593">
                  <c:v>3.4007940539293458E-4</c:v>
                </c:pt>
                <c:pt idx="594">
                  <c:v>-3.3753092373721705E-3</c:v>
                </c:pt>
                <c:pt idx="595">
                  <c:v>1.4857309277809261E-3</c:v>
                </c:pt>
                <c:pt idx="596">
                  <c:v>3.2954226455577107E-3</c:v>
                </c:pt>
                <c:pt idx="597">
                  <c:v>5.2248931516738484E-3</c:v>
                </c:pt>
                <c:pt idx="598">
                  <c:v>-1.533353607319432E-3</c:v>
                </c:pt>
                <c:pt idx="599">
                  <c:v>-2.4981173137014201E-3</c:v>
                </c:pt>
                <c:pt idx="600">
                  <c:v>-6.2967193816955147E-3</c:v>
                </c:pt>
                <c:pt idx="601">
                  <c:v>4.4247552667364687E-3</c:v>
                </c:pt>
                <c:pt idx="602">
                  <c:v>-4.8098806149721174E-4</c:v>
                </c:pt>
                <c:pt idx="603">
                  <c:v>-2.9187327928253959E-3</c:v>
                </c:pt>
                <c:pt idx="604">
                  <c:v>-1.3097723242765369E-3</c:v>
                </c:pt>
                <c:pt idx="605">
                  <c:v>-1.8387072926818737E-3</c:v>
                </c:pt>
                <c:pt idx="606">
                  <c:v>1.0217976789057559E-2</c:v>
                </c:pt>
                <c:pt idx="607">
                  <c:v>4.5201801682503984E-4</c:v>
                </c:pt>
                <c:pt idx="608">
                  <c:v>7.5402559672688163E-4</c:v>
                </c:pt>
                <c:pt idx="609">
                  <c:v>-1.4024977597806298E-3</c:v>
                </c:pt>
                <c:pt idx="610">
                  <c:v>-5.2371535383672896E-3</c:v>
                </c:pt>
                <c:pt idx="611">
                  <c:v>4.8996606367843754E-3</c:v>
                </c:pt>
                <c:pt idx="612">
                  <c:v>-4.3789408801925278E-3</c:v>
                </c:pt>
                <c:pt idx="613">
                  <c:v>-2.8337984774359226E-3</c:v>
                </c:pt>
                <c:pt idx="614">
                  <c:v>2.8300020311089469E-4</c:v>
                </c:pt>
                <c:pt idx="615">
                  <c:v>-7.1396249581145987E-3</c:v>
                </c:pt>
                <c:pt idx="616">
                  <c:v>-1.5798813128079292E-2</c:v>
                </c:pt>
                <c:pt idx="617">
                  <c:v>-6.7739552804603198E-3</c:v>
                </c:pt>
                <c:pt idx="618">
                  <c:v>-4.0319018863558265E-3</c:v>
                </c:pt>
                <c:pt idx="619">
                  <c:v>-8.2968445657627399E-4</c:v>
                </c:pt>
                <c:pt idx="620">
                  <c:v>-7.5508679155511516E-3</c:v>
                </c:pt>
                <c:pt idx="621">
                  <c:v>4.4625467121961471E-3</c:v>
                </c:pt>
                <c:pt idx="622">
                  <c:v>6.0293759451615081E-3</c:v>
                </c:pt>
                <c:pt idx="623">
                  <c:v>-1.1238059368257503E-2</c:v>
                </c:pt>
                <c:pt idx="624">
                  <c:v>-6.1322403001040637E-3</c:v>
                </c:pt>
                <c:pt idx="625">
                  <c:v>-7.225175954962304E-3</c:v>
                </c:pt>
                <c:pt idx="626">
                  <c:v>4.4689131181014918E-3</c:v>
                </c:pt>
                <c:pt idx="627">
                  <c:v>2.9538242775017931E-3</c:v>
                </c:pt>
                <c:pt idx="628">
                  <c:v>-1.74563820807494E-4</c:v>
                </c:pt>
                <c:pt idx="629">
                  <c:v>4.4898665805306326E-3</c:v>
                </c:pt>
                <c:pt idx="630">
                  <c:v>-9.7615290431762869E-4</c:v>
                </c:pt>
                <c:pt idx="631">
                  <c:v>1.2943831387139948E-3</c:v>
                </c:pt>
                <c:pt idx="632">
                  <c:v>7.6478869062772681E-3</c:v>
                </c:pt>
                <c:pt idx="633">
                  <c:v>8.1836378438571167E-4</c:v>
                </c:pt>
                <c:pt idx="634">
                  <c:v>7.5321845460956105E-3</c:v>
                </c:pt>
                <c:pt idx="635">
                  <c:v>-1.4778585786016096E-3</c:v>
                </c:pt>
                <c:pt idx="636">
                  <c:v>8.1433128093686413E-3</c:v>
                </c:pt>
                <c:pt idx="637">
                  <c:v>8.8812519787404565E-3</c:v>
                </c:pt>
                <c:pt idx="638">
                  <c:v>3.2153403756378651E-3</c:v>
                </c:pt>
                <c:pt idx="639">
                  <c:v>1.2556148575393555E-2</c:v>
                </c:pt>
                <c:pt idx="640">
                  <c:v>-4.6658178229953551E-3</c:v>
                </c:pt>
                <c:pt idx="641">
                  <c:v>-6.1492835593346395E-3</c:v>
                </c:pt>
                <c:pt idx="642">
                  <c:v>-5.0976820999140138E-3</c:v>
                </c:pt>
                <c:pt idx="643">
                  <c:v>-7.0014606809132296E-3</c:v>
                </c:pt>
                <c:pt idx="644">
                  <c:v>-7.4518076689573665E-3</c:v>
                </c:pt>
                <c:pt idx="645">
                  <c:v>5.0858995084108738E-3</c:v>
                </c:pt>
                <c:pt idx="646">
                  <c:v>-6.1525848099629465E-3</c:v>
                </c:pt>
                <c:pt idx="647">
                  <c:v>-1.0516358286441596E-2</c:v>
                </c:pt>
                <c:pt idx="648">
                  <c:v>5.7890957184363323E-3</c:v>
                </c:pt>
                <c:pt idx="649">
                  <c:v>-2.1820640157890203E-3</c:v>
                </c:pt>
                <c:pt idx="650">
                  <c:v>-4.5638894882018555E-3</c:v>
                </c:pt>
                <c:pt idx="651">
                  <c:v>1.7081949645392225E-3</c:v>
                </c:pt>
                <c:pt idx="652">
                  <c:v>-4.7832591010223968E-3</c:v>
                </c:pt>
                <c:pt idx="653">
                  <c:v>-2.4182661683858075E-4</c:v>
                </c:pt>
                <c:pt idx="654">
                  <c:v>1.0170886642124621E-3</c:v>
                </c:pt>
                <c:pt idx="655">
                  <c:v>1.8923368930953366E-2</c:v>
                </c:pt>
                <c:pt idx="656">
                  <c:v>2.5880978610397509E-3</c:v>
                </c:pt>
                <c:pt idx="657">
                  <c:v>3.9313218608751921E-3</c:v>
                </c:pt>
                <c:pt idx="658">
                  <c:v>-8.5482848787767907E-3</c:v>
                </c:pt>
                <c:pt idx="659">
                  <c:v>1.3878513264426129E-2</c:v>
                </c:pt>
                <c:pt idx="660">
                  <c:v>1.0126546994081664E-2</c:v>
                </c:pt>
                <c:pt idx="661">
                  <c:v>1.9277840597962115E-3</c:v>
                </c:pt>
                <c:pt idx="662">
                  <c:v>-2.7291279740677687E-3</c:v>
                </c:pt>
                <c:pt idx="663">
                  <c:v>1.3710433107907649E-2</c:v>
                </c:pt>
                <c:pt idx="664">
                  <c:v>1.2600700506044671E-3</c:v>
                </c:pt>
                <c:pt idx="665">
                  <c:v>-1.8945311477828186E-3</c:v>
                </c:pt>
                <c:pt idx="666">
                  <c:v>2.8268503719497406E-3</c:v>
                </c:pt>
                <c:pt idx="667">
                  <c:v>1.1993130850438849E-2</c:v>
                </c:pt>
                <c:pt idx="668">
                  <c:v>8.8568355501033036E-3</c:v>
                </c:pt>
                <c:pt idx="669">
                  <c:v>-8.0038845239045475E-3</c:v>
                </c:pt>
                <c:pt idx="670">
                  <c:v>-5.4302567638756516E-3</c:v>
                </c:pt>
                <c:pt idx="671">
                  <c:v>4.083856014723608E-3</c:v>
                </c:pt>
                <c:pt idx="672">
                  <c:v>1.0352470265795333E-3</c:v>
                </c:pt>
                <c:pt idx="673">
                  <c:v>2.1234542417190028E-3</c:v>
                </c:pt>
                <c:pt idx="674">
                  <c:v>1.0994958141564259E-2</c:v>
                </c:pt>
                <c:pt idx="675">
                  <c:v>-1.4081335024622499E-2</c:v>
                </c:pt>
                <c:pt idx="676">
                  <c:v>3.5858688977563613E-3</c:v>
                </c:pt>
                <c:pt idx="677">
                  <c:v>-1.3527615444376417E-3</c:v>
                </c:pt>
                <c:pt idx="678">
                  <c:v>1.0046933105472E-3</c:v>
                </c:pt>
                <c:pt idx="679">
                  <c:v>8.5171825923273659E-3</c:v>
                </c:pt>
                <c:pt idx="680">
                  <c:v>6.490056464822036E-3</c:v>
                </c:pt>
                <c:pt idx="681">
                  <c:v>1.9975695022744766E-3</c:v>
                </c:pt>
                <c:pt idx="682">
                  <c:v>-3.487664954151759E-3</c:v>
                </c:pt>
                <c:pt idx="683">
                  <c:v>-3.6314859066483018E-3</c:v>
                </c:pt>
                <c:pt idx="684">
                  <c:v>-4.6709513813412151E-3</c:v>
                </c:pt>
                <c:pt idx="685">
                  <c:v>1.9950366682146559E-3</c:v>
                </c:pt>
                <c:pt idx="686">
                  <c:v>5.2505499352895058E-3</c:v>
                </c:pt>
                <c:pt idx="687">
                  <c:v>-1.8999486578220592E-3</c:v>
                </c:pt>
                <c:pt idx="688">
                  <c:v>-2.4238812558347034E-3</c:v>
                </c:pt>
                <c:pt idx="689">
                  <c:v>6.6243339540550394E-4</c:v>
                </c:pt>
                <c:pt idx="690">
                  <c:v>-1.7683104045518316E-3</c:v>
                </c:pt>
                <c:pt idx="691">
                  <c:v>-4.8170287945390466E-3</c:v>
                </c:pt>
                <c:pt idx="692">
                  <c:v>4.4447741063469159E-3</c:v>
                </c:pt>
                <c:pt idx="693">
                  <c:v>-4.246676030484009E-3</c:v>
                </c:pt>
                <c:pt idx="694">
                  <c:v>-8.8809046152514837E-3</c:v>
                </c:pt>
                <c:pt idx="695">
                  <c:v>1.4533580586278738E-2</c:v>
                </c:pt>
                <c:pt idx="696">
                  <c:v>1.9855567662503404E-3</c:v>
                </c:pt>
                <c:pt idx="697">
                  <c:v>-8.4817122979211623E-3</c:v>
                </c:pt>
                <c:pt idx="698">
                  <c:v>2.0058113014151946E-3</c:v>
                </c:pt>
                <c:pt idx="699">
                  <c:v>-1.3457543281818252E-2</c:v>
                </c:pt>
                <c:pt idx="700">
                  <c:v>-2.4851144216633259E-3</c:v>
                </c:pt>
                <c:pt idx="701">
                  <c:v>-3.0871464354731426E-4</c:v>
                </c:pt>
                <c:pt idx="702">
                  <c:v>-4.5950518980487631E-3</c:v>
                </c:pt>
                <c:pt idx="703">
                  <c:v>1.6648549904114684E-2</c:v>
                </c:pt>
                <c:pt idx="704">
                  <c:v>-1.8167485947013784E-3</c:v>
                </c:pt>
                <c:pt idx="705">
                  <c:v>3.7291827243681741E-3</c:v>
                </c:pt>
                <c:pt idx="706">
                  <c:v>-2.0989705915883672E-3</c:v>
                </c:pt>
                <c:pt idx="707">
                  <c:v>1.3231935911743875E-3</c:v>
                </c:pt>
                <c:pt idx="708">
                  <c:v>4.3786256932571987E-3</c:v>
                </c:pt>
                <c:pt idx="709">
                  <c:v>2.5290470461980519E-3</c:v>
                </c:pt>
                <c:pt idx="710">
                  <c:v>2.9309651232793943E-3</c:v>
                </c:pt>
                <c:pt idx="711">
                  <c:v>-4.8183026735471035E-4</c:v>
                </c:pt>
                <c:pt idx="712">
                  <c:v>-1.085353626686214E-2</c:v>
                </c:pt>
                <c:pt idx="713">
                  <c:v>-1.8284740388899712E-3</c:v>
                </c:pt>
                <c:pt idx="714">
                  <c:v>-4.2846304461676699E-3</c:v>
                </c:pt>
                <c:pt idx="715">
                  <c:v>5.3309732073312244E-3</c:v>
                </c:pt>
                <c:pt idx="716">
                  <c:v>-7.1094806623287488E-3</c:v>
                </c:pt>
                <c:pt idx="717">
                  <c:v>4.331362742244993E-3</c:v>
                </c:pt>
                <c:pt idx="718">
                  <c:v>1.7237339925793016E-3</c:v>
                </c:pt>
                <c:pt idx="719">
                  <c:v>-6.3692001418733657E-3</c:v>
                </c:pt>
                <c:pt idx="720">
                  <c:v>5.4731577226601047E-3</c:v>
                </c:pt>
                <c:pt idx="721">
                  <c:v>3.0384801960647856E-4</c:v>
                </c:pt>
                <c:pt idx="722">
                  <c:v>6.4875594955715599E-5</c:v>
                </c:pt>
                <c:pt idx="723">
                  <c:v>-8.0227921764813859E-3</c:v>
                </c:pt>
                <c:pt idx="724">
                  <c:v>3.4253452289476627E-3</c:v>
                </c:pt>
                <c:pt idx="725">
                  <c:v>-1.2776326704697638E-3</c:v>
                </c:pt>
                <c:pt idx="726">
                  <c:v>-9.3705012863980475E-3</c:v>
                </c:pt>
                <c:pt idx="727">
                  <c:v>-8.9749548351751862E-3</c:v>
                </c:pt>
                <c:pt idx="728">
                  <c:v>-2.7514366620789987E-3</c:v>
                </c:pt>
                <c:pt idx="729">
                  <c:v>6.9536260725986399E-3</c:v>
                </c:pt>
                <c:pt idx="730">
                  <c:v>-1.8173803948489886E-2</c:v>
                </c:pt>
                <c:pt idx="731">
                  <c:v>1.7654370780888495E-3</c:v>
                </c:pt>
                <c:pt idx="732">
                  <c:v>-4.3497196654656012E-3</c:v>
                </c:pt>
                <c:pt idx="733">
                  <c:v>-2.2214181283780277E-2</c:v>
                </c:pt>
                <c:pt idx="734">
                  <c:v>5.5235178461221501E-3</c:v>
                </c:pt>
                <c:pt idx="735">
                  <c:v>7.8963869328307901E-4</c:v>
                </c:pt>
                <c:pt idx="736">
                  <c:v>1.0728293984458848E-2</c:v>
                </c:pt>
                <c:pt idx="737">
                  <c:v>9.1392782075647716E-3</c:v>
                </c:pt>
                <c:pt idx="738">
                  <c:v>4.281808488200145E-3</c:v>
                </c:pt>
                <c:pt idx="739">
                  <c:v>1.0691611191982808E-2</c:v>
                </c:pt>
                <c:pt idx="740">
                  <c:v>-4.8444665532704212E-3</c:v>
                </c:pt>
                <c:pt idx="741">
                  <c:v>4.2072740886081039E-3</c:v>
                </c:pt>
                <c:pt idx="742">
                  <c:v>5.8209375976068234E-3</c:v>
                </c:pt>
                <c:pt idx="743">
                  <c:v>-6.5445283605630733E-3</c:v>
                </c:pt>
                <c:pt idx="744">
                  <c:v>-3.0805810095269059E-3</c:v>
                </c:pt>
                <c:pt idx="745">
                  <c:v>5.0708770846443763E-3</c:v>
                </c:pt>
                <c:pt idx="746">
                  <c:v>-2.1238662535864039E-3</c:v>
                </c:pt>
                <c:pt idx="747">
                  <c:v>3.6469494818105463E-3</c:v>
                </c:pt>
                <c:pt idx="748">
                  <c:v>3.9327956254229246E-3</c:v>
                </c:pt>
                <c:pt idx="749">
                  <c:v>-1.9494372847970176E-3</c:v>
                </c:pt>
                <c:pt idx="750">
                  <c:v>4.727640921303955E-3</c:v>
                </c:pt>
                <c:pt idx="751">
                  <c:v>7.0440951992916112E-3</c:v>
                </c:pt>
                <c:pt idx="752">
                  <c:v>-5.1273217279717009E-3</c:v>
                </c:pt>
                <c:pt idx="753">
                  <c:v>1.3970540989232116E-2</c:v>
                </c:pt>
                <c:pt idx="754">
                  <c:v>-3.3459875630088565E-3</c:v>
                </c:pt>
                <c:pt idx="755">
                  <c:v>-4.2683163635537369E-4</c:v>
                </c:pt>
                <c:pt idx="756">
                  <c:v>1.42793547057396E-3</c:v>
                </c:pt>
                <c:pt idx="757">
                  <c:v>1.3138777785728362E-3</c:v>
                </c:pt>
                <c:pt idx="758">
                  <c:v>5.0079690213422623E-5</c:v>
                </c:pt>
                <c:pt idx="759">
                  <c:v>5.7264954265701107E-4</c:v>
                </c:pt>
                <c:pt idx="760">
                  <c:v>-5.7028040110321809E-3</c:v>
                </c:pt>
                <c:pt idx="761">
                  <c:v>-2.3451306010779938E-5</c:v>
                </c:pt>
                <c:pt idx="762">
                  <c:v>6.9626028757603375E-3</c:v>
                </c:pt>
                <c:pt idx="763">
                  <c:v>1.7158358668425411E-3</c:v>
                </c:pt>
                <c:pt idx="764">
                  <c:v>-8.6974358646094707E-3</c:v>
                </c:pt>
                <c:pt idx="765">
                  <c:v>4.3348010960968519E-3</c:v>
                </c:pt>
                <c:pt idx="766">
                  <c:v>3.8919034180762146E-4</c:v>
                </c:pt>
                <c:pt idx="767">
                  <c:v>-1.0156874390249149E-3</c:v>
                </c:pt>
                <c:pt idx="768">
                  <c:v>5.4418527680986095E-3</c:v>
                </c:pt>
                <c:pt idx="769">
                  <c:v>-8.6183067741507635E-4</c:v>
                </c:pt>
                <c:pt idx="770">
                  <c:v>-1.7999571526200464E-3</c:v>
                </c:pt>
                <c:pt idx="771">
                  <c:v>3.7472799389499656E-3</c:v>
                </c:pt>
                <c:pt idx="772">
                  <c:v>5.9312848759160985E-3</c:v>
                </c:pt>
                <c:pt idx="773">
                  <c:v>-5.6315650262905859E-4</c:v>
                </c:pt>
                <c:pt idx="774">
                  <c:v>1.207840460148546E-3</c:v>
                </c:pt>
                <c:pt idx="775">
                  <c:v>6.9016729011051048E-4</c:v>
                </c:pt>
                <c:pt idx="776">
                  <c:v>-4.391794214207434E-3</c:v>
                </c:pt>
                <c:pt idx="777">
                  <c:v>2.7726141820885175E-3</c:v>
                </c:pt>
                <c:pt idx="778">
                  <c:v>3.9993600002694585E-3</c:v>
                </c:pt>
                <c:pt idx="779">
                  <c:v>4.4660729602159499E-3</c:v>
                </c:pt>
                <c:pt idx="780">
                  <c:v>-8.9651688609209135E-3</c:v>
                </c:pt>
                <c:pt idx="781">
                  <c:v>-5.2734082346108657E-3</c:v>
                </c:pt>
                <c:pt idx="782">
                  <c:v>7.4164646391099431E-3</c:v>
                </c:pt>
                <c:pt idx="783">
                  <c:v>3.1946695327462749E-3</c:v>
                </c:pt>
                <c:pt idx="784">
                  <c:v>9.3086336968086769E-3</c:v>
                </c:pt>
                <c:pt idx="785">
                  <c:v>7.9372445887360144E-4</c:v>
                </c:pt>
                <c:pt idx="786">
                  <c:v>2.593252644949029E-4</c:v>
                </c:pt>
                <c:pt idx="787">
                  <c:v>-1.285685630993183E-3</c:v>
                </c:pt>
                <c:pt idx="788">
                  <c:v>-1.7020147020878618E-3</c:v>
                </c:pt>
                <c:pt idx="789">
                  <c:v>3.0782139161231736E-3</c:v>
                </c:pt>
                <c:pt idx="790">
                  <c:v>1.6373825133784159E-3</c:v>
                </c:pt>
                <c:pt idx="791">
                  <c:v>1.1823865806956046E-2</c:v>
                </c:pt>
                <c:pt idx="792">
                  <c:v>-4.1774361978935692E-3</c:v>
                </c:pt>
                <c:pt idx="793">
                  <c:v>2.6063260416826495E-3</c:v>
                </c:pt>
                <c:pt idx="794">
                  <c:v>-1.2102220118042073E-3</c:v>
                </c:pt>
                <c:pt idx="795">
                  <c:v>-4.281815896731711E-4</c:v>
                </c:pt>
                <c:pt idx="796">
                  <c:v>-9.6829701246259337E-4</c:v>
                </c:pt>
                <c:pt idx="797">
                  <c:v>-6.5257095518480579E-3</c:v>
                </c:pt>
                <c:pt idx="798">
                  <c:v>9.9452973191749283E-3</c:v>
                </c:pt>
                <c:pt idx="799">
                  <c:v>1.1039001366324186E-3</c:v>
                </c:pt>
                <c:pt idx="800">
                  <c:v>4.7361289856782118E-3</c:v>
                </c:pt>
                <c:pt idx="801">
                  <c:v>6.7393089046796639E-4</c:v>
                </c:pt>
                <c:pt idx="802">
                  <c:v>2.0603127899887497E-3</c:v>
                </c:pt>
                <c:pt idx="803">
                  <c:v>-5.7309456379670554E-3</c:v>
                </c:pt>
                <c:pt idx="804">
                  <c:v>-8.9208479171688504E-3</c:v>
                </c:pt>
                <c:pt idx="805">
                  <c:v>6.2260782097993683E-3</c:v>
                </c:pt>
                <c:pt idx="806">
                  <c:v>-2.5141840869719045E-3</c:v>
                </c:pt>
                <c:pt idx="807">
                  <c:v>-4.0754723947391547E-3</c:v>
                </c:pt>
                <c:pt idx="808">
                  <c:v>6.4541079787934219E-3</c:v>
                </c:pt>
                <c:pt idx="809">
                  <c:v>-1.7138359616327703E-3</c:v>
                </c:pt>
                <c:pt idx="810">
                  <c:v>1.3416311359906175E-3</c:v>
                </c:pt>
                <c:pt idx="811">
                  <c:v>2.7921373647594727E-3</c:v>
                </c:pt>
                <c:pt idx="812">
                  <c:v>-9.5315268501916517E-4</c:v>
                </c:pt>
                <c:pt idx="813">
                  <c:v>8.0848596011970919E-3</c:v>
                </c:pt>
                <c:pt idx="814">
                  <c:v>7.1957163278579817E-3</c:v>
                </c:pt>
                <c:pt idx="815">
                  <c:v>-2.5563667647642285E-3</c:v>
                </c:pt>
                <c:pt idx="816">
                  <c:v>-3.3708198418512803E-3</c:v>
                </c:pt>
                <c:pt idx="817">
                  <c:v>3.0768785765811213E-3</c:v>
                </c:pt>
                <c:pt idx="818">
                  <c:v>3.4746978437238951E-3</c:v>
                </c:pt>
                <c:pt idx="819">
                  <c:v>2.5364752815080216E-3</c:v>
                </c:pt>
                <c:pt idx="820">
                  <c:v>-1.204133706167787E-3</c:v>
                </c:pt>
                <c:pt idx="821">
                  <c:v>4.9301414023616985E-4</c:v>
                </c:pt>
                <c:pt idx="822">
                  <c:v>-3.1418052338305635E-3</c:v>
                </c:pt>
                <c:pt idx="823">
                  <c:v>-8.5394915981180652E-3</c:v>
                </c:pt>
                <c:pt idx="824">
                  <c:v>4.4152467528091321E-5</c:v>
                </c:pt>
                <c:pt idx="825">
                  <c:v>3.4058212423240253E-3</c:v>
                </c:pt>
                <c:pt idx="826">
                  <c:v>-1.014498380770279E-4</c:v>
                </c:pt>
                <c:pt idx="827">
                  <c:v>1.1882873582791831E-2</c:v>
                </c:pt>
                <c:pt idx="828">
                  <c:v>6.3788249073366554E-3</c:v>
                </c:pt>
                <c:pt idx="829">
                  <c:v>-3.4977331050284333E-3</c:v>
                </c:pt>
                <c:pt idx="830">
                  <c:v>-5.5666371365201694E-3</c:v>
                </c:pt>
                <c:pt idx="831">
                  <c:v>-4.8952979237726346E-3</c:v>
                </c:pt>
                <c:pt idx="832">
                  <c:v>-6.398655589857638E-4</c:v>
                </c:pt>
                <c:pt idx="833">
                  <c:v>-3.8993724756825054E-3</c:v>
                </c:pt>
                <c:pt idx="834">
                  <c:v>1.3550125431802673E-3</c:v>
                </c:pt>
                <c:pt idx="835">
                  <c:v>-3.5154639509771268E-4</c:v>
                </c:pt>
                <c:pt idx="836">
                  <c:v>2.4361942396857739E-3</c:v>
                </c:pt>
                <c:pt idx="837">
                  <c:v>2.250591832077653E-3</c:v>
                </c:pt>
                <c:pt idx="838">
                  <c:v>5.7612728776246236E-3</c:v>
                </c:pt>
                <c:pt idx="839">
                  <c:v>7.7960135772325856E-4</c:v>
                </c:pt>
                <c:pt idx="840">
                  <c:v>-1.5418397045754428E-3</c:v>
                </c:pt>
                <c:pt idx="841">
                  <c:v>3.7052726916517731E-3</c:v>
                </c:pt>
                <c:pt idx="842">
                  <c:v>-8.0810479325288398E-4</c:v>
                </c:pt>
                <c:pt idx="843">
                  <c:v>8.1630032772750383E-4</c:v>
                </c:pt>
                <c:pt idx="844">
                  <c:v>3.8495674225802468E-3</c:v>
                </c:pt>
                <c:pt idx="845">
                  <c:v>-8.1225143027321423E-3</c:v>
                </c:pt>
                <c:pt idx="846">
                  <c:v>-9.7168903488775715E-4</c:v>
                </c:pt>
                <c:pt idx="847">
                  <c:v>-6.7884845365557833E-3</c:v>
                </c:pt>
                <c:pt idx="848">
                  <c:v>9.8477454011418608E-3</c:v>
                </c:pt>
                <c:pt idx="849">
                  <c:v>-4.3368877523842775E-3</c:v>
                </c:pt>
                <c:pt idx="850">
                  <c:v>-1.9923648590256526E-3</c:v>
                </c:pt>
                <c:pt idx="851">
                  <c:v>-1.1222757059347055E-3</c:v>
                </c:pt>
                <c:pt idx="852">
                  <c:v>3.6460725206417521E-3</c:v>
                </c:pt>
                <c:pt idx="853">
                  <c:v>-4.4077461669110862E-3</c:v>
                </c:pt>
                <c:pt idx="854">
                  <c:v>-5.156440710121446E-3</c:v>
                </c:pt>
                <c:pt idx="855">
                  <c:v>-5.25383121951295E-3</c:v>
                </c:pt>
                <c:pt idx="856">
                  <c:v>-1.0064904333628943E-2</c:v>
                </c:pt>
                <c:pt idx="857">
                  <c:v>-1.7170469951025003E-2</c:v>
                </c:pt>
                <c:pt idx="858">
                  <c:v>7.6615974752645144E-3</c:v>
                </c:pt>
                <c:pt idx="859">
                  <c:v>4.0076850025123623E-3</c:v>
                </c:pt>
                <c:pt idx="860">
                  <c:v>-4.7462327482932221E-3</c:v>
                </c:pt>
                <c:pt idx="861">
                  <c:v>8.6522619476743223E-3</c:v>
                </c:pt>
                <c:pt idx="862">
                  <c:v>-8.0986799805090603E-3</c:v>
                </c:pt>
                <c:pt idx="863">
                  <c:v>9.8792187487348748E-3</c:v>
                </c:pt>
                <c:pt idx="864">
                  <c:v>7.6227367811569913E-3</c:v>
                </c:pt>
                <c:pt idx="865">
                  <c:v>-1.3902700701852178E-3</c:v>
                </c:pt>
                <c:pt idx="866">
                  <c:v>2.5269151561613246E-3</c:v>
                </c:pt>
                <c:pt idx="867">
                  <c:v>4.1963517548351259E-3</c:v>
                </c:pt>
                <c:pt idx="868">
                  <c:v>1.0844320045861888E-3</c:v>
                </c:pt>
                <c:pt idx="869">
                  <c:v>5.8502275108025525E-3</c:v>
                </c:pt>
                <c:pt idx="870">
                  <c:v>2.2369492306457683E-3</c:v>
                </c:pt>
                <c:pt idx="871">
                  <c:v>-6.4374979403147847E-5</c:v>
                </c:pt>
                <c:pt idx="872">
                  <c:v>1.2063876830488152E-3</c:v>
                </c:pt>
                <c:pt idx="873">
                  <c:v>-1.7879897994015348E-3</c:v>
                </c:pt>
                <c:pt idx="874">
                  <c:v>5.2158350642987905E-3</c:v>
                </c:pt>
                <c:pt idx="875">
                  <c:v>-7.0255499997240456E-4</c:v>
                </c:pt>
                <c:pt idx="876">
                  <c:v>6.4664200851227704E-4</c:v>
                </c:pt>
                <c:pt idx="877">
                  <c:v>-1.8672030417254959E-4</c:v>
                </c:pt>
                <c:pt idx="878">
                  <c:v>1.1564634408460783E-3</c:v>
                </c:pt>
                <c:pt idx="879">
                  <c:v>-4.8605561989900625E-4</c:v>
                </c:pt>
                <c:pt idx="880">
                  <c:v>9.6961353957691898E-4</c:v>
                </c:pt>
                <c:pt idx="881">
                  <c:v>2.169679748108333E-3</c:v>
                </c:pt>
                <c:pt idx="882">
                  <c:v>5.5472121298780763E-3</c:v>
                </c:pt>
                <c:pt idx="883">
                  <c:v>-6.3517894474190983E-3</c:v>
                </c:pt>
                <c:pt idx="884">
                  <c:v>-2.9934683195774747E-3</c:v>
                </c:pt>
                <c:pt idx="885">
                  <c:v>4.33907110985432E-3</c:v>
                </c:pt>
                <c:pt idx="886">
                  <c:v>-4.7943475742784347E-4</c:v>
                </c:pt>
                <c:pt idx="887">
                  <c:v>-6.5919165499885857E-3</c:v>
                </c:pt>
                <c:pt idx="888">
                  <c:v>4.4180192169840371E-3</c:v>
                </c:pt>
                <c:pt idx="889">
                  <c:v>7.4705188027111014E-3</c:v>
                </c:pt>
                <c:pt idx="890">
                  <c:v>-1.4377815379381653E-3</c:v>
                </c:pt>
                <c:pt idx="891">
                  <c:v>2.1459644239458786E-3</c:v>
                </c:pt>
                <c:pt idx="892">
                  <c:v>2.1850499413662572E-3</c:v>
                </c:pt>
                <c:pt idx="893">
                  <c:v>-1.5420047617280552E-3</c:v>
                </c:pt>
                <c:pt idx="894">
                  <c:v>-9.3482545769710823E-3</c:v>
                </c:pt>
                <c:pt idx="895">
                  <c:v>1.2188765299617543E-2</c:v>
                </c:pt>
                <c:pt idx="896">
                  <c:v>-1.251400861488372E-2</c:v>
                </c:pt>
                <c:pt idx="897">
                  <c:v>3.6208701575217717E-3</c:v>
                </c:pt>
                <c:pt idx="898">
                  <c:v>-4.462333523982398E-4</c:v>
                </c:pt>
                <c:pt idx="899">
                  <c:v>1.9992901124332718E-4</c:v>
                </c:pt>
                <c:pt idx="900">
                  <c:v>-5.9895262370683877E-3</c:v>
                </c:pt>
                <c:pt idx="901">
                  <c:v>1.3209175044093246E-3</c:v>
                </c:pt>
                <c:pt idx="902">
                  <c:v>1.1257724467019559E-2</c:v>
                </c:pt>
                <c:pt idx="903">
                  <c:v>6.7701589320190436E-4</c:v>
                </c:pt>
                <c:pt idx="904">
                  <c:v>-4.8873221325734795E-3</c:v>
                </c:pt>
                <c:pt idx="905">
                  <c:v>1.4164508410919208E-2</c:v>
                </c:pt>
                <c:pt idx="906">
                  <c:v>-9.3301641284188053E-3</c:v>
                </c:pt>
                <c:pt idx="907">
                  <c:v>4.9642784111099125E-3</c:v>
                </c:pt>
                <c:pt idx="908">
                  <c:v>-1.3839099495181251E-2</c:v>
                </c:pt>
                <c:pt idx="909">
                  <c:v>-6.7701395362851358E-4</c:v>
                </c:pt>
                <c:pt idx="910">
                  <c:v>-1.2168154175972057E-2</c:v>
                </c:pt>
                <c:pt idx="911">
                  <c:v>-7.2590617516192779E-3</c:v>
                </c:pt>
                <c:pt idx="912">
                  <c:v>1.1412695391406658E-2</c:v>
                </c:pt>
                <c:pt idx="913">
                  <c:v>1.4383926349757603E-2</c:v>
                </c:pt>
                <c:pt idx="914">
                  <c:v>3.8263468238803888E-3</c:v>
                </c:pt>
                <c:pt idx="915">
                  <c:v>1.2823168195710277E-3</c:v>
                </c:pt>
                <c:pt idx="916">
                  <c:v>-7.2106395774329535E-4</c:v>
                </c:pt>
                <c:pt idx="917">
                  <c:v>8.1969960292447297E-3</c:v>
                </c:pt>
                <c:pt idx="918">
                  <c:v>2.4712011525276356E-3</c:v>
                </c:pt>
                <c:pt idx="919">
                  <c:v>3.938000425815158E-3</c:v>
                </c:pt>
                <c:pt idx="920">
                  <c:v>-1.191535900255114E-3</c:v>
                </c:pt>
                <c:pt idx="921">
                  <c:v>5.5526470813014317E-3</c:v>
                </c:pt>
                <c:pt idx="922">
                  <c:v>6.7870587593430454E-3</c:v>
                </c:pt>
                <c:pt idx="923">
                  <c:v>3.5716483696532908E-3</c:v>
                </c:pt>
                <c:pt idx="924">
                  <c:v>5.3822254183957252E-3</c:v>
                </c:pt>
                <c:pt idx="925">
                  <c:v>7.3645651284208746E-3</c:v>
                </c:pt>
                <c:pt idx="926">
                  <c:v>1.9949401258441135E-3</c:v>
                </c:pt>
                <c:pt idx="927">
                  <c:v>2.6926130888635935E-3</c:v>
                </c:pt>
                <c:pt idx="928">
                  <c:v>4.2782782821919607E-3</c:v>
                </c:pt>
                <c:pt idx="929">
                  <c:v>-1.7757146976656868E-3</c:v>
                </c:pt>
                <c:pt idx="930">
                  <c:v>1.451118096964521E-4</c:v>
                </c:pt>
                <c:pt idx="931">
                  <c:v>4.6682426023365586E-3</c:v>
                </c:pt>
                <c:pt idx="932">
                  <c:v>-6.1806675214722828E-3</c:v>
                </c:pt>
                <c:pt idx="933">
                  <c:v>6.1634403145662819E-3</c:v>
                </c:pt>
                <c:pt idx="934">
                  <c:v>3.7032503302261155E-3</c:v>
                </c:pt>
                <c:pt idx="935">
                  <c:v>4.4039072003372315E-3</c:v>
                </c:pt>
                <c:pt idx="936">
                  <c:v>-4.5643240747579306E-3</c:v>
                </c:pt>
                <c:pt idx="937">
                  <c:v>4.4647742974659455E-3</c:v>
                </c:pt>
                <c:pt idx="938">
                  <c:v>-1.0723215485958226E-3</c:v>
                </c:pt>
                <c:pt idx="939">
                  <c:v>1.387093540417661E-3</c:v>
                </c:pt>
                <c:pt idx="940">
                  <c:v>3.3017017175696051E-3</c:v>
                </c:pt>
                <c:pt idx="941">
                  <c:v>1.2182927758682238E-2</c:v>
                </c:pt>
                <c:pt idx="942">
                  <c:v>-6.1266617629959219E-3</c:v>
                </c:pt>
                <c:pt idx="943">
                  <c:v>3.6624048271236553E-3</c:v>
                </c:pt>
                <c:pt idx="944">
                  <c:v>-7.9863326878900631E-3</c:v>
                </c:pt>
                <c:pt idx="945">
                  <c:v>-9.4185859721429566E-4</c:v>
                </c:pt>
                <c:pt idx="946">
                  <c:v>1.3968572391642731E-3</c:v>
                </c:pt>
                <c:pt idx="947">
                  <c:v>-2.2859968613685444E-3</c:v>
                </c:pt>
                <c:pt idx="948">
                  <c:v>-3.1315890395129387E-3</c:v>
                </c:pt>
                <c:pt idx="949">
                  <c:v>-9.9256381591992238E-3</c:v>
                </c:pt>
                <c:pt idx="950">
                  <c:v>7.8679575941629221E-3</c:v>
                </c:pt>
                <c:pt idx="951">
                  <c:v>-1.2568955002408733E-2</c:v>
                </c:pt>
                <c:pt idx="952">
                  <c:v>-6.575997143396739E-3</c:v>
                </c:pt>
                <c:pt idx="953">
                  <c:v>-4.4566837348679611E-3</c:v>
                </c:pt>
                <c:pt idx="954">
                  <c:v>1.4315001675291095E-2</c:v>
                </c:pt>
                <c:pt idx="955">
                  <c:v>2.0213653737664927E-2</c:v>
                </c:pt>
                <c:pt idx="956">
                  <c:v>-2.0411080528672798E-3</c:v>
                </c:pt>
                <c:pt idx="957">
                  <c:v>7.799414442989594E-3</c:v>
                </c:pt>
                <c:pt idx="958">
                  <c:v>7.500215492925788E-3</c:v>
                </c:pt>
                <c:pt idx="959">
                  <c:v>-1.7160096452835116E-3</c:v>
                </c:pt>
                <c:pt idx="960">
                  <c:v>1.9449913021707399E-3</c:v>
                </c:pt>
                <c:pt idx="961">
                  <c:v>-3.6229839078124604E-3</c:v>
                </c:pt>
                <c:pt idx="962">
                  <c:v>-4.1295521656607992E-3</c:v>
                </c:pt>
                <c:pt idx="963">
                  <c:v>-1.2244518485367117E-2</c:v>
                </c:pt>
                <c:pt idx="964">
                  <c:v>-3.4934357558266127E-3</c:v>
                </c:pt>
                <c:pt idx="965">
                  <c:v>-7.6958773086184262E-3</c:v>
                </c:pt>
                <c:pt idx="966">
                  <c:v>-1.3487226568908994E-4</c:v>
                </c:pt>
                <c:pt idx="967">
                  <c:v>1.7446626282873412E-2</c:v>
                </c:pt>
                <c:pt idx="968">
                  <c:v>1.5122659920910442E-2</c:v>
                </c:pt>
                <c:pt idx="969">
                  <c:v>-8.0380040658547536E-3</c:v>
                </c:pt>
                <c:pt idx="970">
                  <c:v>-3.4406181823746218E-3</c:v>
                </c:pt>
                <c:pt idx="971">
                  <c:v>-1.3984658037369257E-4</c:v>
                </c:pt>
                <c:pt idx="972">
                  <c:v>-2.6326489959774824E-3</c:v>
                </c:pt>
                <c:pt idx="973">
                  <c:v>1.4960158559180758E-3</c:v>
                </c:pt>
                <c:pt idx="974">
                  <c:v>7.8354892468361914E-3</c:v>
                </c:pt>
                <c:pt idx="975">
                  <c:v>3.580409858303879E-3</c:v>
                </c:pt>
                <c:pt idx="976">
                  <c:v>2.98570128808473E-3</c:v>
                </c:pt>
                <c:pt idx="977">
                  <c:v>1.0773733596591173E-2</c:v>
                </c:pt>
                <c:pt idx="978">
                  <c:v>-1.0632873854038105E-2</c:v>
                </c:pt>
                <c:pt idx="979">
                  <c:v>-1.7412824007756456E-4</c:v>
                </c:pt>
                <c:pt idx="980">
                  <c:v>-1.2254823807447135E-2</c:v>
                </c:pt>
                <c:pt idx="981">
                  <c:v>-1.1478455056487036E-2</c:v>
                </c:pt>
                <c:pt idx="982">
                  <c:v>7.7448513005820008E-3</c:v>
                </c:pt>
                <c:pt idx="983">
                  <c:v>-1.8780171055901129E-2</c:v>
                </c:pt>
                <c:pt idx="984">
                  <c:v>1.3106614148831408E-2</c:v>
                </c:pt>
                <c:pt idx="985">
                  <c:v>8.5173781627139178E-3</c:v>
                </c:pt>
                <c:pt idx="986">
                  <c:v>9.2494224761163757E-4</c:v>
                </c:pt>
                <c:pt idx="987">
                  <c:v>4.232630022015238E-3</c:v>
                </c:pt>
                <c:pt idx="988">
                  <c:v>-4.6715742135879923E-3</c:v>
                </c:pt>
                <c:pt idx="989">
                  <c:v>-6.9301460691570949E-3</c:v>
                </c:pt>
                <c:pt idx="990">
                  <c:v>1.1349686692071037E-2</c:v>
                </c:pt>
                <c:pt idx="991">
                  <c:v>5.7397782461829916E-3</c:v>
                </c:pt>
                <c:pt idx="992">
                  <c:v>4.5557303485816991E-3</c:v>
                </c:pt>
                <c:pt idx="993">
                  <c:v>-5.0266761533386273E-3</c:v>
                </c:pt>
                <c:pt idx="994">
                  <c:v>-1.3071786364593496E-4</c:v>
                </c:pt>
                <c:pt idx="995">
                  <c:v>4.6143440109032152E-3</c:v>
                </c:pt>
                <c:pt idx="996">
                  <c:v>-6.2110151527361435E-3</c:v>
                </c:pt>
                <c:pt idx="997">
                  <c:v>2.8374978862750755E-3</c:v>
                </c:pt>
                <c:pt idx="998">
                  <c:v>2.7399092094984034E-3</c:v>
                </c:pt>
                <c:pt idx="999">
                  <c:v>3.1058155299490409E-3</c:v>
                </c:pt>
                <c:pt idx="1000">
                  <c:v>-2.6660216192918584E-3</c:v>
                </c:pt>
                <c:pt idx="1001">
                  <c:v>8.9593133361698385E-4</c:v>
                </c:pt>
                <c:pt idx="1002">
                  <c:v>4.2089629101607073E-3</c:v>
                </c:pt>
                <c:pt idx="1003">
                  <c:v>1.8259941048963668E-3</c:v>
                </c:pt>
                <c:pt idx="1004">
                  <c:v>-4.3784789826598614E-3</c:v>
                </c:pt>
                <c:pt idx="1005">
                  <c:v>-7.7855110926042803E-3</c:v>
                </c:pt>
                <c:pt idx="1006">
                  <c:v>3.3630803863351488E-3</c:v>
                </c:pt>
                <c:pt idx="1007">
                  <c:v>-1.9224542626043117E-2</c:v>
                </c:pt>
                <c:pt idx="1008">
                  <c:v>4.5095477968561948E-3</c:v>
                </c:pt>
                <c:pt idx="1009">
                  <c:v>-1.4894874747888309E-2</c:v>
                </c:pt>
                <c:pt idx="1010">
                  <c:v>-7.7899394777904973E-3</c:v>
                </c:pt>
                <c:pt idx="1011">
                  <c:v>1.3129084273038494E-2</c:v>
                </c:pt>
                <c:pt idx="1012">
                  <c:v>-7.4744330927050129E-3</c:v>
                </c:pt>
                <c:pt idx="1013">
                  <c:v>1.1999983095066113E-2</c:v>
                </c:pt>
                <c:pt idx="1014">
                  <c:v>-7.0884078484327873E-3</c:v>
                </c:pt>
                <c:pt idx="1015">
                  <c:v>6.1882011927369973E-3</c:v>
                </c:pt>
                <c:pt idx="1016">
                  <c:v>-4.5898750396182741E-3</c:v>
                </c:pt>
                <c:pt idx="1017">
                  <c:v>1.2060866854883168E-2</c:v>
                </c:pt>
                <c:pt idx="1018">
                  <c:v>2.6523663831619082E-3</c:v>
                </c:pt>
                <c:pt idx="1019">
                  <c:v>-6.6422340998403273E-3</c:v>
                </c:pt>
                <c:pt idx="1020">
                  <c:v>-2.0893805932468146E-3</c:v>
                </c:pt>
                <c:pt idx="1021">
                  <c:v>-3.8587177387421345E-3</c:v>
                </c:pt>
                <c:pt idx="1022">
                  <c:v>5.6118129576001596E-3</c:v>
                </c:pt>
                <c:pt idx="1023">
                  <c:v>9.4159203134978053E-3</c:v>
                </c:pt>
                <c:pt idx="1024">
                  <c:v>-8.7123434752780504E-3</c:v>
                </c:pt>
                <c:pt idx="1025">
                  <c:v>5.1316159128855787E-4</c:v>
                </c:pt>
                <c:pt idx="1026">
                  <c:v>6.4224442632747625E-3</c:v>
                </c:pt>
                <c:pt idx="1027">
                  <c:v>8.1417495228484071E-3</c:v>
                </c:pt>
                <c:pt idx="1028">
                  <c:v>-3.9695308628305837E-3</c:v>
                </c:pt>
                <c:pt idx="1029">
                  <c:v>5.322668085276927E-4</c:v>
                </c:pt>
                <c:pt idx="1030">
                  <c:v>3.5552359010013745E-3</c:v>
                </c:pt>
                <c:pt idx="1031">
                  <c:v>1.1847587251065939E-3</c:v>
                </c:pt>
                <c:pt idx="1032">
                  <c:v>-4.9558727214300546E-3</c:v>
                </c:pt>
                <c:pt idx="1033">
                  <c:v>2.2329711154618348E-3</c:v>
                </c:pt>
                <c:pt idx="1034">
                  <c:v>-2.5013052638994671E-3</c:v>
                </c:pt>
                <c:pt idx="1035">
                  <c:v>3.6281713878074662E-3</c:v>
                </c:pt>
                <c:pt idx="1036">
                  <c:v>-9.0505405616951862E-3</c:v>
                </c:pt>
                <c:pt idx="1037">
                  <c:v>4.0229140017322695E-3</c:v>
                </c:pt>
                <c:pt idx="1038">
                  <c:v>1.0360046172626092E-3</c:v>
                </c:pt>
                <c:pt idx="1039">
                  <c:v>1.0853983024361469E-3</c:v>
                </c:pt>
                <c:pt idx="1040">
                  <c:v>-5.1529628794316773E-3</c:v>
                </c:pt>
                <c:pt idx="1041">
                  <c:v>-3.3384927067670045E-4</c:v>
                </c:pt>
                <c:pt idx="1042">
                  <c:v>-4.9510943887391967E-3</c:v>
                </c:pt>
                <c:pt idx="1043">
                  <c:v>3.5417740027732236E-4</c:v>
                </c:pt>
                <c:pt idx="1044">
                  <c:v>-7.8103848774050411E-3</c:v>
                </c:pt>
                <c:pt idx="1045">
                  <c:v>-3.4721387661668102E-3</c:v>
                </c:pt>
                <c:pt idx="1046">
                  <c:v>8.8691075882760817E-3</c:v>
                </c:pt>
                <c:pt idx="1047">
                  <c:v>1.5267653949828652E-3</c:v>
                </c:pt>
                <c:pt idx="1048">
                  <c:v>-7.30925645095859E-3</c:v>
                </c:pt>
                <c:pt idx="1049">
                  <c:v>2.1085685269539578E-3</c:v>
                </c:pt>
                <c:pt idx="1050">
                  <c:v>2.0094952931262178E-3</c:v>
                </c:pt>
                <c:pt idx="1051">
                  <c:v>9.1707986014395448E-3</c:v>
                </c:pt>
                <c:pt idx="1052">
                  <c:v>-4.6667086838437788E-3</c:v>
                </c:pt>
                <c:pt idx="1053">
                  <c:v>-1.5548083816319114E-3</c:v>
                </c:pt>
                <c:pt idx="1054">
                  <c:v>-5.2064116776062708E-4</c:v>
                </c:pt>
                <c:pt idx="1055">
                  <c:v>1.5301476105003875E-2</c:v>
                </c:pt>
                <c:pt idx="1056">
                  <c:v>3.195926379788494E-3</c:v>
                </c:pt>
                <c:pt idx="1057">
                  <c:v>-2.7431887141392552E-3</c:v>
                </c:pt>
                <c:pt idx="1058">
                  <c:v>-3.3539515679453791E-3</c:v>
                </c:pt>
                <c:pt idx="1059">
                  <c:v>-2.3552603283654161E-3</c:v>
                </c:pt>
                <c:pt idx="1060">
                  <c:v>1.5329472059857352E-3</c:v>
                </c:pt>
                <c:pt idx="1061">
                  <c:v>-4.6192085728496979E-3</c:v>
                </c:pt>
                <c:pt idx="1062">
                  <c:v>-7.1281671091637522E-3</c:v>
                </c:pt>
                <c:pt idx="1063">
                  <c:v>5.6706216650534991E-3</c:v>
                </c:pt>
                <c:pt idx="1064">
                  <c:v>-1.0669469819267752E-3</c:v>
                </c:pt>
                <c:pt idx="1065">
                  <c:v>-6.527044304509011E-3</c:v>
                </c:pt>
                <c:pt idx="1066">
                  <c:v>7.6286931285807213E-5</c:v>
                </c:pt>
                <c:pt idx="1067">
                  <c:v>-3.1165703060265226E-3</c:v>
                </c:pt>
                <c:pt idx="1068">
                  <c:v>-1.2172973170643253E-3</c:v>
                </c:pt>
                <c:pt idx="1069">
                  <c:v>-8.3620045465981896E-3</c:v>
                </c:pt>
                <c:pt idx="1070">
                  <c:v>-1.3159562515244416E-2</c:v>
                </c:pt>
                <c:pt idx="1071">
                  <c:v>-9.0045441069797061E-4</c:v>
                </c:pt>
                <c:pt idx="1072">
                  <c:v>4.8025007108960516E-3</c:v>
                </c:pt>
                <c:pt idx="1073">
                  <c:v>9.758367968410564E-3</c:v>
                </c:pt>
                <c:pt idx="1074">
                  <c:v>-1.5100837819104207E-3</c:v>
                </c:pt>
                <c:pt idx="1075">
                  <c:v>-3.9791019949002582E-3</c:v>
                </c:pt>
                <c:pt idx="1076">
                  <c:v>-7.2985251254344963E-3</c:v>
                </c:pt>
                <c:pt idx="1077">
                  <c:v>1.0531589769053884E-2</c:v>
                </c:pt>
                <c:pt idx="1078">
                  <c:v>5.4270572221504221E-3</c:v>
                </c:pt>
                <c:pt idx="1079">
                  <c:v>1.0978407631111242E-2</c:v>
                </c:pt>
                <c:pt idx="1080">
                  <c:v>-4.8479270977808131E-4</c:v>
                </c:pt>
                <c:pt idx="1081">
                  <c:v>2.9191668001911086E-3</c:v>
                </c:pt>
                <c:pt idx="1082">
                  <c:v>-4.6178112736738886E-3</c:v>
                </c:pt>
                <c:pt idx="1083">
                  <c:v>-4.3405700656312662E-3</c:v>
                </c:pt>
                <c:pt idx="1084">
                  <c:v>-1.9572221070356388E-3</c:v>
                </c:pt>
                <c:pt idx="1085">
                  <c:v>1.6941349197101552E-3</c:v>
                </c:pt>
                <c:pt idx="1086">
                  <c:v>-1.5096287247532647E-2</c:v>
                </c:pt>
                <c:pt idx="1087">
                  <c:v>-1.519844892610811E-3</c:v>
                </c:pt>
                <c:pt idx="1088">
                  <c:v>1.1927671261233286E-2</c:v>
                </c:pt>
                <c:pt idx="1089">
                  <c:v>-4.836644436739812E-4</c:v>
                </c:pt>
                <c:pt idx="1090">
                  <c:v>-3.2119726053048137E-4</c:v>
                </c:pt>
                <c:pt idx="1091">
                  <c:v>1.9988256763161516E-2</c:v>
                </c:pt>
                <c:pt idx="1092">
                  <c:v>-1.0472636599697882E-2</c:v>
                </c:pt>
                <c:pt idx="1093">
                  <c:v>5.0402652231551492E-4</c:v>
                </c:pt>
                <c:pt idx="1094">
                  <c:v>1.0608942868679305E-2</c:v>
                </c:pt>
                <c:pt idx="1095">
                  <c:v>9.9205658224990056E-3</c:v>
                </c:pt>
                <c:pt idx="1096">
                  <c:v>1.7192748835770377E-3</c:v>
                </c:pt>
                <c:pt idx="1097">
                  <c:v>-3.2369440266865057E-3</c:v>
                </c:pt>
                <c:pt idx="1098">
                  <c:v>1.1089873533166594E-2</c:v>
                </c:pt>
                <c:pt idx="1099">
                  <c:v>-7.8891764266797448E-4</c:v>
                </c:pt>
                <c:pt idx="1100">
                  <c:v>2.2275765064410091E-3</c:v>
                </c:pt>
                <c:pt idx="1101">
                  <c:v>-3.3890229772235436E-3</c:v>
                </c:pt>
                <c:pt idx="1102">
                  <c:v>1.6734270101250726E-3</c:v>
                </c:pt>
                <c:pt idx="1103">
                  <c:v>-4.2904193334951657E-3</c:v>
                </c:pt>
                <c:pt idx="1104">
                  <c:v>-5.3907403318883551E-3</c:v>
                </c:pt>
                <c:pt idx="1105">
                  <c:v>-6.9277816933921432E-4</c:v>
                </c:pt>
                <c:pt idx="1106">
                  <c:v>1.072990111122496E-2</c:v>
                </c:pt>
                <c:pt idx="1107">
                  <c:v>3.3565260025909538E-3</c:v>
                </c:pt>
                <c:pt idx="1108">
                  <c:v>-3.4780493357032816E-3</c:v>
                </c:pt>
                <c:pt idx="1109">
                  <c:v>1.0467794405959463E-3</c:v>
                </c:pt>
                <c:pt idx="1110">
                  <c:v>3.0367463037939135E-3</c:v>
                </c:pt>
                <c:pt idx="1111">
                  <c:v>-3.7425598860374443E-4</c:v>
                </c:pt>
                <c:pt idx="1112">
                  <c:v>8.4573510723535694E-3</c:v>
                </c:pt>
                <c:pt idx="1113">
                  <c:v>-7.1770247490020589E-3</c:v>
                </c:pt>
                <c:pt idx="1114">
                  <c:v>-6.2468866445885007E-3</c:v>
                </c:pt>
                <c:pt idx="1115">
                  <c:v>4.4402429385266284E-3</c:v>
                </c:pt>
                <c:pt idx="1116">
                  <c:v>-3.6680920683130891E-3</c:v>
                </c:pt>
                <c:pt idx="1117">
                  <c:v>5.5042100494673285E-4</c:v>
                </c:pt>
                <c:pt idx="1118">
                  <c:v>-3.9035143707591979E-3</c:v>
                </c:pt>
                <c:pt idx="1119">
                  <c:v>2.9358275440163339E-3</c:v>
                </c:pt>
                <c:pt idx="1120">
                  <c:v>6.479557794549784E-4</c:v>
                </c:pt>
                <c:pt idx="1121">
                  <c:v>-5.0345677505542197E-3</c:v>
                </c:pt>
                <c:pt idx="1122">
                  <c:v>-1.0069351510069824E-2</c:v>
                </c:pt>
                <c:pt idx="1123">
                  <c:v>-8.3965150076248385E-3</c:v>
                </c:pt>
                <c:pt idx="1124">
                  <c:v>-2.6085078734502942E-2</c:v>
                </c:pt>
                <c:pt idx="1125">
                  <c:v>-3.3543276920365628E-2</c:v>
                </c:pt>
                <c:pt idx="1126">
                  <c:v>-1.1182634265786806E-2</c:v>
                </c:pt>
                <c:pt idx="1127">
                  <c:v>3.0415978499357177E-2</c:v>
                </c:pt>
                <c:pt idx="1128">
                  <c:v>1.4472972289567787E-2</c:v>
                </c:pt>
                <c:pt idx="1129">
                  <c:v>-2.1672443411585585E-3</c:v>
                </c:pt>
                <c:pt idx="1130">
                  <c:v>-7.2104534490221583E-3</c:v>
                </c:pt>
                <c:pt idx="1131">
                  <c:v>-2.1166094006349279E-2</c:v>
                </c:pt>
                <c:pt idx="1132">
                  <c:v>1.3091167988755759E-2</c:v>
                </c:pt>
                <c:pt idx="1133">
                  <c:v>6.9161709396652338E-3</c:v>
                </c:pt>
                <c:pt idx="1134">
                  <c:v>-1.6444711443796334E-2</c:v>
                </c:pt>
                <c:pt idx="1135">
                  <c:v>2.1230347514576531E-2</c:v>
                </c:pt>
                <c:pt idx="1136">
                  <c:v>-1.7427758187631315E-2</c:v>
                </c:pt>
                <c:pt idx="1137">
                  <c:v>2.2424040801214407E-3</c:v>
                </c:pt>
                <c:pt idx="1138">
                  <c:v>4.6146887329296948E-3</c:v>
                </c:pt>
                <c:pt idx="1139">
                  <c:v>-3.4726921922619836E-3</c:v>
                </c:pt>
                <c:pt idx="1140">
                  <c:v>1.2299295605522342E-2</c:v>
                </c:pt>
                <c:pt idx="1141">
                  <c:v>1.1322601805134891E-2</c:v>
                </c:pt>
                <c:pt idx="1142">
                  <c:v>2.4313940397346911E-4</c:v>
                </c:pt>
                <c:pt idx="1143">
                  <c:v>-1.2018739791642918E-2</c:v>
                </c:pt>
                <c:pt idx="1144">
                  <c:v>8.5367392728090685E-3</c:v>
                </c:pt>
                <c:pt idx="1145">
                  <c:v>-1.1260590398858406E-2</c:v>
                </c:pt>
                <c:pt idx="1146">
                  <c:v>1.9383644197517036E-3</c:v>
                </c:pt>
                <c:pt idx="1147">
                  <c:v>1.0185772813460225E-3</c:v>
                </c:pt>
                <c:pt idx="1148">
                  <c:v>7.2202228727260565E-3</c:v>
                </c:pt>
                <c:pt idx="1149">
                  <c:v>-1.6014197061687385E-2</c:v>
                </c:pt>
                <c:pt idx="1150">
                  <c:v>-2.5643413368414691E-5</c:v>
                </c:pt>
                <c:pt idx="1151">
                  <c:v>9.8379061264941559E-3</c:v>
                </c:pt>
                <c:pt idx="1152">
                  <c:v>-1.9254999468221179E-4</c:v>
                </c:pt>
                <c:pt idx="1153">
                  <c:v>1.3014600297154288E-2</c:v>
                </c:pt>
                <c:pt idx="1154">
                  <c:v>1.7049700591424743E-2</c:v>
                </c:pt>
                <c:pt idx="1155">
                  <c:v>-5.6851330677504253E-3</c:v>
                </c:pt>
                <c:pt idx="1156">
                  <c:v>8.6195061883529434E-3</c:v>
                </c:pt>
                <c:pt idx="1157">
                  <c:v>1.1565738172854889E-2</c:v>
                </c:pt>
                <c:pt idx="1158">
                  <c:v>2.6972911054632398E-3</c:v>
                </c:pt>
                <c:pt idx="1159">
                  <c:v>2.3242446588145338E-3</c:v>
                </c:pt>
                <c:pt idx="1160">
                  <c:v>-6.4539496099887961E-3</c:v>
                </c:pt>
                <c:pt idx="1161">
                  <c:v>-1.1331789187720709E-2</c:v>
                </c:pt>
                <c:pt idx="1162">
                  <c:v>9.7465335769746364E-3</c:v>
                </c:pt>
                <c:pt idx="1163">
                  <c:v>9.9238788804523193E-3</c:v>
                </c:pt>
                <c:pt idx="1164">
                  <c:v>3.6625696633483251E-3</c:v>
                </c:pt>
                <c:pt idx="1165">
                  <c:v>-6.3054477781365748E-4</c:v>
                </c:pt>
                <c:pt idx="1166">
                  <c:v>-1.3340545457319886E-3</c:v>
                </c:pt>
                <c:pt idx="1167">
                  <c:v>1.9957009948353255E-2</c:v>
                </c:pt>
                <c:pt idx="1168">
                  <c:v>-7.9570012539920132E-4</c:v>
                </c:pt>
                <c:pt idx="1169">
                  <c:v>-1.5446990697698393E-3</c:v>
                </c:pt>
                <c:pt idx="1170">
                  <c:v>6.9913423889889081E-4</c:v>
                </c:pt>
                <c:pt idx="1171">
                  <c:v>-4.7218198764785724E-3</c:v>
                </c:pt>
                <c:pt idx="1172">
                  <c:v>-3.8153900213333536E-5</c:v>
                </c:pt>
                <c:pt idx="1173">
                  <c:v>-1.0910836857174866E-2</c:v>
                </c:pt>
                <c:pt idx="1174">
                  <c:v>5.3022067152443952E-3</c:v>
                </c:pt>
                <c:pt idx="1175">
                  <c:v>-5.3983977831835173E-3</c:v>
                </c:pt>
                <c:pt idx="1176">
                  <c:v>-4.2176939725417917E-3</c:v>
                </c:pt>
                <c:pt idx="1177">
                  <c:v>-5.1691336389492193E-5</c:v>
                </c:pt>
                <c:pt idx="1178">
                  <c:v>-1.0708771819301299E-2</c:v>
                </c:pt>
                <c:pt idx="1179">
                  <c:v>-7.0499639247529888E-3</c:v>
                </c:pt>
                <c:pt idx="1180">
                  <c:v>2.4970995747171099E-3</c:v>
                </c:pt>
                <c:pt idx="1181">
                  <c:v>-1.0741783373906522E-3</c:v>
                </c:pt>
                <c:pt idx="1182">
                  <c:v>-1.3741158617739724E-2</c:v>
                </c:pt>
                <c:pt idx="1183">
                  <c:v>-8.3833996426714297E-3</c:v>
                </c:pt>
                <c:pt idx="1184">
                  <c:v>1.6437759128099527E-2</c:v>
                </c:pt>
                <c:pt idx="1185">
                  <c:v>-1.0204864098045663E-3</c:v>
                </c:pt>
                <c:pt idx="1186">
                  <c:v>1.3844573984073794E-2</c:v>
                </c:pt>
                <c:pt idx="1187">
                  <c:v>3.1572555595329455E-3</c:v>
                </c:pt>
                <c:pt idx="1188">
                  <c:v>-6.9697873725608206E-3</c:v>
                </c:pt>
                <c:pt idx="1189">
                  <c:v>7.6610157235181831E-3</c:v>
                </c:pt>
                <c:pt idx="1190">
                  <c:v>2.1325939286487294E-3</c:v>
                </c:pt>
                <c:pt idx="1191">
                  <c:v>2.6024971090172766E-3</c:v>
                </c:pt>
                <c:pt idx="1192">
                  <c:v>2.5093100246162958E-3</c:v>
                </c:pt>
                <c:pt idx="1193">
                  <c:v>-9.7496482880838897E-3</c:v>
                </c:pt>
                <c:pt idx="1194">
                  <c:v>8.1854485940506816E-3</c:v>
                </c:pt>
                <c:pt idx="1195">
                  <c:v>-6.4701821606426568E-3</c:v>
                </c:pt>
                <c:pt idx="1196">
                  <c:v>-5.2928187272516247E-3</c:v>
                </c:pt>
                <c:pt idx="1197">
                  <c:v>2.2716551012266883E-2</c:v>
                </c:pt>
                <c:pt idx="1198">
                  <c:v>2.924748068990457E-3</c:v>
                </c:pt>
                <c:pt idx="1199">
                  <c:v>-3.0680492107560964E-3</c:v>
                </c:pt>
                <c:pt idx="1200">
                  <c:v>-9.4366036143381793E-3</c:v>
                </c:pt>
                <c:pt idx="1201">
                  <c:v>4.4910720985313901E-4</c:v>
                </c:pt>
                <c:pt idx="1202">
                  <c:v>-1.0745867356749206E-2</c:v>
                </c:pt>
                <c:pt idx="1203">
                  <c:v>9.3816076361759038E-3</c:v>
                </c:pt>
                <c:pt idx="1204">
                  <c:v>6.7861583143404847E-3</c:v>
                </c:pt>
                <c:pt idx="1205">
                  <c:v>1.9818013453641647E-2</c:v>
                </c:pt>
                <c:pt idx="1206">
                  <c:v>-1.2754047708843141E-2</c:v>
                </c:pt>
                <c:pt idx="1207">
                  <c:v>-1.788729901063979E-2</c:v>
                </c:pt>
                <c:pt idx="1208">
                  <c:v>9.6248955873901032E-3</c:v>
                </c:pt>
                <c:pt idx="1209">
                  <c:v>1.2257090960656303E-2</c:v>
                </c:pt>
                <c:pt idx="1210">
                  <c:v>8.2807186114146614E-3</c:v>
                </c:pt>
                <c:pt idx="1211">
                  <c:v>-1.4870288648127783E-3</c:v>
                </c:pt>
                <c:pt idx="1212">
                  <c:v>-1.2884046378193181E-3</c:v>
                </c:pt>
                <c:pt idx="1213">
                  <c:v>8.6271481039821296E-3</c:v>
                </c:pt>
                <c:pt idx="1214">
                  <c:v>-3.5418663231101544E-3</c:v>
                </c:pt>
                <c:pt idx="1215">
                  <c:v>-1.1059816491610586E-2</c:v>
                </c:pt>
                <c:pt idx="1216">
                  <c:v>-1.299864225152203E-2</c:v>
                </c:pt>
                <c:pt idx="1217">
                  <c:v>7.0267701176514041E-3</c:v>
                </c:pt>
                <c:pt idx="1218">
                  <c:v>-3.2928489623980095E-3</c:v>
                </c:pt>
                <c:pt idx="1219">
                  <c:v>-1.2697757899255868E-2</c:v>
                </c:pt>
                <c:pt idx="1220">
                  <c:v>-7.5528133205912118E-3</c:v>
                </c:pt>
                <c:pt idx="1221">
                  <c:v>9.4864523964535152E-3</c:v>
                </c:pt>
                <c:pt idx="1222">
                  <c:v>4.4773892048894925E-3</c:v>
                </c:pt>
                <c:pt idx="1223">
                  <c:v>-1.7392830657805058E-2</c:v>
                </c:pt>
                <c:pt idx="1224">
                  <c:v>4.6856576976392894E-3</c:v>
                </c:pt>
                <c:pt idx="1225">
                  <c:v>-1.5944951160372978E-2</c:v>
                </c:pt>
                <c:pt idx="1226">
                  <c:v>1.2350015957150573E-2</c:v>
                </c:pt>
                <c:pt idx="1227">
                  <c:v>-1.4530101843375443E-2</c:v>
                </c:pt>
                <c:pt idx="1228">
                  <c:v>4.1690852851345994E-3</c:v>
                </c:pt>
                <c:pt idx="1229">
                  <c:v>1.6265698065352607E-2</c:v>
                </c:pt>
                <c:pt idx="1230">
                  <c:v>-7.972893945066617E-3</c:v>
                </c:pt>
                <c:pt idx="1231">
                  <c:v>9.1118966511714028E-3</c:v>
                </c:pt>
                <c:pt idx="1232">
                  <c:v>-1.0466387073987393E-3</c:v>
                </c:pt>
                <c:pt idx="1233">
                  <c:v>1.0356121265527207E-2</c:v>
                </c:pt>
                <c:pt idx="1234">
                  <c:v>2.1212894338508592E-2</c:v>
                </c:pt>
                <c:pt idx="1235">
                  <c:v>2.2463568318613625E-3</c:v>
                </c:pt>
                <c:pt idx="1236">
                  <c:v>-1.2657018191233327E-2</c:v>
                </c:pt>
                <c:pt idx="1237">
                  <c:v>-1.8746082138230147E-3</c:v>
                </c:pt>
                <c:pt idx="1238">
                  <c:v>-9.133645442519045E-3</c:v>
                </c:pt>
                <c:pt idx="1239">
                  <c:v>-1.2945579533123475E-3</c:v>
                </c:pt>
                <c:pt idx="1240">
                  <c:v>-2.5248659863792433E-3</c:v>
                </c:pt>
                <c:pt idx="1241">
                  <c:v>6.099415958495058E-3</c:v>
                </c:pt>
                <c:pt idx="1242">
                  <c:v>-1.4758026770506083E-3</c:v>
                </c:pt>
                <c:pt idx="1243">
                  <c:v>-8.1408801558217059E-3</c:v>
                </c:pt>
                <c:pt idx="1244">
                  <c:v>1.420517140669264E-2</c:v>
                </c:pt>
                <c:pt idx="1245">
                  <c:v>7.1487492513473416E-3</c:v>
                </c:pt>
                <c:pt idx="1246">
                  <c:v>1.0306257037417721E-2</c:v>
                </c:pt>
                <c:pt idx="1247">
                  <c:v>-4.1218340513933249E-3</c:v>
                </c:pt>
                <c:pt idx="1248">
                  <c:v>1.923469245678433E-3</c:v>
                </c:pt>
                <c:pt idx="1249">
                  <c:v>4.3841599794673947E-3</c:v>
                </c:pt>
                <c:pt idx="1250">
                  <c:v>-4.3927946707056353E-4</c:v>
                </c:pt>
                <c:pt idx="1251">
                  <c:v>2.9721229511359137E-3</c:v>
                </c:pt>
                <c:pt idx="1252">
                  <c:v>1.1868495429068426E-2</c:v>
                </c:pt>
                <c:pt idx="1253">
                  <c:v>-1.4405599128601621E-2</c:v>
                </c:pt>
                <c:pt idx="1254">
                  <c:v>-3.9078840030224438E-3</c:v>
                </c:pt>
                <c:pt idx="1255">
                  <c:v>1.038000682633955E-2</c:v>
                </c:pt>
                <c:pt idx="1256">
                  <c:v>1.2597257351416591E-3</c:v>
                </c:pt>
                <c:pt idx="1257">
                  <c:v>5.1593297055194665E-3</c:v>
                </c:pt>
                <c:pt idx="1258">
                  <c:v>4.8345971909034002E-3</c:v>
                </c:pt>
              </c:numCache>
            </c:numRef>
          </c:xVal>
          <c:yVal>
            <c:numRef>
              <c:f>'Beta Calculations'!$D$521:$D$1779</c:f>
              <c:numCache>
                <c:formatCode>0%</c:formatCode>
                <c:ptCount val="1259"/>
                <c:pt idx="0">
                  <c:v>-1.0845986984815648E-2</c:v>
                </c:pt>
                <c:pt idx="1">
                  <c:v>-1.3495276653171517E-3</c:v>
                </c:pt>
                <c:pt idx="2">
                  <c:v>-1.5202702702703519E-3</c:v>
                </c:pt>
                <c:pt idx="3">
                  <c:v>1.0150566739977052E-3</c:v>
                </c:pt>
                <c:pt idx="4">
                  <c:v>-2.230860233226295E-2</c:v>
                </c:pt>
                <c:pt idx="5">
                  <c:v>-2.5929127052721768E-3</c:v>
                </c:pt>
                <c:pt idx="6">
                  <c:v>-6.0658578856153111E-3</c:v>
                </c:pt>
                <c:pt idx="7">
                  <c:v>-1.7611159546643385E-2</c:v>
                </c:pt>
                <c:pt idx="8">
                  <c:v>-9.4071707490237522E-3</c:v>
                </c:pt>
                <c:pt idx="9">
                  <c:v>-8.0630711342053463E-3</c:v>
                </c:pt>
                <c:pt idx="10">
                  <c:v>9.7543352601154876E-3</c:v>
                </c:pt>
                <c:pt idx="11">
                  <c:v>2.1109123434704724E-2</c:v>
                </c:pt>
                <c:pt idx="12">
                  <c:v>-5.4309740714785226E-3</c:v>
                </c:pt>
                <c:pt idx="13">
                  <c:v>4.5798837414126048E-3</c:v>
                </c:pt>
                <c:pt idx="14">
                  <c:v>9.8193933017709512E-3</c:v>
                </c:pt>
                <c:pt idx="15">
                  <c:v>2.0836950859524084E-2</c:v>
                </c:pt>
                <c:pt idx="16">
                  <c:v>-7.3141690763735001E-3</c:v>
                </c:pt>
                <c:pt idx="17">
                  <c:v>-3.7697052775873541E-3</c:v>
                </c:pt>
                <c:pt idx="18">
                  <c:v>4.4719642242860846E-3</c:v>
                </c:pt>
                <c:pt idx="19">
                  <c:v>-8.0479452054794676E-3</c:v>
                </c:pt>
                <c:pt idx="20">
                  <c:v>6.9048852062834065E-3</c:v>
                </c:pt>
                <c:pt idx="21">
                  <c:v>-1.2000685753471574E-3</c:v>
                </c:pt>
                <c:pt idx="22">
                  <c:v>3.6045314109165449E-3</c:v>
                </c:pt>
                <c:pt idx="23">
                  <c:v>9.4065332649222455E-3</c:v>
                </c:pt>
                <c:pt idx="24">
                  <c:v>-2.8803795323619763E-3</c:v>
                </c:pt>
                <c:pt idx="25">
                  <c:v>2.5488530161426048E-3</c:v>
                </c:pt>
                <c:pt idx="26">
                  <c:v>5.9322033898305815E-3</c:v>
                </c:pt>
                <c:pt idx="27">
                  <c:v>6.7396798652064049E-4</c:v>
                </c:pt>
                <c:pt idx="28">
                  <c:v>3.7043273278329902E-3</c:v>
                </c:pt>
                <c:pt idx="29">
                  <c:v>1.0736453615165287E-2</c:v>
                </c:pt>
                <c:pt idx="30">
                  <c:v>1.1120331950207563E-2</c:v>
                </c:pt>
                <c:pt idx="31">
                  <c:v>-1.0669730794484522E-2</c:v>
                </c:pt>
                <c:pt idx="32">
                  <c:v>2.0242243238759006E-2</c:v>
                </c:pt>
                <c:pt idx="33">
                  <c:v>-2.1141649048626032E-3</c:v>
                </c:pt>
                <c:pt idx="34">
                  <c:v>-8.8005215123858616E-3</c:v>
                </c:pt>
                <c:pt idx="35">
                  <c:v>7.5633015455442987E-3</c:v>
                </c:pt>
                <c:pt idx="36">
                  <c:v>5.7114882506528186E-3</c:v>
                </c:pt>
                <c:pt idx="37">
                  <c:v>5.8413110498134468E-3</c:v>
                </c:pt>
                <c:pt idx="38">
                  <c:v>5.0975963865139695E-2</c:v>
                </c:pt>
                <c:pt idx="39">
                  <c:v>2.6554105909439629E-2</c:v>
                </c:pt>
                <c:pt idx="40">
                  <c:v>-1.794258373205726E-2</c:v>
                </c:pt>
                <c:pt idx="41">
                  <c:v>6.394640682094721E-3</c:v>
                </c:pt>
                <c:pt idx="42">
                  <c:v>-3.0257186081683596E-4</c:v>
                </c:pt>
                <c:pt idx="43">
                  <c:v>-9.0799031476995751E-4</c:v>
                </c:pt>
                <c:pt idx="44">
                  <c:v>5.7558315661923043E-3</c:v>
                </c:pt>
                <c:pt idx="45">
                  <c:v>-1.0090361445783125E-2</c:v>
                </c:pt>
                <c:pt idx="46">
                  <c:v>1.1106039860033334E-2</c:v>
                </c:pt>
                <c:pt idx="47">
                  <c:v>-1.5046644598253334E-3</c:v>
                </c:pt>
                <c:pt idx="48">
                  <c:v>2.0494273658830719E-2</c:v>
                </c:pt>
                <c:pt idx="49">
                  <c:v>8.5646780862373983E-3</c:v>
                </c:pt>
                <c:pt idx="50">
                  <c:v>-1.6691068814055687E-2</c:v>
                </c:pt>
                <c:pt idx="51">
                  <c:v>1.6378796902918324E-3</c:v>
                </c:pt>
                <c:pt idx="52">
                  <c:v>2.9730935037908246E-3</c:v>
                </c:pt>
                <c:pt idx="53">
                  <c:v>5.6321327997628234E-3</c:v>
                </c:pt>
                <c:pt idx="54">
                  <c:v>-8.1061164333087188E-3</c:v>
                </c:pt>
                <c:pt idx="55">
                  <c:v>-1.4858841010401136E-2</c:v>
                </c:pt>
                <c:pt idx="56">
                  <c:v>-1.0558069381597646E-3</c:v>
                </c:pt>
                <c:pt idx="57">
                  <c:v>1.8118677336553812E-3</c:v>
                </c:pt>
                <c:pt idx="58">
                  <c:v>1.8236623963828302E-2</c:v>
                </c:pt>
                <c:pt idx="59">
                  <c:v>1.198934280639441E-2</c:v>
                </c:pt>
                <c:pt idx="60">
                  <c:v>-8.4832528886938929E-3</c:v>
                </c:pt>
                <c:pt idx="61">
                  <c:v>-1.2243693760141783E-2</c:v>
                </c:pt>
                <c:pt idx="62">
                  <c:v>4.1816009557944511E-3</c:v>
                </c:pt>
                <c:pt idx="63">
                  <c:v>-1.1005353955978459E-2</c:v>
                </c:pt>
                <c:pt idx="64">
                  <c:v>-1.3834586466165422E-2</c:v>
                </c:pt>
                <c:pt idx="65">
                  <c:v>-1.2198841110093728E-3</c:v>
                </c:pt>
                <c:pt idx="66">
                  <c:v>-4.5801526717559327E-4</c:v>
                </c:pt>
                <c:pt idx="67">
                  <c:v>-7.3316022605773856E-3</c:v>
                </c:pt>
                <c:pt idx="68">
                  <c:v>-1.6925680873980498E-2</c:v>
                </c:pt>
                <c:pt idx="69">
                  <c:v>1.8938801064329214E-2</c:v>
                </c:pt>
                <c:pt idx="70">
                  <c:v>6.7588325652843118E-3</c:v>
                </c:pt>
                <c:pt idx="71">
                  <c:v>-1.0985657613671207E-2</c:v>
                </c:pt>
                <c:pt idx="72">
                  <c:v>-6.1709348966354494E-4</c:v>
                </c:pt>
                <c:pt idx="73">
                  <c:v>2.7786353812904174E-3</c:v>
                </c:pt>
                <c:pt idx="74">
                  <c:v>4.7721674876848308E-3</c:v>
                </c:pt>
                <c:pt idx="75">
                  <c:v>2.2981461620958932E-3</c:v>
                </c:pt>
                <c:pt idx="76">
                  <c:v>-5.1971874044635102E-3</c:v>
                </c:pt>
                <c:pt idx="77">
                  <c:v>2.1511985248925392E-3</c:v>
                </c:pt>
                <c:pt idx="78">
                  <c:v>2.2999080036798514E-3</c:v>
                </c:pt>
                <c:pt idx="79">
                  <c:v>7.4957931772983155E-3</c:v>
                </c:pt>
                <c:pt idx="80">
                  <c:v>7.5918615244456866E-3</c:v>
                </c:pt>
                <c:pt idx="81">
                  <c:v>9.6443640747438941E-3</c:v>
                </c:pt>
                <c:pt idx="82">
                  <c:v>8.208955223880654E-3</c:v>
                </c:pt>
                <c:pt idx="83">
                  <c:v>2.2057735011103086E-2</c:v>
                </c:pt>
                <c:pt idx="84">
                  <c:v>1.2891077636153048E-2</c:v>
                </c:pt>
                <c:pt idx="85">
                  <c:v>-1.2870012870012992E-2</c:v>
                </c:pt>
                <c:pt idx="86">
                  <c:v>-4.345936549327023E-4</c:v>
                </c:pt>
                <c:pt idx="87">
                  <c:v>2.1739130434783593E-3</c:v>
                </c:pt>
                <c:pt idx="88">
                  <c:v>-1.0701373825018234E-2</c:v>
                </c:pt>
                <c:pt idx="89">
                  <c:v>5.4085659991229829E-3</c:v>
                </c:pt>
                <c:pt idx="90">
                  <c:v>2.617039837161883E-3</c:v>
                </c:pt>
                <c:pt idx="91">
                  <c:v>-2.4651972157770929E-3</c:v>
                </c:pt>
                <c:pt idx="92">
                  <c:v>6.9777583951153854E-3</c:v>
                </c:pt>
                <c:pt idx="93">
                  <c:v>-1.0394110004330881E-2</c:v>
                </c:pt>
                <c:pt idx="94">
                  <c:v>1.8818380743982566E-2</c:v>
                </c:pt>
                <c:pt idx="95">
                  <c:v>-1.2743413516609348E-2</c:v>
                </c:pt>
                <c:pt idx="96">
                  <c:v>1.1892675852066548E-2</c:v>
                </c:pt>
                <c:pt idx="97">
                  <c:v>-9.8896373799627346E-3</c:v>
                </c:pt>
                <c:pt idx="98">
                  <c:v>-1.7371163867979655E-3</c:v>
                </c:pt>
                <c:pt idx="99">
                  <c:v>-1.7401392111368041E-3</c:v>
                </c:pt>
                <c:pt idx="100">
                  <c:v>-1.9755955839628081E-2</c:v>
                </c:pt>
                <c:pt idx="101">
                  <c:v>6.3426200355660933E-2</c:v>
                </c:pt>
                <c:pt idx="102">
                  <c:v>-5.4347826086956763E-3</c:v>
                </c:pt>
                <c:pt idx="103">
                  <c:v>-2.5220680958386588E-3</c:v>
                </c:pt>
                <c:pt idx="104">
                  <c:v>-1.6013485040033748E-2</c:v>
                </c:pt>
                <c:pt idx="105">
                  <c:v>5.8529621698786283E-3</c:v>
                </c:pt>
                <c:pt idx="106">
                  <c:v>-2.7391427760431353E-2</c:v>
                </c:pt>
                <c:pt idx="107">
                  <c:v>5.6909382752079463E-3</c:v>
                </c:pt>
                <c:pt idx="108">
                  <c:v>-5.3830528148578138E-2</c:v>
                </c:pt>
                <c:pt idx="109">
                  <c:v>4.6771967489648958E-2</c:v>
                </c:pt>
                <c:pt idx="110">
                  <c:v>-3.2522707295634334E-2</c:v>
                </c:pt>
                <c:pt idx="111">
                  <c:v>1.1053906723197837E-2</c:v>
                </c:pt>
                <c:pt idx="112">
                  <c:v>3.6094054215965343E-2</c:v>
                </c:pt>
                <c:pt idx="113">
                  <c:v>-1.5900549291705257E-3</c:v>
                </c:pt>
                <c:pt idx="114">
                  <c:v>2.1717098595627649E-2</c:v>
                </c:pt>
                <c:pt idx="115">
                  <c:v>6.5183505738983794E-3</c:v>
                </c:pt>
                <c:pt idx="116">
                  <c:v>-1.5064057440518197E-2</c:v>
                </c:pt>
                <c:pt idx="117">
                  <c:v>-4.6169239565465814E-2</c:v>
                </c:pt>
                <c:pt idx="118">
                  <c:v>-7.0433088565862167E-3</c:v>
                </c:pt>
                <c:pt idx="119">
                  <c:v>3.3202535466344552E-2</c:v>
                </c:pt>
                <c:pt idx="120">
                  <c:v>-6.8653228162430802E-3</c:v>
                </c:pt>
                <c:pt idx="121">
                  <c:v>-9.8543903515223574E-3</c:v>
                </c:pt>
                <c:pt idx="122">
                  <c:v>1.2032085561497263E-2</c:v>
                </c:pt>
                <c:pt idx="123">
                  <c:v>2.4658740642888644E-2</c:v>
                </c:pt>
                <c:pt idx="124">
                  <c:v>1.1746168170749138E-2</c:v>
                </c:pt>
                <c:pt idx="125">
                  <c:v>8.7781396007362567E-3</c:v>
                </c:pt>
                <c:pt idx="126">
                  <c:v>-5.8947368421052859E-3</c:v>
                </c:pt>
                <c:pt idx="127">
                  <c:v>-8.7533530989694075E-3</c:v>
                </c:pt>
                <c:pt idx="128">
                  <c:v>-1.4242985329715463E-4</c:v>
                </c:pt>
                <c:pt idx="129">
                  <c:v>2.8632478632478531E-2</c:v>
                </c:pt>
                <c:pt idx="130">
                  <c:v>-5.1239440520701729E-3</c:v>
                </c:pt>
                <c:pt idx="131">
                  <c:v>-2.3663697104677084E-2</c:v>
                </c:pt>
                <c:pt idx="132">
                  <c:v>1.7251211861990301E-2</c:v>
                </c:pt>
                <c:pt idx="133">
                  <c:v>1.6398037841625746E-2</c:v>
                </c:pt>
                <c:pt idx="134">
                  <c:v>3.7644787644787625E-2</c:v>
                </c:pt>
                <c:pt idx="135">
                  <c:v>2.6578073089700283E-4</c:v>
                </c:pt>
                <c:pt idx="136">
                  <c:v>1.0894114521057707E-2</c:v>
                </c:pt>
                <c:pt idx="137">
                  <c:v>-3.8112761203837886E-3</c:v>
                </c:pt>
                <c:pt idx="138">
                  <c:v>-4.8812664907650349E-3</c:v>
                </c:pt>
                <c:pt idx="139">
                  <c:v>-1.5908789606257523E-2</c:v>
                </c:pt>
                <c:pt idx="140">
                  <c:v>-1.6704836319547445E-2</c:v>
                </c:pt>
                <c:pt idx="141">
                  <c:v>2.0002740101383809E-2</c:v>
                </c:pt>
                <c:pt idx="142">
                  <c:v>1.0476830087307043E-2</c:v>
                </c:pt>
                <c:pt idx="143">
                  <c:v>-7.8426159776685545E-3</c:v>
                </c:pt>
                <c:pt idx="144">
                  <c:v>-3.4431939978563864E-2</c:v>
                </c:pt>
                <c:pt idx="145">
                  <c:v>-1.1932843069238253E-2</c:v>
                </c:pt>
                <c:pt idx="146">
                  <c:v>-3.342227215278748E-2</c:v>
                </c:pt>
                <c:pt idx="147">
                  <c:v>-1.0460554990556425E-2</c:v>
                </c:pt>
                <c:pt idx="148">
                  <c:v>-2.9364263691078474E-4</c:v>
                </c:pt>
                <c:pt idx="149">
                  <c:v>1.8651784402996086E-2</c:v>
                </c:pt>
                <c:pt idx="150">
                  <c:v>9.0830449826988513E-3</c:v>
                </c:pt>
                <c:pt idx="151">
                  <c:v>1.6859551364480696E-2</c:v>
                </c:pt>
                <c:pt idx="152">
                  <c:v>2.3886469017844192E-3</c:v>
                </c:pt>
                <c:pt idx="153">
                  <c:v>1.7521726941407412E-2</c:v>
                </c:pt>
                <c:pt idx="154">
                  <c:v>-1.005648160903716E-2</c:v>
                </c:pt>
                <c:pt idx="155">
                  <c:v>2.6022822154188718E-2</c:v>
                </c:pt>
                <c:pt idx="156">
                  <c:v>4.6114200461140342E-3</c:v>
                </c:pt>
                <c:pt idx="157">
                  <c:v>-9.5855272039961914E-3</c:v>
                </c:pt>
                <c:pt idx="158">
                  <c:v>6.8157033805893441E-4</c:v>
                </c:pt>
                <c:pt idx="159">
                  <c:v>-2.6018253643917633E-2</c:v>
                </c:pt>
                <c:pt idx="160">
                  <c:v>9.3706293706294908E-3</c:v>
                </c:pt>
                <c:pt idx="161">
                  <c:v>8.7293889427739746E-3</c:v>
                </c:pt>
                <c:pt idx="162">
                  <c:v>-3.7087912087911956E-3</c:v>
                </c:pt>
                <c:pt idx="163">
                  <c:v>-1.0064800772094373E-2</c:v>
                </c:pt>
                <c:pt idx="164">
                  <c:v>2.7855153203337757E-4</c:v>
                </c:pt>
                <c:pt idx="165">
                  <c:v>1.308827624617126E-2</c:v>
                </c:pt>
                <c:pt idx="166">
                  <c:v>8.796041781198527E-3</c:v>
                </c:pt>
                <c:pt idx="167">
                  <c:v>-2.1117166212534233E-2</c:v>
                </c:pt>
                <c:pt idx="168">
                  <c:v>-2.282533054975644E-2</c:v>
                </c:pt>
                <c:pt idx="169">
                  <c:v>6.1244836917819789E-3</c:v>
                </c:pt>
                <c:pt idx="170">
                  <c:v>1.0617214043035172E-2</c:v>
                </c:pt>
                <c:pt idx="171">
                  <c:v>-1.8209833309986712E-3</c:v>
                </c:pt>
                <c:pt idx="172">
                  <c:v>5.1922537187760742E-3</c:v>
                </c:pt>
                <c:pt idx="173">
                  <c:v>9.9120480245709075E-3</c:v>
                </c:pt>
                <c:pt idx="174">
                  <c:v>-4.2991429361349143E-2</c:v>
                </c:pt>
                <c:pt idx="175">
                  <c:v>1.3289036544850585E-2</c:v>
                </c:pt>
                <c:pt idx="176">
                  <c:v>2.4946543121881604E-2</c:v>
                </c:pt>
                <c:pt idx="177">
                  <c:v>-2.0862308762170656E-3</c:v>
                </c:pt>
                <c:pt idx="178">
                  <c:v>5.4355400696863843E-3</c:v>
                </c:pt>
                <c:pt idx="179">
                  <c:v>-1.5941225395065262E-2</c:v>
                </c:pt>
                <c:pt idx="180">
                  <c:v>-1.1691787575714874E-2</c:v>
                </c:pt>
                <c:pt idx="181">
                  <c:v>6.8415051311288E-3</c:v>
                </c:pt>
                <c:pt idx="182">
                  <c:v>-8.9184597961494694E-3</c:v>
                </c:pt>
                <c:pt idx="183">
                  <c:v>2.613912298243104E-2</c:v>
                </c:pt>
                <c:pt idx="184">
                  <c:v>-1.1275055679287327E-2</c:v>
                </c:pt>
                <c:pt idx="185">
                  <c:v>-5.63142334225053E-4</c:v>
                </c:pt>
                <c:pt idx="186">
                  <c:v>2.3101845330328219E-2</c:v>
                </c:pt>
                <c:pt idx="187">
                  <c:v>1.1703152967093677E-2</c:v>
                </c:pt>
                <c:pt idx="188">
                  <c:v>2.5585193249863858E-2</c:v>
                </c:pt>
                <c:pt idx="189">
                  <c:v>-3.9808917197459159E-4</c:v>
                </c:pt>
                <c:pt idx="190">
                  <c:v>-5.5754679410593422E-3</c:v>
                </c:pt>
                <c:pt idx="191">
                  <c:v>9.745027366172776E-3</c:v>
                </c:pt>
                <c:pt idx="192">
                  <c:v>-6.6102591221576246E-3</c:v>
                </c:pt>
                <c:pt idx="193">
                  <c:v>1.7301038062282892E-3</c:v>
                </c:pt>
                <c:pt idx="194">
                  <c:v>-1.4746911119968065E-2</c:v>
                </c:pt>
                <c:pt idx="195">
                  <c:v>1.2944983818770295E-2</c:v>
                </c:pt>
                <c:pt idx="196">
                  <c:v>-8.6528221512247594E-3</c:v>
                </c:pt>
                <c:pt idx="197">
                  <c:v>-7.7883711561702595E-3</c:v>
                </c:pt>
                <c:pt idx="198">
                  <c:v>-1.7729056705914181E-2</c:v>
                </c:pt>
                <c:pt idx="199">
                  <c:v>1.2400110223202976E-3</c:v>
                </c:pt>
                <c:pt idx="200">
                  <c:v>3.4402091647172117E-3</c:v>
                </c:pt>
                <c:pt idx="201">
                  <c:v>2.7427317608337276E-3</c:v>
                </c:pt>
                <c:pt idx="202">
                  <c:v>1.7368708971553515E-2</c:v>
                </c:pt>
                <c:pt idx="203">
                  <c:v>2.8095174082537921E-2</c:v>
                </c:pt>
                <c:pt idx="204">
                  <c:v>-0.10094142259414229</c:v>
                </c:pt>
                <c:pt idx="205">
                  <c:v>-5.0465386852821426E-2</c:v>
                </c:pt>
                <c:pt idx="206">
                  <c:v>5.8048705774237819E-2</c:v>
                </c:pt>
                <c:pt idx="207">
                  <c:v>-1.5923566878980777E-2</c:v>
                </c:pt>
                <c:pt idx="208">
                  <c:v>9.7087378640776656E-3</c:v>
                </c:pt>
                <c:pt idx="209">
                  <c:v>1.311188811188968E-3</c:v>
                </c:pt>
                <c:pt idx="210">
                  <c:v>3.8120180416120863E-2</c:v>
                </c:pt>
                <c:pt idx="211">
                  <c:v>-3.0833917309039949E-3</c:v>
                </c:pt>
                <c:pt idx="212">
                  <c:v>8.0134964150149202E-3</c:v>
                </c:pt>
                <c:pt idx="213">
                  <c:v>-7.670850767085069E-3</c:v>
                </c:pt>
                <c:pt idx="214">
                  <c:v>3.0920590302179196E-3</c:v>
                </c:pt>
                <c:pt idx="215">
                  <c:v>6.4452851338097084E-3</c:v>
                </c:pt>
                <c:pt idx="216">
                  <c:v>1.0858972574133485E-2</c:v>
                </c:pt>
                <c:pt idx="217">
                  <c:v>-1.7903869990358867E-3</c:v>
                </c:pt>
                <c:pt idx="218">
                  <c:v>-1.0071743929359833E-2</c:v>
                </c:pt>
                <c:pt idx="219">
                  <c:v>1.9930313588850224E-2</c:v>
                </c:pt>
                <c:pt idx="220">
                  <c:v>-2.7329871549619522E-4</c:v>
                </c:pt>
                <c:pt idx="221">
                  <c:v>5.8775287042100999E-3</c:v>
                </c:pt>
                <c:pt idx="222">
                  <c:v>2.7177605652941583E-3</c:v>
                </c:pt>
                <c:pt idx="223">
                  <c:v>-1.7211004201111435E-2</c:v>
                </c:pt>
                <c:pt idx="224">
                  <c:v>-2.4407060121345747E-2</c:v>
                </c:pt>
                <c:pt idx="225">
                  <c:v>2.6148409893992808E-2</c:v>
                </c:pt>
                <c:pt idx="226">
                  <c:v>1.9421487603305865E-2</c:v>
                </c:pt>
                <c:pt idx="227">
                  <c:v>2.702337521955922E-4</c:v>
                </c:pt>
                <c:pt idx="228">
                  <c:v>-2.2963663379711452E-3</c:v>
                </c:pt>
                <c:pt idx="229">
                  <c:v>3.1139994584348241E-3</c:v>
                </c:pt>
                <c:pt idx="230">
                  <c:v>-1.0122823592927488E-2</c:v>
                </c:pt>
                <c:pt idx="231">
                  <c:v>1.4316880283610445E-2</c:v>
                </c:pt>
                <c:pt idx="232">
                  <c:v>1.1291840301115741E-2</c:v>
                </c:pt>
                <c:pt idx="233">
                  <c:v>6.7792104213744153E-3</c:v>
                </c:pt>
                <c:pt idx="234">
                  <c:v>-1.1486664906258159E-2</c:v>
                </c:pt>
                <c:pt idx="235">
                  <c:v>-7.613196206758488E-3</c:v>
                </c:pt>
                <c:pt idx="236">
                  <c:v>1.5477792732166984E-2</c:v>
                </c:pt>
                <c:pt idx="237">
                  <c:v>-1.6699801192842978E-2</c:v>
                </c:pt>
                <c:pt idx="238">
                  <c:v>1.3209327402615045E-2</c:v>
                </c:pt>
                <c:pt idx="239">
                  <c:v>1.0243448184116044E-2</c:v>
                </c:pt>
                <c:pt idx="240">
                  <c:v>-1.0402949697129182E-2</c:v>
                </c:pt>
                <c:pt idx="241">
                  <c:v>1.5435795076513603E-2</c:v>
                </c:pt>
                <c:pt idx="242">
                  <c:v>-1.0483553924780509E-2</c:v>
                </c:pt>
                <c:pt idx="243">
                  <c:v>1.5891934843067057E-2</c:v>
                </c:pt>
                <c:pt idx="244">
                  <c:v>1.3036110024768677E-2</c:v>
                </c:pt>
                <c:pt idx="245">
                  <c:v>-4.5039248487966921E-3</c:v>
                </c:pt>
                <c:pt idx="246">
                  <c:v>8.5315408479833543E-3</c:v>
                </c:pt>
                <c:pt idx="247">
                  <c:v>-2.5634452704426103E-4</c:v>
                </c:pt>
                <c:pt idx="248">
                  <c:v>-6.0256410256409598E-3</c:v>
                </c:pt>
                <c:pt idx="249">
                  <c:v>2.8376112472590087E-3</c:v>
                </c:pt>
                <c:pt idx="250">
                  <c:v>3.8585209003214604E-3</c:v>
                </c:pt>
                <c:pt idx="251">
                  <c:v>2.6905829596413078E-3</c:v>
                </c:pt>
                <c:pt idx="252">
                  <c:v>8.9445438282647061E-3</c:v>
                </c:pt>
                <c:pt idx="253">
                  <c:v>-6.3323201621073855E-3</c:v>
                </c:pt>
                <c:pt idx="254">
                  <c:v>7.7746622482792738E-3</c:v>
                </c:pt>
                <c:pt idx="255">
                  <c:v>3.1617554066016851E-3</c:v>
                </c:pt>
                <c:pt idx="256">
                  <c:v>1.2607160867372791E-3</c:v>
                </c:pt>
                <c:pt idx="257">
                  <c:v>7.1770334928229484E-3</c:v>
                </c:pt>
                <c:pt idx="258">
                  <c:v>4.7505938242280443E-3</c:v>
                </c:pt>
                <c:pt idx="259">
                  <c:v>-9.953962921488424E-4</c:v>
                </c:pt>
                <c:pt idx="260">
                  <c:v>-7.8465562336531569E-3</c:v>
                </c:pt>
                <c:pt idx="261">
                  <c:v>1.2553351744917229E-3</c:v>
                </c:pt>
                <c:pt idx="262">
                  <c:v>1.1033099297893534E-2</c:v>
                </c:pt>
                <c:pt idx="263">
                  <c:v>-6.6964285714286031E-3</c:v>
                </c:pt>
                <c:pt idx="264">
                  <c:v>1.9350811485643105E-2</c:v>
                </c:pt>
                <c:pt idx="265">
                  <c:v>1.2124923453765923E-2</c:v>
                </c:pt>
                <c:pt idx="266">
                  <c:v>-8.7124878993223298E-3</c:v>
                </c:pt>
                <c:pt idx="267">
                  <c:v>3.5400390625E-3</c:v>
                </c:pt>
                <c:pt idx="268">
                  <c:v>2.6760734703807909E-3</c:v>
                </c:pt>
                <c:pt idx="269">
                  <c:v>6.3083828703140998E-3</c:v>
                </c:pt>
                <c:pt idx="270">
                  <c:v>3.0138637733574392E-3</c:v>
                </c:pt>
                <c:pt idx="271">
                  <c:v>-8.6538461538461231E-3</c:v>
                </c:pt>
                <c:pt idx="272">
                  <c:v>2.0732298739088106E-2</c:v>
                </c:pt>
                <c:pt idx="273">
                  <c:v>-8.4333056182444022E-3</c:v>
                </c:pt>
                <c:pt idx="274">
                  <c:v>-3.5936751317677817E-4</c:v>
                </c:pt>
                <c:pt idx="275">
                  <c:v>3.3553025763930489E-3</c:v>
                </c:pt>
                <c:pt idx="276">
                  <c:v>-4.6578287352203596E-3</c:v>
                </c:pt>
                <c:pt idx="277">
                  <c:v>-1.4038876889848839E-2</c:v>
                </c:pt>
                <c:pt idx="278">
                  <c:v>6.5717415115005284E-3</c:v>
                </c:pt>
                <c:pt idx="279">
                  <c:v>-6.0452182323778025E-4</c:v>
                </c:pt>
                <c:pt idx="280">
                  <c:v>5.3230099201548864E-3</c:v>
                </c:pt>
                <c:pt idx="281">
                  <c:v>1.1311672683514074E-2</c:v>
                </c:pt>
                <c:pt idx="282">
                  <c:v>-5.1166111375535728E-3</c:v>
                </c:pt>
                <c:pt idx="283">
                  <c:v>-2.3322569070685306E-2</c:v>
                </c:pt>
                <c:pt idx="284">
                  <c:v>1.5797207935341673E-2</c:v>
                </c:pt>
                <c:pt idx="285">
                  <c:v>1.3261000602772688E-2</c:v>
                </c:pt>
                <c:pt idx="286">
                  <c:v>-3.4384295062462877E-2</c:v>
                </c:pt>
                <c:pt idx="287">
                  <c:v>-3.2035485460817359E-3</c:v>
                </c:pt>
                <c:pt idx="288">
                  <c:v>2.6823238566130891E-2</c:v>
                </c:pt>
                <c:pt idx="289">
                  <c:v>4.1651619116408023E-2</c:v>
                </c:pt>
                <c:pt idx="290">
                  <c:v>-6.4717439038484148E-3</c:v>
                </c:pt>
                <c:pt idx="291">
                  <c:v>-4.7691055019192241E-3</c:v>
                </c:pt>
                <c:pt idx="292">
                  <c:v>-1.1570827489481128E-2</c:v>
                </c:pt>
                <c:pt idx="293">
                  <c:v>1.1588033581648283E-2</c:v>
                </c:pt>
                <c:pt idx="294">
                  <c:v>-8.6499123319695448E-3</c:v>
                </c:pt>
                <c:pt idx="295">
                  <c:v>-5.3059780686239844E-3</c:v>
                </c:pt>
                <c:pt idx="296">
                  <c:v>-4.1488857278330071E-3</c:v>
                </c:pt>
                <c:pt idx="297">
                  <c:v>-7.142006903940068E-3</c:v>
                </c:pt>
                <c:pt idx="298">
                  <c:v>-7.6729408943772004E-3</c:v>
                </c:pt>
                <c:pt idx="299">
                  <c:v>2.7787845837865532E-3</c:v>
                </c:pt>
                <c:pt idx="300">
                  <c:v>2.6506024096384362E-3</c:v>
                </c:pt>
                <c:pt idx="301">
                  <c:v>-7.2098053352558367E-3</c:v>
                </c:pt>
                <c:pt idx="302">
                  <c:v>7.7463083999032012E-3</c:v>
                </c:pt>
                <c:pt idx="303">
                  <c:v>1.2010569300984875E-2</c:v>
                </c:pt>
                <c:pt idx="304">
                  <c:v>-2.0531687633515316E-2</c:v>
                </c:pt>
                <c:pt idx="305">
                  <c:v>-1.8538713195201728E-2</c:v>
                </c:pt>
                <c:pt idx="306">
                  <c:v>1.3950617283950528E-2</c:v>
                </c:pt>
                <c:pt idx="307">
                  <c:v>-1.217581882380081E-4</c:v>
                </c:pt>
                <c:pt idx="308">
                  <c:v>-1.0107160253287839E-2</c:v>
                </c:pt>
                <c:pt idx="309">
                  <c:v>1.1071472505843172E-2</c:v>
                </c:pt>
                <c:pt idx="310">
                  <c:v>1.0098552135296313E-2</c:v>
                </c:pt>
                <c:pt idx="311">
                  <c:v>5.2999277282581581E-3</c:v>
                </c:pt>
                <c:pt idx="312">
                  <c:v>-2.1687035705727165E-2</c:v>
                </c:pt>
                <c:pt idx="313">
                  <c:v>-1.1145131659522467E-2</c:v>
                </c:pt>
                <c:pt idx="314">
                  <c:v>-3.2078275947485579E-2</c:v>
                </c:pt>
                <c:pt idx="315">
                  <c:v>1.1132437619961522E-2</c:v>
                </c:pt>
                <c:pt idx="316">
                  <c:v>4.8089091369274417E-3</c:v>
                </c:pt>
                <c:pt idx="317">
                  <c:v>2.5692695214105665E-2</c:v>
                </c:pt>
                <c:pt idx="318">
                  <c:v>-3.9292730844793233E-3</c:v>
                </c:pt>
                <c:pt idx="319">
                  <c:v>4.0680473372780579E-3</c:v>
                </c:pt>
                <c:pt idx="320">
                  <c:v>-3.9287906691222174E-3</c:v>
                </c:pt>
                <c:pt idx="321">
                  <c:v>5.5466535190435984E-3</c:v>
                </c:pt>
                <c:pt idx="322">
                  <c:v>7.2321647462614269E-3</c:v>
                </c:pt>
                <c:pt idx="323">
                  <c:v>4.3203115492272071E-2</c:v>
                </c:pt>
                <c:pt idx="324">
                  <c:v>-4.6663555762950226E-3</c:v>
                </c:pt>
                <c:pt idx="325">
                  <c:v>1.6994842944210165E-2</c:v>
                </c:pt>
                <c:pt idx="326">
                  <c:v>-4.9556298259766374E-3</c:v>
                </c:pt>
                <c:pt idx="327">
                  <c:v>-7.8758397034979222E-3</c:v>
                </c:pt>
                <c:pt idx="328">
                  <c:v>2.4515526500117346E-3</c:v>
                </c:pt>
                <c:pt idx="329">
                  <c:v>3.2258064516129004E-2</c:v>
                </c:pt>
                <c:pt idx="330">
                  <c:v>-1.8501805054151665E-2</c:v>
                </c:pt>
                <c:pt idx="331">
                  <c:v>-6.8965517241378338E-3</c:v>
                </c:pt>
                <c:pt idx="332">
                  <c:v>2.4305555555554914E-3</c:v>
                </c:pt>
                <c:pt idx="333">
                  <c:v>-1.1084170419120132E-2</c:v>
                </c:pt>
                <c:pt idx="334">
                  <c:v>-6.0011675423234045E-2</c:v>
                </c:pt>
                <c:pt idx="335">
                  <c:v>3.9746615327287405E-3</c:v>
                </c:pt>
                <c:pt idx="336">
                  <c:v>1.1134479772361816E-2</c:v>
                </c:pt>
                <c:pt idx="337">
                  <c:v>-1.6273094335005456E-2</c:v>
                </c:pt>
                <c:pt idx="338">
                  <c:v>-4.7263681592041307E-3</c:v>
                </c:pt>
                <c:pt idx="339">
                  <c:v>-1.6495876030992118E-2</c:v>
                </c:pt>
                <c:pt idx="340">
                  <c:v>-4.3329097839898356E-2</c:v>
                </c:pt>
                <c:pt idx="341">
                  <c:v>3.9713109310665295E-2</c:v>
                </c:pt>
                <c:pt idx="342">
                  <c:v>-9.4532447623913995E-3</c:v>
                </c:pt>
                <c:pt idx="343">
                  <c:v>-6.7062161465051284E-3</c:v>
                </c:pt>
                <c:pt idx="344">
                  <c:v>-5.2194235263567812E-2</c:v>
                </c:pt>
                <c:pt idx="345">
                  <c:v>8.0821917808220345E-3</c:v>
                </c:pt>
                <c:pt idx="346">
                  <c:v>-7.8815056393531924E-3</c:v>
                </c:pt>
                <c:pt idx="347">
                  <c:v>2.6297767429119379E-2</c:v>
                </c:pt>
                <c:pt idx="348">
                  <c:v>-1.1343920992926804E-2</c:v>
                </c:pt>
                <c:pt idx="349">
                  <c:v>-1.538876889848817E-2</c:v>
                </c:pt>
                <c:pt idx="350">
                  <c:v>2.330682752947677E-3</c:v>
                </c:pt>
                <c:pt idx="351">
                  <c:v>-1.7781425249623339E-3</c:v>
                </c:pt>
                <c:pt idx="352">
                  <c:v>-3.1378459852014373E-2</c:v>
                </c:pt>
                <c:pt idx="353">
                  <c:v>1.8814542368085885E-2</c:v>
                </c:pt>
                <c:pt idx="354">
                  <c:v>8.0533185226325799E-3</c:v>
                </c:pt>
                <c:pt idx="355">
                  <c:v>4.9586776859504855E-3</c:v>
                </c:pt>
                <c:pt idx="356">
                  <c:v>-8.9089912280700956E-3</c:v>
                </c:pt>
                <c:pt idx="357">
                  <c:v>-3.180749550546369E-3</c:v>
                </c:pt>
                <c:pt idx="358">
                  <c:v>2.441731409544956E-2</c:v>
                </c:pt>
                <c:pt idx="359">
                  <c:v>-1.557421451787655E-2</c:v>
                </c:pt>
                <c:pt idx="360">
                  <c:v>4.5398266611638149E-3</c:v>
                </c:pt>
                <c:pt idx="361">
                  <c:v>2.7389756231170903E-3</c:v>
                </c:pt>
                <c:pt idx="362">
                  <c:v>-1.3657470636441182E-4</c:v>
                </c:pt>
                <c:pt idx="363">
                  <c:v>-2.8684605928150919E-3</c:v>
                </c:pt>
                <c:pt idx="364">
                  <c:v>-5.4794520547951642E-4</c:v>
                </c:pt>
                <c:pt idx="365">
                  <c:v>5.482456140351033E-4</c:v>
                </c:pt>
                <c:pt idx="366">
                  <c:v>-1.0958904109589218E-3</c:v>
                </c:pt>
                <c:pt idx="367">
                  <c:v>2.1941854086668933E-3</c:v>
                </c:pt>
                <c:pt idx="368">
                  <c:v>-2.0525451559932906E-3</c:v>
                </c:pt>
                <c:pt idx="369">
                  <c:v>-7.9528314822434609E-3</c:v>
                </c:pt>
                <c:pt idx="370">
                  <c:v>-1.9626814098133938E-2</c:v>
                </c:pt>
                <c:pt idx="371">
                  <c:v>1.0996757366417365E-2</c:v>
                </c:pt>
                <c:pt idx="372">
                  <c:v>6.2752754148653889E-3</c:v>
                </c:pt>
                <c:pt idx="373">
                  <c:v>9.0077605321507992E-3</c:v>
                </c:pt>
                <c:pt idx="374">
                  <c:v>1.6481252575195615E-3</c:v>
                </c:pt>
                <c:pt idx="375">
                  <c:v>5.4847113670641878E-3</c:v>
                </c:pt>
                <c:pt idx="376">
                  <c:v>-1.2136915314332475E-2</c:v>
                </c:pt>
                <c:pt idx="377">
                  <c:v>-1.7945886250689824E-3</c:v>
                </c:pt>
                <c:pt idx="378">
                  <c:v>1.4105932789379105E-2</c:v>
                </c:pt>
                <c:pt idx="379">
                  <c:v>3.54561570980505E-3</c:v>
                </c:pt>
                <c:pt idx="380">
                  <c:v>3.2069574670471557E-2</c:v>
                </c:pt>
                <c:pt idx="381">
                  <c:v>-3.2916392363396829E-3</c:v>
                </c:pt>
                <c:pt idx="382">
                  <c:v>3.6988110964333298E-3</c:v>
                </c:pt>
                <c:pt idx="383">
                  <c:v>-2.6322716504343369E-3</c:v>
                </c:pt>
                <c:pt idx="384">
                  <c:v>-1.4119820533122329E-2</c:v>
                </c:pt>
                <c:pt idx="385">
                  <c:v>-2.0077633516262239E-3</c:v>
                </c:pt>
                <c:pt idx="386">
                  <c:v>1.3143776824034337E-2</c:v>
                </c:pt>
                <c:pt idx="387">
                  <c:v>-5.0304474450623138E-3</c:v>
                </c:pt>
                <c:pt idx="388">
                  <c:v>-1.5167642362958977E-2</c:v>
                </c:pt>
                <c:pt idx="389">
                  <c:v>2.2966765738989592E-2</c:v>
                </c:pt>
                <c:pt idx="390">
                  <c:v>1.756471209720023E-2</c:v>
                </c:pt>
                <c:pt idx="391">
                  <c:v>-6.7488643737831921E-3</c:v>
                </c:pt>
                <c:pt idx="392">
                  <c:v>1.3589442048869582E-2</c:v>
                </c:pt>
                <c:pt idx="393">
                  <c:v>-3.6096429031842181E-2</c:v>
                </c:pt>
                <c:pt idx="394">
                  <c:v>-1.5113013240604434E-2</c:v>
                </c:pt>
                <c:pt idx="395">
                  <c:v>-3.6664856056490835E-3</c:v>
                </c:pt>
                <c:pt idx="396">
                  <c:v>1.3493253373313197E-2</c:v>
                </c:pt>
                <c:pt idx="397">
                  <c:v>-1.4523937600860681E-2</c:v>
                </c:pt>
                <c:pt idx="398">
                  <c:v>-4.366812227074357E-3</c:v>
                </c:pt>
                <c:pt idx="399">
                  <c:v>-6.990131578947234E-3</c:v>
                </c:pt>
                <c:pt idx="400">
                  <c:v>2.2084195997238432E-3</c:v>
                </c:pt>
                <c:pt idx="401">
                  <c:v>5.5088830739569161E-4</c:v>
                </c:pt>
                <c:pt idx="402">
                  <c:v>-6.8823124569872274E-4</c:v>
                </c:pt>
                <c:pt idx="403">
                  <c:v>-6.0606060606059886E-3</c:v>
                </c:pt>
                <c:pt idx="404">
                  <c:v>-6.3747228381373366E-3</c:v>
                </c:pt>
                <c:pt idx="405">
                  <c:v>-8.7866108786611719E-3</c:v>
                </c:pt>
                <c:pt idx="406">
                  <c:v>-8.4423807513700488E-4</c:v>
                </c:pt>
                <c:pt idx="407">
                  <c:v>-5.6330094352908811E-3</c:v>
                </c:pt>
                <c:pt idx="408">
                  <c:v>2.2659679932020005E-3</c:v>
                </c:pt>
                <c:pt idx="409">
                  <c:v>8.4781687155575103E-3</c:v>
                </c:pt>
                <c:pt idx="410">
                  <c:v>5.6045957685300074E-3</c:v>
                </c:pt>
                <c:pt idx="411">
                  <c:v>-4.5980214574334877E-3</c:v>
                </c:pt>
                <c:pt idx="412">
                  <c:v>-1.7077267637177984E-2</c:v>
                </c:pt>
                <c:pt idx="413">
                  <c:v>-6.4084306465395091E-3</c:v>
                </c:pt>
                <c:pt idx="414">
                  <c:v>3.153217715350376E-3</c:v>
                </c:pt>
                <c:pt idx="415">
                  <c:v>-6.8581225889411401E-3</c:v>
                </c:pt>
                <c:pt idx="416">
                  <c:v>-8.6030786937131398E-2</c:v>
                </c:pt>
                <c:pt idx="417">
                  <c:v>-2.4083110341570957E-2</c:v>
                </c:pt>
                <c:pt idx="418">
                  <c:v>-5.4838709677419439E-3</c:v>
                </c:pt>
                <c:pt idx="419">
                  <c:v>3.3409017191047718E-2</c:v>
                </c:pt>
                <c:pt idx="420">
                  <c:v>1.9617074701820503E-2</c:v>
                </c:pt>
                <c:pt idx="421">
                  <c:v>1.0004617515776637E-2</c:v>
                </c:pt>
                <c:pt idx="422">
                  <c:v>9.9055166107893111E-3</c:v>
                </c:pt>
                <c:pt idx="423">
                  <c:v>-4.5269352648258376E-4</c:v>
                </c:pt>
                <c:pt idx="424">
                  <c:v>-1.1020531400966038E-2</c:v>
                </c:pt>
                <c:pt idx="425">
                  <c:v>2.9003205617461614E-3</c:v>
                </c:pt>
                <c:pt idx="426">
                  <c:v>2.2831050228309113E-3</c:v>
                </c:pt>
                <c:pt idx="427">
                  <c:v>2.8094153378891651E-2</c:v>
                </c:pt>
                <c:pt idx="428">
                  <c:v>-1.5657311669128537E-2</c:v>
                </c:pt>
                <c:pt idx="429">
                  <c:v>4.5018007202890509E-4</c:v>
                </c:pt>
                <c:pt idx="430">
                  <c:v>-1.0499475026248706E-2</c:v>
                </c:pt>
                <c:pt idx="431">
                  <c:v>1.2884644535394729E-2</c:v>
                </c:pt>
                <c:pt idx="432">
                  <c:v>-1.0475905417539511E-2</c:v>
                </c:pt>
                <c:pt idx="433">
                  <c:v>0</c:v>
                </c:pt>
                <c:pt idx="434">
                  <c:v>1.9358741681790637E-2</c:v>
                </c:pt>
                <c:pt idx="435">
                  <c:v>-1.0385756676558611E-3</c:v>
                </c:pt>
                <c:pt idx="436">
                  <c:v>-1.7822664488341688E-3</c:v>
                </c:pt>
                <c:pt idx="437">
                  <c:v>1.6812974259782898E-2</c:v>
                </c:pt>
                <c:pt idx="438">
                  <c:v>4.3898156277433209E-4</c:v>
                </c:pt>
                <c:pt idx="439">
                  <c:v>-2.6327336551119629E-3</c:v>
                </c:pt>
                <c:pt idx="440">
                  <c:v>-2.0530869628977433E-3</c:v>
                </c:pt>
                <c:pt idx="441">
                  <c:v>-6.4658339456281633E-3</c:v>
                </c:pt>
                <c:pt idx="442">
                  <c:v>-5.9162845732885216E-4</c:v>
                </c:pt>
                <c:pt idx="443">
                  <c:v>-1.0951605742193227E-2</c:v>
                </c:pt>
                <c:pt idx="444">
                  <c:v>-1.4963339817453125E-4</c:v>
                </c:pt>
                <c:pt idx="445">
                  <c:v>-5.2379527087696998E-3</c:v>
                </c:pt>
                <c:pt idx="446">
                  <c:v>1.0531066646608522E-3</c:v>
                </c:pt>
                <c:pt idx="447">
                  <c:v>-7.5142771265404029E-3</c:v>
                </c:pt>
                <c:pt idx="448">
                  <c:v>-6.2083585705634547E-3</c:v>
                </c:pt>
                <c:pt idx="449">
                  <c:v>3.5044948956270972E-3</c:v>
                </c:pt>
                <c:pt idx="450">
                  <c:v>2.1257212268448455E-3</c:v>
                </c:pt>
                <c:pt idx="451">
                  <c:v>3.0303030303031608E-3</c:v>
                </c:pt>
                <c:pt idx="452">
                  <c:v>-5.5891238670695564E-3</c:v>
                </c:pt>
                <c:pt idx="453">
                  <c:v>6.6838827282393876E-3</c:v>
                </c:pt>
                <c:pt idx="454">
                  <c:v>-8.1484834766861747E-3</c:v>
                </c:pt>
                <c:pt idx="455">
                  <c:v>6.0855012931688712E-3</c:v>
                </c:pt>
                <c:pt idx="456">
                  <c:v>-7.1072130651745891E-3</c:v>
                </c:pt>
                <c:pt idx="457">
                  <c:v>-1.370697532744547E-3</c:v>
                </c:pt>
                <c:pt idx="458">
                  <c:v>-7.0154033856946185E-3</c:v>
                </c:pt>
                <c:pt idx="459">
                  <c:v>1.1979726616495157E-2</c:v>
                </c:pt>
                <c:pt idx="460">
                  <c:v>4.4316284716952481E-2</c:v>
                </c:pt>
                <c:pt idx="461">
                  <c:v>1.6567359395436743E-2</c:v>
                </c:pt>
                <c:pt idx="462">
                  <c:v>5.7183702644736378E-4</c:v>
                </c:pt>
                <c:pt idx="463">
                  <c:v>-3.571938848406897E-3</c:v>
                </c:pt>
                <c:pt idx="464">
                  <c:v>-9.0335531975910266E-3</c:v>
                </c:pt>
                <c:pt idx="465">
                  <c:v>-1.2588626826797955E-2</c:v>
                </c:pt>
                <c:pt idx="466">
                  <c:v>-7.3270808909731144E-4</c:v>
                </c:pt>
                <c:pt idx="467">
                  <c:v>1.4224959671506054E-2</c:v>
                </c:pt>
                <c:pt idx="468">
                  <c:v>4.7715442452285206E-3</c:v>
                </c:pt>
                <c:pt idx="469">
                  <c:v>-3.5976399481939536E-3</c:v>
                </c:pt>
                <c:pt idx="470">
                  <c:v>-3.2928942807625705E-2</c:v>
                </c:pt>
                <c:pt idx="471">
                  <c:v>-6.5710872162484391E-3</c:v>
                </c:pt>
                <c:pt idx="472">
                  <c:v>4.2092603728203226E-3</c:v>
                </c:pt>
                <c:pt idx="473">
                  <c:v>1.4670658682634841E-2</c:v>
                </c:pt>
                <c:pt idx="474">
                  <c:v>1.0622602537621706E-2</c:v>
                </c:pt>
                <c:pt idx="475">
                  <c:v>1.5182481751824906E-2</c:v>
                </c:pt>
                <c:pt idx="476">
                  <c:v>7.0463042853032842E-3</c:v>
                </c:pt>
                <c:pt idx="477">
                  <c:v>-2.1419391689275979E-2</c:v>
                </c:pt>
                <c:pt idx="478">
                  <c:v>2.6265868962496164E-3</c:v>
                </c:pt>
                <c:pt idx="479">
                  <c:v>-8.1501964779506775E-3</c:v>
                </c:pt>
                <c:pt idx="480">
                  <c:v>0.11518708730741012</c:v>
                </c:pt>
                <c:pt idx="481">
                  <c:v>-1.2500000000000067E-2</c:v>
                </c:pt>
                <c:pt idx="482">
                  <c:v>1.332445036643648E-4</c:v>
                </c:pt>
                <c:pt idx="483">
                  <c:v>1.4654942712496677E-2</c:v>
                </c:pt>
                <c:pt idx="484">
                  <c:v>1.3655462184874123E-2</c:v>
                </c:pt>
                <c:pt idx="485">
                  <c:v>-4.5336787564768111E-3</c:v>
                </c:pt>
                <c:pt idx="486">
                  <c:v>8.5881587508134238E-3</c:v>
                </c:pt>
                <c:pt idx="487">
                  <c:v>-2.3222809960006252E-3</c:v>
                </c:pt>
                <c:pt idx="488">
                  <c:v>4.1381094012673536E-3</c:v>
                </c:pt>
                <c:pt idx="489">
                  <c:v>2.4468770122343386E-3</c:v>
                </c:pt>
                <c:pt idx="490">
                  <c:v>7.194244604316502E-3</c:v>
                </c:pt>
                <c:pt idx="491">
                  <c:v>7.0153061224489388E-3</c:v>
                </c:pt>
                <c:pt idx="492">
                  <c:v>1.8366054464851178E-2</c:v>
                </c:pt>
                <c:pt idx="493">
                  <c:v>-1.6791044776119479E-2</c:v>
                </c:pt>
                <c:pt idx="494">
                  <c:v>-1.2397216951296697E-2</c:v>
                </c:pt>
                <c:pt idx="495">
                  <c:v>1.1400025618035103E-2</c:v>
                </c:pt>
                <c:pt idx="496">
                  <c:v>-4.6099290780141855E-2</c:v>
                </c:pt>
                <c:pt idx="497">
                  <c:v>-1.1949017525225591E-2</c:v>
                </c:pt>
                <c:pt idx="498">
                  <c:v>3.0905670518677208E-3</c:v>
                </c:pt>
                <c:pt idx="499">
                  <c:v>3.4829202947084248E-3</c:v>
                </c:pt>
                <c:pt idx="500">
                  <c:v>4.8057669203043218E-3</c:v>
                </c:pt>
                <c:pt idx="501">
                  <c:v>-7.9713033080908158E-4</c:v>
                </c:pt>
                <c:pt idx="502">
                  <c:v>3.1910650179498568E-3</c:v>
                </c:pt>
                <c:pt idx="503">
                  <c:v>1.8555334658714173E-3</c:v>
                </c:pt>
                <c:pt idx="504">
                  <c:v>-1.1377166291837493E-2</c:v>
                </c:pt>
                <c:pt idx="505">
                  <c:v>2.6763013515322953E-3</c:v>
                </c:pt>
                <c:pt idx="506">
                  <c:v>-2.9494194581609623E-2</c:v>
                </c:pt>
                <c:pt idx="507">
                  <c:v>-1.4026402640264002E-2</c:v>
                </c:pt>
                <c:pt idx="508">
                  <c:v>-1.6736401673640211E-2</c:v>
                </c:pt>
                <c:pt idx="509">
                  <c:v>3.1205673758865293E-2</c:v>
                </c:pt>
                <c:pt idx="510">
                  <c:v>8.9408528198073878E-3</c:v>
                </c:pt>
                <c:pt idx="511">
                  <c:v>1.2951601908657073E-2</c:v>
                </c:pt>
                <c:pt idx="512">
                  <c:v>-1.0901749663526306E-2</c:v>
                </c:pt>
                <c:pt idx="513">
                  <c:v>1.4015512314600631E-2</c:v>
                </c:pt>
                <c:pt idx="514">
                  <c:v>1.6103059581320522E-2</c:v>
                </c:pt>
                <c:pt idx="515">
                  <c:v>1.1885895404120106E-3</c:v>
                </c:pt>
                <c:pt idx="516">
                  <c:v>1.5697137580794163E-2</c:v>
                </c:pt>
                <c:pt idx="517">
                  <c:v>-1.2987012987012436E-3</c:v>
                </c:pt>
                <c:pt idx="518">
                  <c:v>2.9908972691805591E-3</c:v>
                </c:pt>
                <c:pt idx="519">
                  <c:v>4.148839621418432E-3</c:v>
                </c:pt>
                <c:pt idx="520">
                  <c:v>-6.5848934796643999E-3</c:v>
                </c:pt>
                <c:pt idx="521">
                  <c:v>-1.8195996880686627E-3</c:v>
                </c:pt>
                <c:pt idx="522">
                  <c:v>-1.302083333333337E-2</c:v>
                </c:pt>
                <c:pt idx="523">
                  <c:v>-3.9577836411609502E-3</c:v>
                </c:pt>
                <c:pt idx="524">
                  <c:v>3.4437086092715674E-3</c:v>
                </c:pt>
                <c:pt idx="525">
                  <c:v>1.1615628299894265E-2</c:v>
                </c:pt>
                <c:pt idx="526">
                  <c:v>-1.1873695198329814E-2</c:v>
                </c:pt>
                <c:pt idx="527">
                  <c:v>1.7694440776442555E-2</c:v>
                </c:pt>
                <c:pt idx="528">
                  <c:v>6.4876086674452438E-3</c:v>
                </c:pt>
                <c:pt idx="529">
                  <c:v>-7.7349490782507857E-4</c:v>
                </c:pt>
                <c:pt idx="530">
                  <c:v>3.3544058831116441E-3</c:v>
                </c:pt>
                <c:pt idx="531">
                  <c:v>3.8446701813038553E-2</c:v>
                </c:pt>
                <c:pt idx="532">
                  <c:v>-6.9341258048538634E-3</c:v>
                </c:pt>
                <c:pt idx="533">
                  <c:v>5.7356608478802418E-3</c:v>
                </c:pt>
                <c:pt idx="534">
                  <c:v>5.8269278452764972E-3</c:v>
                </c:pt>
                <c:pt idx="535">
                  <c:v>7.2722790583015229E-3</c:v>
                </c:pt>
                <c:pt idx="536">
                  <c:v>-1.0523739598629511E-2</c:v>
                </c:pt>
                <c:pt idx="537">
                  <c:v>1.607717041800516E-3</c:v>
                </c:pt>
                <c:pt idx="538">
                  <c:v>-1.5310532164464652E-2</c:v>
                </c:pt>
                <c:pt idx="539">
                  <c:v>2.7586206896552667E-3</c:v>
                </c:pt>
                <c:pt idx="540">
                  <c:v>-5.2519694885582169E-3</c:v>
                </c:pt>
                <c:pt idx="541">
                  <c:v>1.9358893777498443E-2</c:v>
                </c:pt>
                <c:pt idx="542">
                  <c:v>-3.8229128129239065E-3</c:v>
                </c:pt>
                <c:pt idx="543">
                  <c:v>-1.2131715771230511E-2</c:v>
                </c:pt>
                <c:pt idx="544">
                  <c:v>1.1528822055137944E-2</c:v>
                </c:pt>
                <c:pt idx="545">
                  <c:v>-6.3181367690783308E-3</c:v>
                </c:pt>
                <c:pt idx="546">
                  <c:v>-3.740182022190508E-4</c:v>
                </c:pt>
                <c:pt idx="547">
                  <c:v>-4.365178348715526E-3</c:v>
                </c:pt>
                <c:pt idx="548">
                  <c:v>-1.1399223349617849E-2</c:v>
                </c:pt>
                <c:pt idx="549">
                  <c:v>6.3355296502787262E-4</c:v>
                </c:pt>
                <c:pt idx="550">
                  <c:v>4.811953906546762E-3</c:v>
                </c:pt>
                <c:pt idx="551">
                  <c:v>1.6509136735979757E-2</c:v>
                </c:pt>
                <c:pt idx="552">
                  <c:v>7.6865856682371003E-3</c:v>
                </c:pt>
                <c:pt idx="553">
                  <c:v>-9.350393700787496E-3</c:v>
                </c:pt>
                <c:pt idx="554">
                  <c:v>-6.2096373571784991E-4</c:v>
                </c:pt>
                <c:pt idx="555">
                  <c:v>-1.2054181682614629E-2</c:v>
                </c:pt>
                <c:pt idx="556">
                  <c:v>1.6981132075471583E-2</c:v>
                </c:pt>
                <c:pt idx="557">
                  <c:v>6.2461348175633979E-2</c:v>
                </c:pt>
                <c:pt idx="558">
                  <c:v>-1.7811408614668234E-2</c:v>
                </c:pt>
                <c:pt idx="559">
                  <c:v>8.296787957804419E-4</c:v>
                </c:pt>
                <c:pt idx="560">
                  <c:v>2.0724774988157169E-2</c:v>
                </c:pt>
                <c:pt idx="561">
                  <c:v>-1.3574660633484226E-2</c:v>
                </c:pt>
                <c:pt idx="562">
                  <c:v>-2.2347682898141485E-2</c:v>
                </c:pt>
                <c:pt idx="563">
                  <c:v>-2.4663137632338961E-2</c:v>
                </c:pt>
                <c:pt idx="564">
                  <c:v>1.9119279634883579E-2</c:v>
                </c:pt>
                <c:pt idx="565">
                  <c:v>-1.0530137981118459E-2</c:v>
                </c:pt>
                <c:pt idx="566">
                  <c:v>-2.2385321100917399E-2</c:v>
                </c:pt>
                <c:pt idx="567">
                  <c:v>-1.7517517517517955E-3</c:v>
                </c:pt>
                <c:pt idx="568">
                  <c:v>3.5723238906994137E-2</c:v>
                </c:pt>
                <c:pt idx="569">
                  <c:v>-6.6561781435313661E-3</c:v>
                </c:pt>
                <c:pt idx="570">
                  <c:v>-5.3606237816763436E-3</c:v>
                </c:pt>
                <c:pt idx="571">
                  <c:v>-4.2871141597256024E-3</c:v>
                </c:pt>
                <c:pt idx="572">
                  <c:v>1.1563537950547431E-2</c:v>
                </c:pt>
                <c:pt idx="573">
                  <c:v>-1.0701690380639839E-2</c:v>
                </c:pt>
                <c:pt idx="574">
                  <c:v>2.0405654578979915E-2</c:v>
                </c:pt>
                <c:pt idx="575">
                  <c:v>2.7707505119862752E-3</c:v>
                </c:pt>
                <c:pt idx="576">
                  <c:v>-2.8952426717924085E-2</c:v>
                </c:pt>
                <c:pt idx="577">
                  <c:v>-3.3650872200915449E-2</c:v>
                </c:pt>
                <c:pt idx="578">
                  <c:v>1.7923441300728982E-3</c:v>
                </c:pt>
                <c:pt idx="579">
                  <c:v>-1.6741214057508058E-2</c:v>
                </c:pt>
                <c:pt idx="580">
                  <c:v>4.6789706264622755E-3</c:v>
                </c:pt>
                <c:pt idx="581">
                  <c:v>1.8240620957309162E-2</c:v>
                </c:pt>
                <c:pt idx="582">
                  <c:v>6.3524329818331893E-4</c:v>
                </c:pt>
                <c:pt idx="583">
                  <c:v>5.9674961909599311E-3</c:v>
                </c:pt>
                <c:pt idx="584">
                  <c:v>2.5242963523917084E-3</c:v>
                </c:pt>
                <c:pt idx="585">
                  <c:v>-5.7031348357043932E-2</c:v>
                </c:pt>
                <c:pt idx="586">
                  <c:v>-8.0774365821094984E-2</c:v>
                </c:pt>
                <c:pt idx="587">
                  <c:v>6.9716775599129033E-3</c:v>
                </c:pt>
                <c:pt idx="588">
                  <c:v>9.0869753353526317E-3</c:v>
                </c:pt>
                <c:pt idx="589">
                  <c:v>4.1452258433392064E-3</c:v>
                </c:pt>
                <c:pt idx="590">
                  <c:v>3.843416370106767E-2</c:v>
                </c:pt>
                <c:pt idx="591">
                  <c:v>1.617546264564762E-2</c:v>
                </c:pt>
                <c:pt idx="592">
                  <c:v>1.8885741265344258E-3</c:v>
                </c:pt>
                <c:pt idx="593">
                  <c:v>-5.2511108119025485E-3</c:v>
                </c:pt>
                <c:pt idx="594">
                  <c:v>-3.3838657282079243E-3</c:v>
                </c:pt>
                <c:pt idx="595">
                  <c:v>-1.9149803069401061E-2</c:v>
                </c:pt>
                <c:pt idx="596">
                  <c:v>-2.7693159789532462E-3</c:v>
                </c:pt>
                <c:pt idx="597">
                  <c:v>1.7772840877533946E-2</c:v>
                </c:pt>
                <c:pt idx="598">
                  <c:v>-7.7762619372441222E-3</c:v>
                </c:pt>
                <c:pt idx="599">
                  <c:v>-1.5399422521655493E-2</c:v>
                </c:pt>
                <c:pt idx="600">
                  <c:v>-1.3126658287948567E-2</c:v>
                </c:pt>
                <c:pt idx="601">
                  <c:v>5.3488043016838738E-2</c:v>
                </c:pt>
                <c:pt idx="602">
                  <c:v>-1.0342511752854167E-2</c:v>
                </c:pt>
                <c:pt idx="603">
                  <c:v>-1.0722041259500603E-2</c:v>
                </c:pt>
                <c:pt idx="604">
                  <c:v>2.0578954589107745E-3</c:v>
                </c:pt>
                <c:pt idx="605">
                  <c:v>-2.7382256297919794E-3</c:v>
                </c:pt>
                <c:pt idx="606">
                  <c:v>0</c:v>
                </c:pt>
                <c:pt idx="607">
                  <c:v>4.3382756727073035E-2</c:v>
                </c:pt>
                <c:pt idx="608">
                  <c:v>2.6973684210526372E-2</c:v>
                </c:pt>
                <c:pt idx="609">
                  <c:v>-9.9935938500961274E-3</c:v>
                </c:pt>
                <c:pt idx="610">
                  <c:v>2.3036107156723107E-2</c:v>
                </c:pt>
                <c:pt idx="611">
                  <c:v>-1.2270714737507848E-2</c:v>
                </c:pt>
                <c:pt idx="612">
                  <c:v>-3.0737704918032405E-3</c:v>
                </c:pt>
                <c:pt idx="613">
                  <c:v>-3.597122302158251E-3</c:v>
                </c:pt>
                <c:pt idx="614">
                  <c:v>-4.512635379061436E-3</c:v>
                </c:pt>
                <c:pt idx="615">
                  <c:v>-5.9577774899624014E-3</c:v>
                </c:pt>
                <c:pt idx="616">
                  <c:v>-5.2117263843648454E-3</c:v>
                </c:pt>
                <c:pt idx="617">
                  <c:v>-3.1434184675834809E-3</c:v>
                </c:pt>
                <c:pt idx="618">
                  <c:v>5.518328734726019E-3</c:v>
                </c:pt>
                <c:pt idx="619">
                  <c:v>-2.3520188161506583E-3</c:v>
                </c:pt>
                <c:pt idx="620">
                  <c:v>-2.0956123117222836E-3</c:v>
                </c:pt>
                <c:pt idx="621">
                  <c:v>2.2312639453996308E-3</c:v>
                </c:pt>
                <c:pt idx="622">
                  <c:v>7.7265584075432159E-3</c:v>
                </c:pt>
                <c:pt idx="623">
                  <c:v>-1.3385315139701093E-2</c:v>
                </c:pt>
                <c:pt idx="624">
                  <c:v>-1.6596417281348863E-2</c:v>
                </c:pt>
                <c:pt idx="625">
                  <c:v>-7.500669702652063E-3</c:v>
                </c:pt>
                <c:pt idx="626">
                  <c:v>4.858299595141613E-3</c:v>
                </c:pt>
                <c:pt idx="627">
                  <c:v>7.6551168412570814E-3</c:v>
                </c:pt>
                <c:pt idx="628">
                  <c:v>3.3320005331201052E-3</c:v>
                </c:pt>
                <c:pt idx="629">
                  <c:v>-2.5239107332624133E-3</c:v>
                </c:pt>
                <c:pt idx="630">
                  <c:v>-2.2639499267546048E-3</c:v>
                </c:pt>
                <c:pt idx="631">
                  <c:v>-2.1356113187399606E-3</c:v>
                </c:pt>
                <c:pt idx="632">
                  <c:v>6.2867843766720721E-3</c:v>
                </c:pt>
                <c:pt idx="633">
                  <c:v>-4.9182506978600049E-3</c:v>
                </c:pt>
                <c:pt idx="634">
                  <c:v>5.3433075073483494E-4</c:v>
                </c:pt>
                <c:pt idx="635">
                  <c:v>-2.0026702269693164E-3</c:v>
                </c:pt>
                <c:pt idx="636">
                  <c:v>1.1906354515050177E-2</c:v>
                </c:pt>
                <c:pt idx="637">
                  <c:v>6.2136435748281205E-3</c:v>
                </c:pt>
                <c:pt idx="638">
                  <c:v>2.2993036394691968E-2</c:v>
                </c:pt>
                <c:pt idx="639">
                  <c:v>7.9630105317236577E-3</c:v>
                </c:pt>
                <c:pt idx="640">
                  <c:v>-9.3017329255862258E-3</c:v>
                </c:pt>
                <c:pt idx="641">
                  <c:v>-3.6012861736334223E-3</c:v>
                </c:pt>
                <c:pt idx="642">
                  <c:v>-6.7122757196333982E-3</c:v>
                </c:pt>
                <c:pt idx="643">
                  <c:v>-1.0136452241715443E-2</c:v>
                </c:pt>
                <c:pt idx="644">
                  <c:v>-7.3519758435079963E-3</c:v>
                </c:pt>
                <c:pt idx="645">
                  <c:v>4.4967596878719984E-3</c:v>
                </c:pt>
                <c:pt idx="646">
                  <c:v>-9.3482554312048771E-3</c:v>
                </c:pt>
                <c:pt idx="647">
                  <c:v>-1.3024986709197051E-2</c:v>
                </c:pt>
                <c:pt idx="648">
                  <c:v>-1.4812819822246359E-3</c:v>
                </c:pt>
                <c:pt idx="649">
                  <c:v>1.3486176668913163E-3</c:v>
                </c:pt>
                <c:pt idx="650">
                  <c:v>-2.8282828282827355E-3</c:v>
                </c:pt>
                <c:pt idx="651">
                  <c:v>1.4586709886547755E-2</c:v>
                </c:pt>
                <c:pt idx="652">
                  <c:v>-3.9936102236426407E-4</c:v>
                </c:pt>
                <c:pt idx="653">
                  <c:v>0</c:v>
                </c:pt>
                <c:pt idx="654">
                  <c:v>-5.4601145292315634E-3</c:v>
                </c:pt>
                <c:pt idx="655">
                  <c:v>2.4102838778789382E-2</c:v>
                </c:pt>
                <c:pt idx="656">
                  <c:v>3.2688284518829214E-3</c:v>
                </c:pt>
                <c:pt idx="657">
                  <c:v>-1.7072852860680388E-2</c:v>
                </c:pt>
                <c:pt idx="658">
                  <c:v>2.3070803500397696E-2</c:v>
                </c:pt>
                <c:pt idx="659">
                  <c:v>2.293934681181975E-2</c:v>
                </c:pt>
                <c:pt idx="660">
                  <c:v>5.1944761180793275E-3</c:v>
                </c:pt>
                <c:pt idx="661">
                  <c:v>-6.6801109150491644E-3</c:v>
                </c:pt>
                <c:pt idx="662">
                  <c:v>2.0301992132977897E-2</c:v>
                </c:pt>
                <c:pt idx="663">
                  <c:v>1.1565725656013104E-2</c:v>
                </c:pt>
                <c:pt idx="664">
                  <c:v>1.2539955741332598E-2</c:v>
                </c:pt>
                <c:pt idx="665">
                  <c:v>-2.4769305488101079E-2</c:v>
                </c:pt>
                <c:pt idx="666">
                  <c:v>9.586653386454369E-3</c:v>
                </c:pt>
                <c:pt idx="667">
                  <c:v>-1.3565174497471855E-3</c:v>
                </c:pt>
                <c:pt idx="668">
                  <c:v>2.2474685107433778E-2</c:v>
                </c:pt>
                <c:pt idx="669">
                  <c:v>-7.3671497584540946E-3</c:v>
                </c:pt>
                <c:pt idx="670">
                  <c:v>-6.4484730502494259E-3</c:v>
                </c:pt>
                <c:pt idx="671">
                  <c:v>3.5513103110458299E-3</c:v>
                </c:pt>
                <c:pt idx="672">
                  <c:v>-4.7589993898718985E-3</c:v>
                </c:pt>
                <c:pt idx="673">
                  <c:v>6.253065228052801E-3</c:v>
                </c:pt>
                <c:pt idx="674">
                  <c:v>-7.3108322163994988E-4</c:v>
                </c:pt>
                <c:pt idx="675">
                  <c:v>-2.5362760638946491E-2</c:v>
                </c:pt>
                <c:pt idx="676">
                  <c:v>6.8810208932816863E-3</c:v>
                </c:pt>
                <c:pt idx="677">
                  <c:v>-6.3369781312128115E-3</c:v>
                </c:pt>
                <c:pt idx="678">
                  <c:v>1.000375140677745E-3</c:v>
                </c:pt>
                <c:pt idx="679">
                  <c:v>9.1193004372267517E-3</c:v>
                </c:pt>
                <c:pt idx="680">
                  <c:v>1.2379301807377008E-3</c:v>
                </c:pt>
                <c:pt idx="681">
                  <c:v>4.9085064292779368E-2</c:v>
                </c:pt>
                <c:pt idx="682">
                  <c:v>-2.5456688273423622E-2</c:v>
                </c:pt>
                <c:pt idx="683">
                  <c:v>3.7489418309348821E-3</c:v>
                </c:pt>
                <c:pt idx="684">
                  <c:v>8.4337349397589634E-4</c:v>
                </c:pt>
                <c:pt idx="685">
                  <c:v>7.5839653304443644E-3</c:v>
                </c:pt>
                <c:pt idx="686">
                  <c:v>4.6594982078853597E-3</c:v>
                </c:pt>
                <c:pt idx="687">
                  <c:v>-1.9027232726840371E-3</c:v>
                </c:pt>
                <c:pt idx="688">
                  <c:v>9.5317526510185768E-3</c:v>
                </c:pt>
                <c:pt idx="689">
                  <c:v>7.0813171249861639E-4</c:v>
                </c:pt>
                <c:pt idx="690">
                  <c:v>-3.3022762118174454E-3</c:v>
                </c:pt>
                <c:pt idx="691">
                  <c:v>5.9164595905802919E-4</c:v>
                </c:pt>
                <c:pt idx="692">
                  <c:v>8.0416272469252537E-3</c:v>
                </c:pt>
                <c:pt idx="693">
                  <c:v>2.3463162834369555E-4</c:v>
                </c:pt>
                <c:pt idx="694">
                  <c:v>-2.1111893033075591E-3</c:v>
                </c:pt>
                <c:pt idx="695">
                  <c:v>5.8768218147626783E-3</c:v>
                </c:pt>
                <c:pt idx="696">
                  <c:v>-1.0516475812105686E-3</c:v>
                </c:pt>
                <c:pt idx="697">
                  <c:v>-5.7316645221662244E-3</c:v>
                </c:pt>
                <c:pt idx="698">
                  <c:v>0</c:v>
                </c:pt>
                <c:pt idx="699">
                  <c:v>-1.2352941176470567E-2</c:v>
                </c:pt>
                <c:pt idx="700">
                  <c:v>-9.4103633114950291E-3</c:v>
                </c:pt>
                <c:pt idx="701">
                  <c:v>-2.6455026455026731E-3</c:v>
                </c:pt>
                <c:pt idx="702">
                  <c:v>6.0284543043165328E-4</c:v>
                </c:pt>
                <c:pt idx="703">
                  <c:v>1.1206169418002343E-2</c:v>
                </c:pt>
                <c:pt idx="704">
                  <c:v>-6.7921830314585652E-3</c:v>
                </c:pt>
                <c:pt idx="705">
                  <c:v>-5.5188962207557424E-3</c:v>
                </c:pt>
                <c:pt idx="706">
                  <c:v>2.7747617324165308E-3</c:v>
                </c:pt>
                <c:pt idx="707">
                  <c:v>2.5264677574590166E-3</c:v>
                </c:pt>
                <c:pt idx="708">
                  <c:v>2.4000960038406127E-4</c:v>
                </c:pt>
                <c:pt idx="709">
                  <c:v>-4.7990401919615344E-3</c:v>
                </c:pt>
                <c:pt idx="710">
                  <c:v>1.8083182640142859E-3</c:v>
                </c:pt>
                <c:pt idx="711">
                  <c:v>7.9422382671481273E-3</c:v>
                </c:pt>
                <c:pt idx="712">
                  <c:v>-7.0439350525310918E-3</c:v>
                </c:pt>
                <c:pt idx="713">
                  <c:v>3.2463628712275927E-3</c:v>
                </c:pt>
                <c:pt idx="714">
                  <c:v>-5.2732502396931613E-3</c:v>
                </c:pt>
                <c:pt idx="715">
                  <c:v>1.2048192771084265E-2</c:v>
                </c:pt>
                <c:pt idx="716">
                  <c:v>3.0952380952382619E-3</c:v>
                </c:pt>
                <c:pt idx="717">
                  <c:v>-3.5604082601470299E-4</c:v>
                </c:pt>
                <c:pt idx="718">
                  <c:v>-4.7489018164550423E-3</c:v>
                </c:pt>
                <c:pt idx="719">
                  <c:v>-1.1093880472384465E-2</c:v>
                </c:pt>
                <c:pt idx="720">
                  <c:v>1.2665862484921631E-2</c:v>
                </c:pt>
                <c:pt idx="721">
                  <c:v>-5.4794520547946091E-3</c:v>
                </c:pt>
                <c:pt idx="722">
                  <c:v>-1.6768475266498717E-3</c:v>
                </c:pt>
                <c:pt idx="723">
                  <c:v>-1.2837432513497227E-2</c:v>
                </c:pt>
                <c:pt idx="724">
                  <c:v>0</c:v>
                </c:pt>
                <c:pt idx="725">
                  <c:v>7.4137092853669984E-3</c:v>
                </c:pt>
                <c:pt idx="726">
                  <c:v>-2.7747617324164531E-2</c:v>
                </c:pt>
                <c:pt idx="727">
                  <c:v>-2.8539521032386106E-2</c:v>
                </c:pt>
                <c:pt idx="728">
                  <c:v>-6.0033209860775871E-3</c:v>
                </c:pt>
                <c:pt idx="729">
                  <c:v>2.6342842456952065E-2</c:v>
                </c:pt>
                <c:pt idx="730">
                  <c:v>-2.5917115312382721E-2</c:v>
                </c:pt>
                <c:pt idx="731">
                  <c:v>2.0179948586118268E-2</c:v>
                </c:pt>
                <c:pt idx="732">
                  <c:v>-3.1246062744109904E-2</c:v>
                </c:pt>
                <c:pt idx="733">
                  <c:v>-1.8728053062816996E-2</c:v>
                </c:pt>
                <c:pt idx="734">
                  <c:v>-8.2173624917164512E-3</c:v>
                </c:pt>
                <c:pt idx="735">
                  <c:v>-1.5635440331417949E-2</c:v>
                </c:pt>
                <c:pt idx="736">
                  <c:v>3.1088786315503825E-2</c:v>
                </c:pt>
                <c:pt idx="737">
                  <c:v>0</c:v>
                </c:pt>
                <c:pt idx="738">
                  <c:v>2.2514812376563498E-2</c:v>
                </c:pt>
                <c:pt idx="739">
                  <c:v>5.923255215040113E-3</c:v>
                </c:pt>
                <c:pt idx="740">
                  <c:v>-2.9441884280594355E-3</c:v>
                </c:pt>
                <c:pt idx="741">
                  <c:v>4.3651303119784934E-3</c:v>
                </c:pt>
                <c:pt idx="742">
                  <c:v>-7.1583791384379758E-3</c:v>
                </c:pt>
                <c:pt idx="743">
                  <c:v>-5.4074932406334986E-3</c:v>
                </c:pt>
                <c:pt idx="744">
                  <c:v>1.7864077669902834E-2</c:v>
                </c:pt>
                <c:pt idx="745">
                  <c:v>2.6707363601678802E-2</c:v>
                </c:pt>
                <c:pt idx="746">
                  <c:v>2.1057847144803077E-3</c:v>
                </c:pt>
                <c:pt idx="747">
                  <c:v>7.4165636588374717E-4</c:v>
                </c:pt>
                <c:pt idx="748">
                  <c:v>6.4229249011857892E-3</c:v>
                </c:pt>
                <c:pt idx="749">
                  <c:v>-9.2047128129602029E-3</c:v>
                </c:pt>
                <c:pt idx="750">
                  <c:v>1.1024402328750238E-2</c:v>
                </c:pt>
                <c:pt idx="751">
                  <c:v>-8.5763293310470168E-4</c:v>
                </c:pt>
                <c:pt idx="752">
                  <c:v>1.1771919068056524E-2</c:v>
                </c:pt>
                <c:pt idx="753">
                  <c:v>1.8785601745243019E-2</c:v>
                </c:pt>
                <c:pt idx="754">
                  <c:v>-1.3323816321675008E-2</c:v>
                </c:pt>
                <c:pt idx="755">
                  <c:v>1.2056908608633066E-3</c:v>
                </c:pt>
                <c:pt idx="756">
                  <c:v>1.6859344894026851E-3</c:v>
                </c:pt>
                <c:pt idx="757">
                  <c:v>-1.2022120702093186E-4</c:v>
                </c:pt>
                <c:pt idx="758">
                  <c:v>-2.1642419141517655E-3</c:v>
                </c:pt>
                <c:pt idx="759">
                  <c:v>6.5068080491625935E-3</c:v>
                </c:pt>
                <c:pt idx="760">
                  <c:v>-9.6971148090506665E-3</c:v>
                </c:pt>
                <c:pt idx="761">
                  <c:v>-6.2862669245647984E-3</c:v>
                </c:pt>
                <c:pt idx="762">
                  <c:v>8.6374695863746798E-3</c:v>
                </c:pt>
                <c:pt idx="763">
                  <c:v>1.9298034012784626E-3</c:v>
                </c:pt>
                <c:pt idx="764">
                  <c:v>-1.6853256289875884E-2</c:v>
                </c:pt>
                <c:pt idx="765">
                  <c:v>7.713970858332253E-3</c:v>
                </c:pt>
                <c:pt idx="766">
                  <c:v>-2.5516403402185972E-3</c:v>
                </c:pt>
                <c:pt idx="767">
                  <c:v>-8.4054086977707332E-3</c:v>
                </c:pt>
                <c:pt idx="768">
                  <c:v>8.5995085995085319E-3</c:v>
                </c:pt>
                <c:pt idx="769">
                  <c:v>1.0840438489646775E-2</c:v>
                </c:pt>
                <c:pt idx="770">
                  <c:v>1.807446680323066E-3</c:v>
                </c:pt>
                <c:pt idx="771">
                  <c:v>-1.6839066634591893E-3</c:v>
                </c:pt>
                <c:pt idx="772">
                  <c:v>1.6867469879517927E-3</c:v>
                </c:pt>
                <c:pt idx="773">
                  <c:v>2.7904738994467104E-2</c:v>
                </c:pt>
                <c:pt idx="774">
                  <c:v>8.4249941493097502E-3</c:v>
                </c:pt>
                <c:pt idx="775">
                  <c:v>5.4537015548850043E-3</c:v>
                </c:pt>
                <c:pt idx="776">
                  <c:v>-1.7772648586266704E-2</c:v>
                </c:pt>
                <c:pt idx="777">
                  <c:v>5.0522852778758232E-3</c:v>
                </c:pt>
                <c:pt idx="778">
                  <c:v>-1.8704699555763482E-2</c:v>
                </c:pt>
                <c:pt idx="779">
                  <c:v>1.5963783654991737E-2</c:v>
                </c:pt>
                <c:pt idx="780">
                  <c:v>-1.5478424015009429E-2</c:v>
                </c:pt>
                <c:pt idx="781">
                  <c:v>-2.0962363030014197E-2</c:v>
                </c:pt>
                <c:pt idx="782">
                  <c:v>9.2457420924572098E-3</c:v>
                </c:pt>
                <c:pt idx="783">
                  <c:v>-9.0405014464802758E-3</c:v>
                </c:pt>
                <c:pt idx="784">
                  <c:v>1.8610874589465976E-2</c:v>
                </c:pt>
                <c:pt idx="785">
                  <c:v>8.478624313351002E-3</c:v>
                </c:pt>
                <c:pt idx="786">
                  <c:v>5.9206631142694199E-4</c:v>
                </c:pt>
                <c:pt idx="787">
                  <c:v>7.9289940828402017E-3</c:v>
                </c:pt>
                <c:pt idx="788">
                  <c:v>-1.0567101091933817E-2</c:v>
                </c:pt>
                <c:pt idx="789">
                  <c:v>4.6873145840750086E-2</c:v>
                </c:pt>
                <c:pt idx="790">
                  <c:v>-1.2695533892541411E-2</c:v>
                </c:pt>
                <c:pt idx="791">
                  <c:v>8.9552238805969964E-3</c:v>
                </c:pt>
                <c:pt idx="792">
                  <c:v>1.9344560764680274E-3</c:v>
                </c:pt>
                <c:pt idx="793">
                  <c:v>2.3850085178875879E-3</c:v>
                </c:pt>
                <c:pt idx="794">
                  <c:v>-6.7980965329708098E-3</c:v>
                </c:pt>
                <c:pt idx="795">
                  <c:v>1.8252338580879712E-3</c:v>
                </c:pt>
                <c:pt idx="796">
                  <c:v>-1.7080391710315723E-3</c:v>
                </c:pt>
                <c:pt idx="797">
                  <c:v>-1.7679936124101681E-2</c:v>
                </c:pt>
                <c:pt idx="798">
                  <c:v>1.1147236414305484E-2</c:v>
                </c:pt>
                <c:pt idx="799">
                  <c:v>-6.0863573725310482E-3</c:v>
                </c:pt>
                <c:pt idx="800">
                  <c:v>-4.8526863084922267E-3</c:v>
                </c:pt>
                <c:pt idx="801">
                  <c:v>8.93997445721606E-3</c:v>
                </c:pt>
                <c:pt idx="802">
                  <c:v>8.8607594936709333E-3</c:v>
                </c:pt>
                <c:pt idx="803">
                  <c:v>-8.0985513858790048E-3</c:v>
                </c:pt>
                <c:pt idx="804">
                  <c:v>-1.517939282428693E-2</c:v>
                </c:pt>
                <c:pt idx="805">
                  <c:v>7.4731433909387412E-3</c:v>
                </c:pt>
                <c:pt idx="806">
                  <c:v>-9.8516458043578226E-3</c:v>
                </c:pt>
                <c:pt idx="807">
                  <c:v>6.320964532365636E-3</c:v>
                </c:pt>
                <c:pt idx="808">
                  <c:v>2.5590322205419902E-3</c:v>
                </c:pt>
                <c:pt idx="809">
                  <c:v>-4.8729550991994941E-3</c:v>
                </c:pt>
                <c:pt idx="810">
                  <c:v>4.8968170689052126E-3</c:v>
                </c:pt>
                <c:pt idx="811">
                  <c:v>9.1657964961133764E-3</c:v>
                </c:pt>
                <c:pt idx="812">
                  <c:v>1.7245343757184006E-3</c:v>
                </c:pt>
                <c:pt idx="813">
                  <c:v>1.1132790083782762E-2</c:v>
                </c:pt>
                <c:pt idx="814">
                  <c:v>1.5550510783201021E-2</c:v>
                </c:pt>
                <c:pt idx="815">
                  <c:v>2.3471554711076426E-3</c:v>
                </c:pt>
                <c:pt idx="816">
                  <c:v>-2.5646743978591235E-3</c:v>
                </c:pt>
                <c:pt idx="817">
                  <c:v>-1.0620458356623841E-2</c:v>
                </c:pt>
                <c:pt idx="818">
                  <c:v>5.6497175141243527E-3</c:v>
                </c:pt>
                <c:pt idx="819">
                  <c:v>9.2134831460672917E-3</c:v>
                </c:pt>
                <c:pt idx="820">
                  <c:v>-2.7054108216432837E-2</c:v>
                </c:pt>
                <c:pt idx="821">
                  <c:v>2.517450509211594E-3</c:v>
                </c:pt>
                <c:pt idx="822">
                  <c:v>-9.8162310238557593E-3</c:v>
                </c:pt>
                <c:pt idx="823">
                  <c:v>-1.1527377521612925E-3</c:v>
                </c:pt>
                <c:pt idx="824">
                  <c:v>9.2325447201384581E-3</c:v>
                </c:pt>
                <c:pt idx="825">
                  <c:v>3.8879359634076405E-3</c:v>
                </c:pt>
                <c:pt idx="826">
                  <c:v>1.5947146599840423E-2</c:v>
                </c:pt>
                <c:pt idx="827">
                  <c:v>3.0160331875770829E-2</c:v>
                </c:pt>
                <c:pt idx="828">
                  <c:v>7.4009577710056895E-3</c:v>
                </c:pt>
                <c:pt idx="829">
                  <c:v>6.2662057044078345E-3</c:v>
                </c:pt>
                <c:pt idx="830">
                  <c:v>-1.7178441056473481E-3</c:v>
                </c:pt>
                <c:pt idx="831">
                  <c:v>3.656700365670007E-3</c:v>
                </c:pt>
                <c:pt idx="832">
                  <c:v>-1.1144449207029505E-2</c:v>
                </c:pt>
                <c:pt idx="833">
                  <c:v>1.3003901170351995E-3</c:v>
                </c:pt>
                <c:pt idx="834">
                  <c:v>2.9220779220777704E-3</c:v>
                </c:pt>
                <c:pt idx="835">
                  <c:v>5.3954893708858531E-3</c:v>
                </c:pt>
                <c:pt idx="836">
                  <c:v>4.2932274337226239E-4</c:v>
                </c:pt>
                <c:pt idx="837">
                  <c:v>1.9311232700354175E-3</c:v>
                </c:pt>
                <c:pt idx="838">
                  <c:v>3.6406467501874928E-3</c:v>
                </c:pt>
                <c:pt idx="839">
                  <c:v>-2.7739251040223012E-3</c:v>
                </c:pt>
                <c:pt idx="840">
                  <c:v>-8.7728682999892449E-3</c:v>
                </c:pt>
                <c:pt idx="841">
                  <c:v>6.5839179708579998E-3</c:v>
                </c:pt>
                <c:pt idx="842">
                  <c:v>-1.5011794981771853E-3</c:v>
                </c:pt>
                <c:pt idx="843">
                  <c:v>-5.6915807560137255E-3</c:v>
                </c:pt>
                <c:pt idx="844">
                  <c:v>3.0240846743709859E-3</c:v>
                </c:pt>
                <c:pt idx="845">
                  <c:v>-2.6919349628512501E-3</c:v>
                </c:pt>
                <c:pt idx="846">
                  <c:v>4.2107536169293525E-3</c:v>
                </c:pt>
                <c:pt idx="847">
                  <c:v>-1.1719169981722399E-2</c:v>
                </c:pt>
                <c:pt idx="848">
                  <c:v>7.5065274151435712E-3</c:v>
                </c:pt>
                <c:pt idx="849">
                  <c:v>-3.6713097937588479E-3</c:v>
                </c:pt>
                <c:pt idx="850">
                  <c:v>3.413894006719409E-2</c:v>
                </c:pt>
                <c:pt idx="851">
                  <c:v>-3.5631942988891829E-3</c:v>
                </c:pt>
                <c:pt idx="852">
                  <c:v>2.7345393352966596E-3</c:v>
                </c:pt>
                <c:pt idx="853">
                  <c:v>-7.3421439060206151E-3</c:v>
                </c:pt>
                <c:pt idx="854">
                  <c:v>1.4898562975486085E-2</c:v>
                </c:pt>
                <c:pt idx="855">
                  <c:v>-1.2181155648099962E-2</c:v>
                </c:pt>
                <c:pt idx="856">
                  <c:v>-1.8760539629005035E-2</c:v>
                </c:pt>
                <c:pt idx="857">
                  <c:v>-1.7830290010741101E-2</c:v>
                </c:pt>
                <c:pt idx="858">
                  <c:v>1.3123359580052618E-2</c:v>
                </c:pt>
                <c:pt idx="859">
                  <c:v>2.0509499136442955E-3</c:v>
                </c:pt>
                <c:pt idx="860">
                  <c:v>-2.0467521275449041E-3</c:v>
                </c:pt>
                <c:pt idx="861">
                  <c:v>1.0794473229706281E-2</c:v>
                </c:pt>
                <c:pt idx="862">
                  <c:v>-1.495087569414788E-2</c:v>
                </c:pt>
                <c:pt idx="863">
                  <c:v>9.4319167389418368E-3</c:v>
                </c:pt>
                <c:pt idx="864">
                  <c:v>7.947588873375544E-3</c:v>
                </c:pt>
                <c:pt idx="865">
                  <c:v>-2.3441662226957316E-3</c:v>
                </c:pt>
                <c:pt idx="866">
                  <c:v>6.7286126241590249E-3</c:v>
                </c:pt>
                <c:pt idx="867">
                  <c:v>2.5461489497136114E-3</c:v>
                </c:pt>
                <c:pt idx="868">
                  <c:v>-2.962962962962945E-3</c:v>
                </c:pt>
                <c:pt idx="869">
                  <c:v>5.6251326682232872E-3</c:v>
                </c:pt>
                <c:pt idx="870">
                  <c:v>-4.0105540897097391E-3</c:v>
                </c:pt>
                <c:pt idx="871">
                  <c:v>1.165624668856724E-3</c:v>
                </c:pt>
                <c:pt idx="872">
                  <c:v>-6.3505503810334929E-4</c:v>
                </c:pt>
                <c:pt idx="873">
                  <c:v>-8.4727811904250494E-4</c:v>
                </c:pt>
                <c:pt idx="874">
                  <c:v>1.3461946152215409E-2</c:v>
                </c:pt>
                <c:pt idx="875">
                  <c:v>-4.8112122162953241E-3</c:v>
                </c:pt>
                <c:pt idx="876">
                  <c:v>-3.5733053074094023E-3</c:v>
                </c:pt>
                <c:pt idx="877">
                  <c:v>2.5313785465668204E-3</c:v>
                </c:pt>
                <c:pt idx="878">
                  <c:v>5.7864281956865327E-3</c:v>
                </c:pt>
                <c:pt idx="879">
                  <c:v>-2.3012552301254763E-3</c:v>
                </c:pt>
                <c:pt idx="880">
                  <c:v>-1.5202348500733764E-2</c:v>
                </c:pt>
                <c:pt idx="881">
                  <c:v>3.3216224848291231E-2</c:v>
                </c:pt>
                <c:pt idx="882">
                  <c:v>6.8006182380215829E-3</c:v>
                </c:pt>
                <c:pt idx="883">
                  <c:v>-7.266400573124443E-3</c:v>
                </c:pt>
                <c:pt idx="884">
                  <c:v>-1.3402061855669611E-3</c:v>
                </c:pt>
                <c:pt idx="885">
                  <c:v>-4.4389387839373073E-3</c:v>
                </c:pt>
                <c:pt idx="886">
                  <c:v>5.9104106180010163E-3</c:v>
                </c:pt>
                <c:pt idx="887">
                  <c:v>-3.2986290073189206E-3</c:v>
                </c:pt>
                <c:pt idx="888">
                  <c:v>-7.2396318130096837E-4</c:v>
                </c:pt>
                <c:pt idx="889">
                  <c:v>1.7387704409024929E-2</c:v>
                </c:pt>
                <c:pt idx="890">
                  <c:v>-6.8158697863682782E-3</c:v>
                </c:pt>
                <c:pt idx="891">
                  <c:v>3.1752535081430722E-3</c:v>
                </c:pt>
                <c:pt idx="892">
                  <c:v>-4.9009597712885711E-3</c:v>
                </c:pt>
                <c:pt idx="893">
                  <c:v>-9.850194951774971E-3</c:v>
                </c:pt>
                <c:pt idx="894">
                  <c:v>1.4507772020726506E-3</c:v>
                </c:pt>
                <c:pt idx="895">
                  <c:v>5.8981788079468522E-3</c:v>
                </c:pt>
                <c:pt idx="896">
                  <c:v>-1.5327641189178065E-2</c:v>
                </c:pt>
                <c:pt idx="897">
                  <c:v>4.7012118679481407E-3</c:v>
                </c:pt>
                <c:pt idx="898">
                  <c:v>6.6548819798273318E-3</c:v>
                </c:pt>
                <c:pt idx="899">
                  <c:v>-6.0944117343250115E-3</c:v>
                </c:pt>
                <c:pt idx="900">
                  <c:v>-7.4828517979630416E-3</c:v>
                </c:pt>
                <c:pt idx="901">
                  <c:v>-1.3821989528795764E-2</c:v>
                </c:pt>
                <c:pt idx="902">
                  <c:v>2.5058398810787752E-2</c:v>
                </c:pt>
                <c:pt idx="903">
                  <c:v>4.1433602651750334E-3</c:v>
                </c:pt>
                <c:pt idx="904">
                  <c:v>-6.1893955023725189E-3</c:v>
                </c:pt>
                <c:pt idx="905">
                  <c:v>1.4012871081585887E-2</c:v>
                </c:pt>
                <c:pt idx="906">
                  <c:v>-1.9039819838263861E-2</c:v>
                </c:pt>
                <c:pt idx="907">
                  <c:v>-1.7635396013774396E-2</c:v>
                </c:pt>
                <c:pt idx="908">
                  <c:v>-1.8164435946462665E-2</c:v>
                </c:pt>
                <c:pt idx="909">
                  <c:v>4.0030293194848188E-3</c:v>
                </c:pt>
                <c:pt idx="910">
                  <c:v>-1.950431034482758E-2</c:v>
                </c:pt>
                <c:pt idx="911">
                  <c:v>2.4178481151775344E-3</c:v>
                </c:pt>
                <c:pt idx="912">
                  <c:v>9.8892665277930281E-2</c:v>
                </c:pt>
                <c:pt idx="913">
                  <c:v>-3.2026339419335637E-2</c:v>
                </c:pt>
                <c:pt idx="914">
                  <c:v>3.4425891568748757E-2</c:v>
                </c:pt>
                <c:pt idx="915">
                  <c:v>-4.2845755280987996E-3</c:v>
                </c:pt>
                <c:pt idx="916">
                  <c:v>7.3051135795054734E-3</c:v>
                </c:pt>
                <c:pt idx="917">
                  <c:v>2.7121001390820521E-2</c:v>
                </c:pt>
                <c:pt idx="918">
                  <c:v>-1.8086855595318752E-2</c:v>
                </c:pt>
                <c:pt idx="919">
                  <c:v>1.3593380614657313E-2</c:v>
                </c:pt>
                <c:pt idx="920">
                  <c:v>3.8872691933899972E-4</c:v>
                </c:pt>
                <c:pt idx="921">
                  <c:v>6.1200699436565476E-3</c:v>
                </c:pt>
                <c:pt idx="922">
                  <c:v>-4.1131601815197372E-2</c:v>
                </c:pt>
                <c:pt idx="923">
                  <c:v>9.566005437518843E-3</c:v>
                </c:pt>
                <c:pt idx="924">
                  <c:v>-1.84520247356873E-2</c:v>
                </c:pt>
                <c:pt idx="925">
                  <c:v>3.8613961995732637E-3</c:v>
                </c:pt>
                <c:pt idx="926">
                  <c:v>5.0612410162975685E-4</c:v>
                </c:pt>
                <c:pt idx="927">
                  <c:v>-4.5528126264670066E-3</c:v>
                </c:pt>
                <c:pt idx="928">
                  <c:v>9.4521800996034688E-3</c:v>
                </c:pt>
                <c:pt idx="929">
                  <c:v>-6.0410793395071494E-4</c:v>
                </c:pt>
                <c:pt idx="930">
                  <c:v>3.5260930888574293E-3</c:v>
                </c:pt>
                <c:pt idx="931">
                  <c:v>4.0156610782049462E-4</c:v>
                </c:pt>
                <c:pt idx="932">
                  <c:v>1.0336176618163551E-2</c:v>
                </c:pt>
                <c:pt idx="933">
                  <c:v>1.9864918553835764E-4</c:v>
                </c:pt>
                <c:pt idx="934">
                  <c:v>1.3505461767626681E-2</c:v>
                </c:pt>
                <c:pt idx="935">
                  <c:v>5.6829316088575776E-3</c:v>
                </c:pt>
                <c:pt idx="936">
                  <c:v>-1.0035074045206538E-2</c:v>
                </c:pt>
                <c:pt idx="937">
                  <c:v>7.0859167404782042E-3</c:v>
                </c:pt>
                <c:pt idx="938">
                  <c:v>-1.2313104661389684E-2</c:v>
                </c:pt>
                <c:pt idx="939">
                  <c:v>3.1661224893639872E-3</c:v>
                </c:pt>
                <c:pt idx="940">
                  <c:v>1.9923069336226451E-2</c:v>
                </c:pt>
                <c:pt idx="941">
                  <c:v>4.1582052025916916E-3</c:v>
                </c:pt>
                <c:pt idx="942">
                  <c:v>7.7041602465333092E-4</c:v>
                </c:pt>
                <c:pt idx="943">
                  <c:v>-1.0103926096997617E-2</c:v>
                </c:pt>
                <c:pt idx="944">
                  <c:v>-2.1386215611937098E-3</c:v>
                </c:pt>
                <c:pt idx="945">
                  <c:v>-6.7218704335120227E-3</c:v>
                </c:pt>
                <c:pt idx="946">
                  <c:v>1.3927030207924629E-2</c:v>
                </c:pt>
                <c:pt idx="947">
                  <c:v>-1.0446894950667418E-2</c:v>
                </c:pt>
                <c:pt idx="948">
                  <c:v>2.3460410557185618E-3</c:v>
                </c:pt>
                <c:pt idx="949">
                  <c:v>-1.6968987712112416E-2</c:v>
                </c:pt>
                <c:pt idx="950">
                  <c:v>1.1805555555555625E-2</c:v>
                </c:pt>
                <c:pt idx="951">
                  <c:v>-4.0984410236297619E-2</c:v>
                </c:pt>
                <c:pt idx="952">
                  <c:v>-1.6460484613025295E-2</c:v>
                </c:pt>
                <c:pt idx="953">
                  <c:v>-7.7962577962578106E-3</c:v>
                </c:pt>
                <c:pt idx="954">
                  <c:v>3.2792037716081746E-2</c:v>
                </c:pt>
                <c:pt idx="955">
                  <c:v>2.0288090890647092E-2</c:v>
                </c:pt>
                <c:pt idx="956">
                  <c:v>-2.2867369258302572E-3</c:v>
                </c:pt>
                <c:pt idx="957">
                  <c:v>9.2675635276533441E-3</c:v>
                </c:pt>
                <c:pt idx="958">
                  <c:v>2.7646129541865072E-3</c:v>
                </c:pt>
                <c:pt idx="959">
                  <c:v>4.7262701851122912E-3</c:v>
                </c:pt>
                <c:pt idx="960">
                  <c:v>4.4100352802820542E-3</c:v>
                </c:pt>
                <c:pt idx="961">
                  <c:v>-5.1712362181676186E-3</c:v>
                </c:pt>
                <c:pt idx="962">
                  <c:v>-4.8058061985091216E-3</c:v>
                </c:pt>
                <c:pt idx="963">
                  <c:v>-9.1652705233072895E-3</c:v>
                </c:pt>
                <c:pt idx="964">
                  <c:v>-5.9677740202904728E-3</c:v>
                </c:pt>
                <c:pt idx="965">
                  <c:v>-1.8110866519912006E-2</c:v>
                </c:pt>
                <c:pt idx="966">
                  <c:v>-3.8724141445021232E-3</c:v>
                </c:pt>
                <c:pt idx="967">
                  <c:v>1.7698209718670199E-2</c:v>
                </c:pt>
                <c:pt idx="968">
                  <c:v>1.9400884599919399E-2</c:v>
                </c:pt>
                <c:pt idx="969">
                  <c:v>5.5221378562271273E-3</c:v>
                </c:pt>
                <c:pt idx="970">
                  <c:v>-1.8436795135824191E-2</c:v>
                </c:pt>
                <c:pt idx="971">
                  <c:v>-6.9937056649016505E-3</c:v>
                </c:pt>
                <c:pt idx="972">
                  <c:v>-6.741120837106318E-3</c:v>
                </c:pt>
                <c:pt idx="973">
                  <c:v>-1.7220421393840946E-3</c:v>
                </c:pt>
                <c:pt idx="974">
                  <c:v>1.8264840182648401E-2</c:v>
                </c:pt>
                <c:pt idx="975">
                  <c:v>1.1958146487294208E-3</c:v>
                </c:pt>
                <c:pt idx="976">
                  <c:v>4.9766099333137248E-4</c:v>
                </c:pt>
                <c:pt idx="977">
                  <c:v>-5.6705133306803601E-3</c:v>
                </c:pt>
                <c:pt idx="978">
                  <c:v>-1.590795397698852E-2</c:v>
                </c:pt>
                <c:pt idx="979">
                  <c:v>-2.2366815778771532E-3</c:v>
                </c:pt>
                <c:pt idx="980">
                  <c:v>1.3144487466884014E-2</c:v>
                </c:pt>
                <c:pt idx="981">
                  <c:v>-7.4424218042845602E-3</c:v>
                </c:pt>
                <c:pt idx="982">
                  <c:v>3.1107508359509595E-2</c:v>
                </c:pt>
                <c:pt idx="983">
                  <c:v>-3.2134433962264231E-2</c:v>
                </c:pt>
                <c:pt idx="984">
                  <c:v>1.1371712864250316E-2</c:v>
                </c:pt>
                <c:pt idx="985">
                  <c:v>4.7184017668908673E-3</c:v>
                </c:pt>
                <c:pt idx="986">
                  <c:v>-5.8952837729816521E-3</c:v>
                </c:pt>
                <c:pt idx="987">
                  <c:v>6.2317820886521602E-3</c:v>
                </c:pt>
                <c:pt idx="988">
                  <c:v>-4.9945060433522759E-3</c:v>
                </c:pt>
                <c:pt idx="989">
                  <c:v>-1.1846200180704702E-2</c:v>
                </c:pt>
                <c:pt idx="990">
                  <c:v>3.96220664431568E-3</c:v>
                </c:pt>
                <c:pt idx="991">
                  <c:v>5.0597045132572127E-4</c:v>
                </c:pt>
                <c:pt idx="992">
                  <c:v>7.0800040457164037E-3</c:v>
                </c:pt>
                <c:pt idx="993">
                  <c:v>2.3300190820528366E-2</c:v>
                </c:pt>
                <c:pt idx="994">
                  <c:v>1.5703209343409519E-2</c:v>
                </c:pt>
                <c:pt idx="995">
                  <c:v>5.1212677553387209E-3</c:v>
                </c:pt>
                <c:pt idx="996">
                  <c:v>6.6333397423572471E-3</c:v>
                </c:pt>
                <c:pt idx="997">
                  <c:v>2.8650558685896499E-3</c:v>
                </c:pt>
                <c:pt idx="998">
                  <c:v>5.7137415484231902E-4</c:v>
                </c:pt>
                <c:pt idx="999">
                  <c:v>-1.8083182640143969E-3</c:v>
                </c:pt>
                <c:pt idx="1000">
                  <c:v>-1.334858886346324E-3</c:v>
                </c:pt>
                <c:pt idx="1001">
                  <c:v>-3.7235058239449836E-3</c:v>
                </c:pt>
                <c:pt idx="1002">
                  <c:v>3.9290848107331744E-3</c:v>
                </c:pt>
                <c:pt idx="1003">
                  <c:v>-1.1454753722794919E-3</c:v>
                </c:pt>
                <c:pt idx="1004">
                  <c:v>-4.9694189602446093E-3</c:v>
                </c:pt>
                <c:pt idx="1005">
                  <c:v>-1.2197464464079988E-2</c:v>
                </c:pt>
                <c:pt idx="1006">
                  <c:v>1.1667476908119312E-3</c:v>
                </c:pt>
                <c:pt idx="1007">
                  <c:v>-1.5635622025832796E-2</c:v>
                </c:pt>
                <c:pt idx="1008">
                  <c:v>4.0449881610102878E-3</c:v>
                </c:pt>
                <c:pt idx="1009">
                  <c:v>-2.2206937211358913E-2</c:v>
                </c:pt>
                <c:pt idx="1010">
                  <c:v>-1.0752688172043112E-2</c:v>
                </c:pt>
                <c:pt idx="1011">
                  <c:v>1.2698090207232893E-2</c:v>
                </c:pt>
                <c:pt idx="1012">
                  <c:v>-2.9090179556624518E-3</c:v>
                </c:pt>
                <c:pt idx="1013">
                  <c:v>1.7404426559356034E-2</c:v>
                </c:pt>
                <c:pt idx="1014">
                  <c:v>-1.1272619400771289E-2</c:v>
                </c:pt>
                <c:pt idx="1015">
                  <c:v>1.3901390139013925E-2</c:v>
                </c:pt>
                <c:pt idx="1016">
                  <c:v>-1.1639376602880169E-2</c:v>
                </c:pt>
                <c:pt idx="1017">
                  <c:v>2.0758483033932018E-2</c:v>
                </c:pt>
                <c:pt idx="1018">
                  <c:v>-3.813062182244864E-3</c:v>
                </c:pt>
                <c:pt idx="1019">
                  <c:v>-1.8156835803317284E-2</c:v>
                </c:pt>
                <c:pt idx="1020">
                  <c:v>-7.9968012794895404E-4</c:v>
                </c:pt>
                <c:pt idx="1021">
                  <c:v>-6.5026010404161116E-3</c:v>
                </c:pt>
                <c:pt idx="1022">
                  <c:v>7.4514147618567339E-3</c:v>
                </c:pt>
                <c:pt idx="1023">
                  <c:v>1.489255372313858E-2</c:v>
                </c:pt>
                <c:pt idx="1024">
                  <c:v>-9.9468189875911994E-3</c:v>
                </c:pt>
                <c:pt idx="1025">
                  <c:v>6.1673132398289976E-3</c:v>
                </c:pt>
                <c:pt idx="1026">
                  <c:v>1.9377162629757638E-2</c:v>
                </c:pt>
                <c:pt idx="1027">
                  <c:v>-9.698380370477544E-4</c:v>
                </c:pt>
                <c:pt idx="1028">
                  <c:v>-3.5918842830793274E-3</c:v>
                </c:pt>
                <c:pt idx="1029">
                  <c:v>-5.0662509742790407E-3</c:v>
                </c:pt>
                <c:pt idx="1030">
                  <c:v>-6.1692126909519418E-3</c:v>
                </c:pt>
                <c:pt idx="1031">
                  <c:v>1.1725293132328396E-2</c:v>
                </c:pt>
                <c:pt idx="1032">
                  <c:v>-1.5387611998441852E-2</c:v>
                </c:pt>
                <c:pt idx="1033">
                  <c:v>1.9782393669633969E-3</c:v>
                </c:pt>
                <c:pt idx="1034">
                  <c:v>-2.6653504442250009E-3</c:v>
                </c:pt>
                <c:pt idx="1035">
                  <c:v>-1.2867465109372977E-3</c:v>
                </c:pt>
                <c:pt idx="1036">
                  <c:v>-7.3339940535184223E-3</c:v>
                </c:pt>
                <c:pt idx="1037">
                  <c:v>8.9856230031948314E-4</c:v>
                </c:pt>
                <c:pt idx="1038">
                  <c:v>-3.2917705735661107E-3</c:v>
                </c:pt>
                <c:pt idx="1039">
                  <c:v>-1.0008006405124115E-2</c:v>
                </c:pt>
                <c:pt idx="1040">
                  <c:v>-2.5374039627982237E-2</c:v>
                </c:pt>
                <c:pt idx="1041">
                  <c:v>1.586972305777401E-2</c:v>
                </c:pt>
                <c:pt idx="1042">
                  <c:v>-1.7561772513783991E-2</c:v>
                </c:pt>
                <c:pt idx="1043">
                  <c:v>1.4446061109956387E-2</c:v>
                </c:pt>
                <c:pt idx="1044">
                  <c:v>-4.3028378239934328E-3</c:v>
                </c:pt>
                <c:pt idx="1045">
                  <c:v>-1.3067187982302664E-2</c:v>
                </c:pt>
                <c:pt idx="1046">
                  <c:v>3.4403669724769603E-3</c:v>
                </c:pt>
                <c:pt idx="1047">
                  <c:v>5.0909090909090349E-3</c:v>
                </c:pt>
                <c:pt idx="1048">
                  <c:v>3.2044655778376008E-3</c:v>
                </c:pt>
                <c:pt idx="1049">
                  <c:v>-3.9155074703760562E-3</c:v>
                </c:pt>
                <c:pt idx="1050">
                  <c:v>-4.758456604944783E-3</c:v>
                </c:pt>
                <c:pt idx="1051">
                  <c:v>-2.1827252884314419E-3</c:v>
                </c:pt>
                <c:pt idx="1052">
                  <c:v>-5.9374999999999289E-3</c:v>
                </c:pt>
                <c:pt idx="1053">
                  <c:v>4.9250759719166037E-3</c:v>
                </c:pt>
                <c:pt idx="1054">
                  <c:v>-3.1282586027112647E-3</c:v>
                </c:pt>
                <c:pt idx="1055">
                  <c:v>2.2489539748953957E-2</c:v>
                </c:pt>
                <c:pt idx="1056">
                  <c:v>1.1253196930947063E-3</c:v>
                </c:pt>
                <c:pt idx="1057">
                  <c:v>-6.1312078479458521E-4</c:v>
                </c:pt>
                <c:pt idx="1058">
                  <c:v>-5.5214723926380049E-3</c:v>
                </c:pt>
                <c:pt idx="1059">
                  <c:v>-2.467612584824308E-3</c:v>
                </c:pt>
                <c:pt idx="1060">
                  <c:v>7.4211502782930427E-3</c:v>
                </c:pt>
                <c:pt idx="1061">
                  <c:v>2.6601186822181599E-3</c:v>
                </c:pt>
                <c:pt idx="1062">
                  <c:v>-4.1836734693877498E-3</c:v>
                </c:pt>
                <c:pt idx="1063">
                  <c:v>1.4345732144687151E-3</c:v>
                </c:pt>
                <c:pt idx="1064">
                  <c:v>-8.5951089737030806E-3</c:v>
                </c:pt>
                <c:pt idx="1065">
                  <c:v>4.2316028485911428E-3</c:v>
                </c:pt>
                <c:pt idx="1066">
                  <c:v>-3.4943473792394819E-3</c:v>
                </c:pt>
                <c:pt idx="1067">
                  <c:v>-1.0004125412541254E-2</c:v>
                </c:pt>
                <c:pt idx="1068">
                  <c:v>5.313053443066984E-3</c:v>
                </c:pt>
                <c:pt idx="1069">
                  <c:v>-1.1398963730569922E-2</c:v>
                </c:pt>
                <c:pt idx="1070">
                  <c:v>-5.8700209643606227E-3</c:v>
                </c:pt>
                <c:pt idx="1071">
                  <c:v>-7.5917334458034391E-3</c:v>
                </c:pt>
                <c:pt idx="1072">
                  <c:v>-1.4980875478113109E-2</c:v>
                </c:pt>
                <c:pt idx="1073">
                  <c:v>-1.8983928378815573E-2</c:v>
                </c:pt>
                <c:pt idx="1074">
                  <c:v>-3.2985156679499195E-4</c:v>
                </c:pt>
                <c:pt idx="1075">
                  <c:v>-1.5398152221733907E-3</c:v>
                </c:pt>
                <c:pt idx="1076">
                  <c:v>1.98281559814939E-3</c:v>
                </c:pt>
                <c:pt idx="1077">
                  <c:v>1.1763412489006253E-2</c:v>
                </c:pt>
                <c:pt idx="1078">
                  <c:v>-3.1511463653157712E-3</c:v>
                </c:pt>
                <c:pt idx="1079">
                  <c:v>1.3080444735120711E-3</c:v>
                </c:pt>
                <c:pt idx="1080">
                  <c:v>-7.1848465055518451E-3</c:v>
                </c:pt>
                <c:pt idx="1081">
                  <c:v>9.8684210526323035E-4</c:v>
                </c:pt>
                <c:pt idx="1082">
                  <c:v>1.8183809836783915E-2</c:v>
                </c:pt>
                <c:pt idx="1083">
                  <c:v>-1.2157073695535314E-2</c:v>
                </c:pt>
                <c:pt idx="1084">
                  <c:v>-8.385972554998844E-3</c:v>
                </c:pt>
                <c:pt idx="1085">
                  <c:v>4.8325096101042853E-3</c:v>
                </c:pt>
                <c:pt idx="1086">
                  <c:v>-1.8581265712099615E-2</c:v>
                </c:pt>
                <c:pt idx="1087">
                  <c:v>4.7889519991088925E-3</c:v>
                </c:pt>
                <c:pt idx="1088">
                  <c:v>8.202172467302038E-3</c:v>
                </c:pt>
                <c:pt idx="1089">
                  <c:v>-8.7950747581355682E-4</c:v>
                </c:pt>
                <c:pt idx="1090">
                  <c:v>-1.2984154929577385E-2</c:v>
                </c:pt>
                <c:pt idx="1091">
                  <c:v>7.0234113712372981E-3</c:v>
                </c:pt>
                <c:pt idx="1092">
                  <c:v>-2.0923281301893026E-2</c:v>
                </c:pt>
                <c:pt idx="1093">
                  <c:v>-3.3921302578018286E-3</c:v>
                </c:pt>
                <c:pt idx="1094">
                  <c:v>3.5171318357158921E-3</c:v>
                </c:pt>
                <c:pt idx="1095">
                  <c:v>1.288863764838899E-2</c:v>
                </c:pt>
                <c:pt idx="1096">
                  <c:v>-1.6296461658667383E-2</c:v>
                </c:pt>
                <c:pt idx="1097">
                  <c:v>-1.8381935776693448E-2</c:v>
                </c:pt>
                <c:pt idx="1098">
                  <c:v>1.4333603051670307E-2</c:v>
                </c:pt>
                <c:pt idx="1099">
                  <c:v>4.5584045584057264E-4</c:v>
                </c:pt>
                <c:pt idx="1100">
                  <c:v>2.2781637999758075E-4</c:v>
                </c:pt>
                <c:pt idx="1101">
                  <c:v>3.6442318642522231E-3</c:v>
                </c:pt>
                <c:pt idx="1102">
                  <c:v>9.5313741064337876E-3</c:v>
                </c:pt>
                <c:pt idx="1103">
                  <c:v>2.4727436214454279E-2</c:v>
                </c:pt>
                <c:pt idx="1104">
                  <c:v>-1.3600965229790485E-2</c:v>
                </c:pt>
                <c:pt idx="1105">
                  <c:v>-4.5591015234072163E-3</c:v>
                </c:pt>
                <c:pt idx="1106">
                  <c:v>6.3672922252011599E-3</c:v>
                </c:pt>
                <c:pt idx="1107">
                  <c:v>2.3310023310023631E-3</c:v>
                </c:pt>
                <c:pt idx="1108">
                  <c:v>-9.0808416389811519E-3</c:v>
                </c:pt>
                <c:pt idx="1109">
                  <c:v>-1.2181493071077409E-2</c:v>
                </c:pt>
                <c:pt idx="1110">
                  <c:v>-4.6385337707884888E-3</c:v>
                </c:pt>
                <c:pt idx="1111">
                  <c:v>-2.6142305069334348E-3</c:v>
                </c:pt>
                <c:pt idx="1112">
                  <c:v>2.0512820512821328E-3</c:v>
                </c:pt>
                <c:pt idx="1113">
                  <c:v>1.4784487660639556E-3</c:v>
                </c:pt>
                <c:pt idx="1114">
                  <c:v>1.1355893708833165E-3</c:v>
                </c:pt>
                <c:pt idx="1115">
                  <c:v>1.3951905626134353E-2</c:v>
                </c:pt>
                <c:pt idx="1116">
                  <c:v>-2.7407987470634332E-2</c:v>
                </c:pt>
                <c:pt idx="1117">
                  <c:v>-2.3809523809523725E-2</c:v>
                </c:pt>
                <c:pt idx="1118">
                  <c:v>-9.8974902792506869E-3</c:v>
                </c:pt>
                <c:pt idx="1119">
                  <c:v>-2.3801023444008917E-3</c:v>
                </c:pt>
                <c:pt idx="1120">
                  <c:v>6.9187641655732435E-3</c:v>
                </c:pt>
                <c:pt idx="1121">
                  <c:v>-8.2928562966473329E-3</c:v>
                </c:pt>
                <c:pt idx="1122">
                  <c:v>-1.5649265320750061E-2</c:v>
                </c:pt>
                <c:pt idx="1123">
                  <c:v>-3.3980582524271941E-2</c:v>
                </c:pt>
                <c:pt idx="1124">
                  <c:v>-1.3567839195979925E-2</c:v>
                </c:pt>
                <c:pt idx="1125">
                  <c:v>-2.1650534895568008E-2</c:v>
                </c:pt>
                <c:pt idx="1126">
                  <c:v>-1.8094246290028426E-2</c:v>
                </c:pt>
                <c:pt idx="1127">
                  <c:v>3.6457642847673277E-2</c:v>
                </c:pt>
                <c:pt idx="1128">
                  <c:v>2.4302890764900109E-3</c:v>
                </c:pt>
                <c:pt idx="1129">
                  <c:v>2.5519969376035512E-3</c:v>
                </c:pt>
                <c:pt idx="1130">
                  <c:v>-2.9273259513807881E-3</c:v>
                </c:pt>
                <c:pt idx="1131">
                  <c:v>-2.9359203472044904E-2</c:v>
                </c:pt>
                <c:pt idx="1132">
                  <c:v>9.0741714886901637E-3</c:v>
                </c:pt>
                <c:pt idx="1133">
                  <c:v>8.2106086276554358E-3</c:v>
                </c:pt>
                <c:pt idx="1134">
                  <c:v>-2.3138572905894605E-2</c:v>
                </c:pt>
                <c:pt idx="1135">
                  <c:v>8.2043138811698224E-3</c:v>
                </c:pt>
                <c:pt idx="1136">
                  <c:v>-1.3387583672397896E-2</c:v>
                </c:pt>
                <c:pt idx="1137">
                  <c:v>-4.2570174271652217E-3</c:v>
                </c:pt>
                <c:pt idx="1138">
                  <c:v>1.0287241148964732E-2</c:v>
                </c:pt>
                <c:pt idx="1139">
                  <c:v>-6.3475271092303664E-3</c:v>
                </c:pt>
                <c:pt idx="1140">
                  <c:v>8.7836039393132115E-3</c:v>
                </c:pt>
                <c:pt idx="1141">
                  <c:v>-1.3060686015831102E-2</c:v>
                </c:pt>
                <c:pt idx="1142">
                  <c:v>6.8172704183930843E-3</c:v>
                </c:pt>
                <c:pt idx="1143">
                  <c:v>-9.1609134360063349E-3</c:v>
                </c:pt>
                <c:pt idx="1144">
                  <c:v>5.4937692616912059E-3</c:v>
                </c:pt>
                <c:pt idx="1145">
                  <c:v>-1.9989339019189756E-2</c:v>
                </c:pt>
                <c:pt idx="1146">
                  <c:v>-1.1150394343214631E-2</c:v>
                </c:pt>
                <c:pt idx="1147">
                  <c:v>2.7640264026402628E-2</c:v>
                </c:pt>
                <c:pt idx="1148">
                  <c:v>-4.2687006556938245E-2</c:v>
                </c:pt>
                <c:pt idx="1149">
                  <c:v>-1.8451216102879586E-2</c:v>
                </c:pt>
                <c:pt idx="1150">
                  <c:v>-8.2597550555396637E-3</c:v>
                </c:pt>
                <c:pt idx="1151">
                  <c:v>1.0913268236645735E-2</c:v>
                </c:pt>
                <c:pt idx="1152">
                  <c:v>1.4204545454543638E-3</c:v>
                </c:pt>
                <c:pt idx="1153">
                  <c:v>3.7163120567375918E-2</c:v>
                </c:pt>
                <c:pt idx="1154">
                  <c:v>2.7899343544857569E-2</c:v>
                </c:pt>
                <c:pt idx="1155">
                  <c:v>-9.3134646088333106E-4</c:v>
                </c:pt>
                <c:pt idx="1156">
                  <c:v>-3.6489545878279572E-2</c:v>
                </c:pt>
                <c:pt idx="1157">
                  <c:v>-3.040774015203862E-3</c:v>
                </c:pt>
                <c:pt idx="1158">
                  <c:v>-1.3863856924996032E-3</c:v>
                </c:pt>
                <c:pt idx="1159">
                  <c:v>-1.0134666111342505E-2</c:v>
                </c:pt>
                <c:pt idx="1160">
                  <c:v>3.6465638148668322E-3</c:v>
                </c:pt>
                <c:pt idx="1161">
                  <c:v>-2.7948574622694844E-3</c:v>
                </c:pt>
                <c:pt idx="1162">
                  <c:v>4.414237668161447E-2</c:v>
                </c:pt>
                <c:pt idx="1163">
                  <c:v>7.9184002147361099E-3</c:v>
                </c:pt>
                <c:pt idx="1164">
                  <c:v>-7.98934753661662E-4</c:v>
                </c:pt>
                <c:pt idx="1165">
                  <c:v>-3.7313432835821558E-3</c:v>
                </c:pt>
                <c:pt idx="1166">
                  <c:v>4.5478865703583171E-3</c:v>
                </c:pt>
                <c:pt idx="1167">
                  <c:v>5.5259653794940133E-2</c:v>
                </c:pt>
                <c:pt idx="1168">
                  <c:v>2.3596214511041103E-2</c:v>
                </c:pt>
                <c:pt idx="1169">
                  <c:v>-1.7381656804733914E-2</c:v>
                </c:pt>
                <c:pt idx="1170">
                  <c:v>-4.6418266215028092E-3</c:v>
                </c:pt>
                <c:pt idx="1171">
                  <c:v>5.4197126291908315E-3</c:v>
                </c:pt>
                <c:pt idx="1172">
                  <c:v>3.7858844177009132E-2</c:v>
                </c:pt>
                <c:pt idx="1173">
                  <c:v>-9.5422152433869423E-3</c:v>
                </c:pt>
                <c:pt idx="1174">
                  <c:v>5.7317073170730648E-3</c:v>
                </c:pt>
                <c:pt idx="1175">
                  <c:v>2.0371044016005868E-2</c:v>
                </c:pt>
                <c:pt idx="1176">
                  <c:v>-7.9619726678550329E-3</c:v>
                </c:pt>
                <c:pt idx="1177">
                  <c:v>-1.91662673694315E-3</c:v>
                </c:pt>
                <c:pt idx="1178">
                  <c:v>-4.3206913106096367E-3</c:v>
                </c:pt>
                <c:pt idx="1179">
                  <c:v>-5.6653809064609595E-3</c:v>
                </c:pt>
                <c:pt idx="1180">
                  <c:v>-1.9396290459449128E-3</c:v>
                </c:pt>
                <c:pt idx="1181">
                  <c:v>2.0648609255435879E-3</c:v>
                </c:pt>
                <c:pt idx="1182">
                  <c:v>-1.5272727272727327E-2</c:v>
                </c:pt>
                <c:pt idx="1183">
                  <c:v>8.6164451009373977E-4</c:v>
                </c:pt>
                <c:pt idx="1184">
                  <c:v>1.2421596359611264E-2</c:v>
                </c:pt>
                <c:pt idx="1185">
                  <c:v>-9.2322643343050181E-3</c:v>
                </c:pt>
                <c:pt idx="1186">
                  <c:v>1.2383521333987124E-2</c:v>
                </c:pt>
                <c:pt idx="1187">
                  <c:v>2.3010778733196791E-3</c:v>
                </c:pt>
                <c:pt idx="1188">
                  <c:v>-8.2165297245047064E-3</c:v>
                </c:pt>
                <c:pt idx="1189">
                  <c:v>-5.9697855750486806E-3</c:v>
                </c:pt>
                <c:pt idx="1190">
                  <c:v>-5.2702537075622891E-3</c:v>
                </c:pt>
                <c:pt idx="1191">
                  <c:v>6.4070970921636938E-3</c:v>
                </c:pt>
                <c:pt idx="1192">
                  <c:v>4.0401567091086221E-3</c:v>
                </c:pt>
                <c:pt idx="1193">
                  <c:v>-1.7314961590049971E-2</c:v>
                </c:pt>
                <c:pt idx="1194">
                  <c:v>1.3649336145924451E-3</c:v>
                </c:pt>
                <c:pt idx="1195">
                  <c:v>-7.0631970260224275E-3</c:v>
                </c:pt>
                <c:pt idx="1196">
                  <c:v>-1.0108573567952139E-2</c:v>
                </c:pt>
                <c:pt idx="1197">
                  <c:v>7.1860816944024908E-3</c:v>
                </c:pt>
                <c:pt idx="1198">
                  <c:v>2.7537864563775827E-3</c:v>
                </c:pt>
                <c:pt idx="1199">
                  <c:v>-1.0610410685307659E-2</c:v>
                </c:pt>
                <c:pt idx="1200">
                  <c:v>-2.6495079485239215E-3</c:v>
                </c:pt>
                <c:pt idx="1201">
                  <c:v>-5.9456040480708738E-3</c:v>
                </c:pt>
                <c:pt idx="1202">
                  <c:v>-1.3616696360396974E-2</c:v>
                </c:pt>
                <c:pt idx="1203">
                  <c:v>-1.4191717197781228E-3</c:v>
                </c:pt>
                <c:pt idx="1204">
                  <c:v>-4.7803617571060553E-3</c:v>
                </c:pt>
                <c:pt idx="1205">
                  <c:v>1.882383486953132E-2</c:v>
                </c:pt>
                <c:pt idx="1206">
                  <c:v>-1.1340468909276202E-2</c:v>
                </c:pt>
                <c:pt idx="1207">
                  <c:v>-7.6040726897796951E-3</c:v>
                </c:pt>
                <c:pt idx="1208">
                  <c:v>1.1558441558441546E-2</c:v>
                </c:pt>
                <c:pt idx="1209">
                  <c:v>6.9328540249069537E-3</c:v>
                </c:pt>
                <c:pt idx="1210">
                  <c:v>9.817671809256634E-3</c:v>
                </c:pt>
                <c:pt idx="1211">
                  <c:v>1.2626262626262985E-3</c:v>
                </c:pt>
                <c:pt idx="1212">
                  <c:v>-5.6746532156368712E-3</c:v>
                </c:pt>
                <c:pt idx="1213">
                  <c:v>1.2175015852885274E-2</c:v>
                </c:pt>
                <c:pt idx="1214">
                  <c:v>-6.0142839243203516E-3</c:v>
                </c:pt>
                <c:pt idx="1215">
                  <c:v>-4.7901172318164376E-3</c:v>
                </c:pt>
                <c:pt idx="1216">
                  <c:v>-9.7530082330588019E-3</c:v>
                </c:pt>
                <c:pt idx="1217">
                  <c:v>-8.0583269378359246E-3</c:v>
                </c:pt>
                <c:pt idx="1218">
                  <c:v>-6.447453255963298E-4</c:v>
                </c:pt>
                <c:pt idx="1219">
                  <c:v>-2.4000000000000021E-2</c:v>
                </c:pt>
                <c:pt idx="1220">
                  <c:v>-3.371232152300363E-2</c:v>
                </c:pt>
                <c:pt idx="1221">
                  <c:v>-3.4751676015870925E-2</c:v>
                </c:pt>
                <c:pt idx="1222">
                  <c:v>1.7009213323884165E-3</c:v>
                </c:pt>
                <c:pt idx="1223">
                  <c:v>-2.2357435970001394E-2</c:v>
                </c:pt>
                <c:pt idx="1224">
                  <c:v>1.1579099724996489E-3</c:v>
                </c:pt>
                <c:pt idx="1225">
                  <c:v>8.2405667196761012E-3</c:v>
                </c:pt>
                <c:pt idx="1226">
                  <c:v>-7.1694866647548094E-3</c:v>
                </c:pt>
                <c:pt idx="1227">
                  <c:v>-1.7764298093587372E-2</c:v>
                </c:pt>
                <c:pt idx="1228">
                  <c:v>-5.4403764152330947E-3</c:v>
                </c:pt>
                <c:pt idx="1229">
                  <c:v>3.7256061502069615E-2</c:v>
                </c:pt>
                <c:pt idx="1230">
                  <c:v>-1.7816419612314727E-2</c:v>
                </c:pt>
                <c:pt idx="1231">
                  <c:v>1.7704251922797898E-2</c:v>
                </c:pt>
                <c:pt idx="1232">
                  <c:v>-2.7520319406815763E-2</c:v>
                </c:pt>
                <c:pt idx="1233">
                  <c:v>2.9325513196480912E-2</c:v>
                </c:pt>
                <c:pt idx="1234">
                  <c:v>3.2621082621082431E-2</c:v>
                </c:pt>
                <c:pt idx="1235">
                  <c:v>-7.7252034763414246E-3</c:v>
                </c:pt>
                <c:pt idx="1236">
                  <c:v>-4.1151119143611914E-2</c:v>
                </c:pt>
                <c:pt idx="1237">
                  <c:v>-5.7996230245027647E-4</c:v>
                </c:pt>
                <c:pt idx="1238">
                  <c:v>1.0300304656898129E-2</c:v>
                </c:pt>
                <c:pt idx="1239">
                  <c:v>3.3026995979322127E-2</c:v>
                </c:pt>
                <c:pt idx="1240">
                  <c:v>-5.1709758131776473E-2</c:v>
                </c:pt>
                <c:pt idx="1241">
                  <c:v>-4.3975373790676731E-3</c:v>
                </c:pt>
                <c:pt idx="1242">
                  <c:v>4.1224970553592311E-2</c:v>
                </c:pt>
                <c:pt idx="1243">
                  <c:v>-2.121040723981904E-2</c:v>
                </c:pt>
                <c:pt idx="1244">
                  <c:v>1.8925166136954719E-2</c:v>
                </c:pt>
                <c:pt idx="1245">
                  <c:v>2.8356727633631174E-2</c:v>
                </c:pt>
                <c:pt idx="1246">
                  <c:v>3.391699986212604E-2</c:v>
                </c:pt>
                <c:pt idx="1247">
                  <c:v>-4.400586744899293E-3</c:v>
                </c:pt>
                <c:pt idx="1248">
                  <c:v>1.7412268952585741E-3</c:v>
                </c:pt>
                <c:pt idx="1249">
                  <c:v>-1.0562909479877036E-2</c:v>
                </c:pt>
                <c:pt idx="1250">
                  <c:v>-1.4729729729729746E-2</c:v>
                </c:pt>
                <c:pt idx="1251">
                  <c:v>-3.1545741324919829E-3</c:v>
                </c:pt>
                <c:pt idx="1252">
                  <c:v>9.493670886076E-3</c:v>
                </c:pt>
                <c:pt idx="1253">
                  <c:v>-5.4518195447731399E-3</c:v>
                </c:pt>
                <c:pt idx="1254">
                  <c:v>1.0826367000137171E-2</c:v>
                </c:pt>
                <c:pt idx="1255">
                  <c:v>3.9316702819955918E-3</c:v>
                </c:pt>
                <c:pt idx="1256">
                  <c:v>-1.2018906144496966E-2</c:v>
                </c:pt>
                <c:pt idx="1257">
                  <c:v>3.4171678512848525E-2</c:v>
                </c:pt>
                <c:pt idx="1258">
                  <c:v>2.0882897171556891E-2</c:v>
                </c:pt>
              </c:numCache>
            </c:numRef>
          </c:yVal>
          <c:smooth val="0"/>
        </c:ser>
        <c:dLbls>
          <c:showLegendKey val="0"/>
          <c:showVal val="0"/>
          <c:showCatName val="0"/>
          <c:showSerName val="0"/>
          <c:showPercent val="0"/>
          <c:showBubbleSize val="0"/>
        </c:dLbls>
        <c:axId val="328390528"/>
        <c:axId val="328392064"/>
      </c:scatterChart>
      <c:valAx>
        <c:axId val="32839052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0" vert="horz"/>
          <a:lstStyle/>
          <a:p>
            <a:pPr>
              <a:defRPr sz="1200" b="0" i="0" u="none" strike="noStrike" baseline="0">
                <a:solidFill>
                  <a:srgbClr val="808080"/>
                </a:solidFill>
                <a:latin typeface="Arial" pitchFamily="34" charset="0"/>
                <a:ea typeface="Calibri"/>
                <a:cs typeface="Arial" pitchFamily="34" charset="0"/>
              </a:defRPr>
            </a:pPr>
            <a:endParaRPr lang="en-US"/>
          </a:p>
        </c:txPr>
        <c:crossAx val="328392064"/>
        <c:crosses val="autoZero"/>
        <c:crossBetween val="midCat"/>
      </c:valAx>
      <c:valAx>
        <c:axId val="3283920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0" vert="horz"/>
          <a:lstStyle/>
          <a:p>
            <a:pPr>
              <a:defRPr sz="1200" b="0" i="0" u="none" strike="noStrike" baseline="0">
                <a:solidFill>
                  <a:srgbClr val="808080"/>
                </a:solidFill>
                <a:latin typeface="Arial" pitchFamily="34" charset="0"/>
                <a:ea typeface="Calibri"/>
                <a:cs typeface="Arial" pitchFamily="34" charset="0"/>
              </a:defRPr>
            </a:pPr>
            <a:endParaRPr lang="en-US"/>
          </a:p>
        </c:txPr>
        <c:crossAx val="328390528"/>
        <c:crosses val="autoZero"/>
        <c:crossBetween val="midCat"/>
      </c:valAx>
      <c:spPr>
        <a:noFill/>
        <a:ln w="25400">
          <a:noFill/>
        </a:ln>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77633952005999252"/>
        </c:manualLayout>
      </c:layout>
      <c:barChart>
        <c:barDir val="col"/>
        <c:grouping val="clustered"/>
        <c:varyColors val="0"/>
        <c:ser>
          <c:idx val="0"/>
          <c:order val="0"/>
          <c:tx>
            <c:strRef>
              <c:f>Graphs!$E$205</c:f>
              <c:strCache>
                <c:ptCount val="1"/>
                <c:pt idx="0">
                  <c:v>Gross Margin</c:v>
                </c:pt>
              </c:strCache>
            </c:strRef>
          </c:tx>
          <c:spPr>
            <a:solidFill>
              <a:srgbClr val="9B2B39"/>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itchFamily="34" charset="0"/>
                    <a:ea typeface="+mn-ea"/>
                    <a:cs typeface="Arial"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Graphs!$F$204:$I$204</c:f>
              <c:strCache>
                <c:ptCount val="4"/>
                <c:pt idx="0">
                  <c:v>FY 2013</c:v>
                </c:pt>
                <c:pt idx="1">
                  <c:v>FY 2014</c:v>
                </c:pt>
                <c:pt idx="2">
                  <c:v>FY 2015</c:v>
                </c:pt>
                <c:pt idx="3">
                  <c:v>FY 2016</c:v>
                </c:pt>
              </c:strCache>
            </c:strRef>
          </c:cat>
          <c:val>
            <c:numRef>
              <c:f>Graphs!$F$205:$I$205</c:f>
              <c:numCache>
                <c:formatCode>#,##0.00</c:formatCode>
                <c:ptCount val="4"/>
                <c:pt idx="0">
                  <c:v>63.613199999999999</c:v>
                </c:pt>
                <c:pt idx="1">
                  <c:v>61.4315</c:v>
                </c:pt>
                <c:pt idx="2">
                  <c:v>64.2547</c:v>
                </c:pt>
                <c:pt idx="3">
                  <c:v>74.325466588986174</c:v>
                </c:pt>
              </c:numCache>
            </c:numRef>
          </c:val>
        </c:ser>
        <c:ser>
          <c:idx val="1"/>
          <c:order val="1"/>
          <c:tx>
            <c:strRef>
              <c:f>Graphs!$E$206</c:f>
              <c:strCache>
                <c:ptCount val="1"/>
                <c:pt idx="0">
                  <c:v>Operating Margin</c:v>
                </c:pt>
              </c:strCache>
            </c:strRef>
          </c:tx>
          <c:invertIfNegative val="0"/>
          <c:dLbls>
            <c:numFmt formatCode="#,##0" sourceLinked="0"/>
            <c:txPr>
              <a:bodyPr/>
              <a:lstStyle/>
              <a:p>
                <a:pPr>
                  <a:defRPr sz="1000">
                    <a:latin typeface="Arial" pitchFamily="34" charset="0"/>
                    <a:cs typeface="Arial" pitchFamily="34" charset="0"/>
                  </a:defRPr>
                </a:pPr>
                <a:endParaRPr lang="en-US"/>
              </a:p>
            </c:txPr>
            <c:dLblPos val="outEnd"/>
            <c:showLegendKey val="0"/>
            <c:showVal val="1"/>
            <c:showCatName val="0"/>
            <c:showSerName val="0"/>
            <c:showPercent val="0"/>
            <c:showBubbleSize val="0"/>
            <c:showLeaderLines val="0"/>
          </c:dLbls>
          <c:cat>
            <c:strRef>
              <c:f>Graphs!$F$204:$I$204</c:f>
              <c:strCache>
                <c:ptCount val="4"/>
                <c:pt idx="0">
                  <c:v>FY 2013</c:v>
                </c:pt>
                <c:pt idx="1">
                  <c:v>FY 2014</c:v>
                </c:pt>
                <c:pt idx="2">
                  <c:v>FY 2015</c:v>
                </c:pt>
                <c:pt idx="3">
                  <c:v>FY 2016</c:v>
                </c:pt>
              </c:strCache>
            </c:strRef>
          </c:cat>
          <c:val>
            <c:numRef>
              <c:f>Graphs!$F$206:$I$206</c:f>
              <c:numCache>
                <c:formatCode>#,##0.00</c:formatCode>
                <c:ptCount val="4"/>
                <c:pt idx="0">
                  <c:v>25.186299999999999</c:v>
                </c:pt>
                <c:pt idx="1">
                  <c:v>24.491399999999999</c:v>
                </c:pt>
                <c:pt idx="2">
                  <c:v>25.429200000000002</c:v>
                </c:pt>
                <c:pt idx="3">
                  <c:v>35.218024617420525</c:v>
                </c:pt>
              </c:numCache>
            </c:numRef>
          </c:val>
        </c:ser>
        <c:dLbls>
          <c:showLegendKey val="0"/>
          <c:showVal val="0"/>
          <c:showCatName val="0"/>
          <c:showSerName val="0"/>
          <c:showPercent val="0"/>
          <c:showBubbleSize val="0"/>
        </c:dLbls>
        <c:gapWidth val="83"/>
        <c:overlap val="-27"/>
        <c:axId val="328650752"/>
        <c:axId val="328652288"/>
      </c:barChart>
      <c:catAx>
        <c:axId val="328650752"/>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8652288"/>
        <c:crosses val="autoZero"/>
        <c:auto val="1"/>
        <c:lblAlgn val="ctr"/>
        <c:lblOffset val="100"/>
        <c:noMultiLvlLbl val="0"/>
      </c:catAx>
      <c:valAx>
        <c:axId val="328652288"/>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8650752"/>
        <c:crosses val="autoZero"/>
        <c:crossBetween val="between"/>
      </c:valAx>
      <c:spPr>
        <a:noFill/>
        <a:ln w="0">
          <a:noFill/>
        </a:ln>
        <a:effectLst/>
      </c:spPr>
    </c:plotArea>
    <c:legend>
      <c:legendPos val="b"/>
      <c:layout>
        <c:manualLayout>
          <c:xMode val="edge"/>
          <c:yMode val="edge"/>
          <c:x val="0.2130697166723852"/>
          <c:y val="0.89843316460442446"/>
          <c:w val="0.57386056665522966"/>
          <c:h val="0.10156683539557555"/>
        </c:manualLayout>
      </c:layout>
      <c:overlay val="0"/>
      <c:txPr>
        <a:bodyPr/>
        <a:lstStyle/>
        <a:p>
          <a:pPr>
            <a:defRPr>
              <a:latin typeface="Arial" pitchFamily="34" charset="0"/>
              <a:cs typeface="Arial" pitchFamily="34" charset="0"/>
            </a:defRPr>
          </a:pPr>
          <a:endParaRPr lang="en-US"/>
        </a:p>
      </c:txPr>
    </c:legend>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82459452160493829"/>
        </c:manualLayout>
      </c:layout>
      <c:barChart>
        <c:barDir val="col"/>
        <c:grouping val="clustered"/>
        <c:varyColors val="0"/>
        <c:ser>
          <c:idx val="0"/>
          <c:order val="0"/>
          <c:tx>
            <c:strRef>
              <c:f>Graphs!$E$241</c:f>
              <c:strCache>
                <c:ptCount val="1"/>
                <c:pt idx="0">
                  <c:v>Actual EPS</c:v>
                </c:pt>
              </c:strCache>
            </c:strRef>
          </c:tx>
          <c:spPr>
            <a:solidFill>
              <a:srgbClr val="9B2B39"/>
            </a:solidFill>
            <a:ln>
              <a:noFill/>
            </a:ln>
            <a:effectLst/>
          </c:spPr>
          <c:invertIfNegative val="0"/>
          <c:cat>
            <c:strRef>
              <c:f>Graphs!$D$242:$D$253</c:f>
              <c:strCache>
                <c:ptCount val="12"/>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strCache>
            </c:strRef>
          </c:cat>
          <c:val>
            <c:numRef>
              <c:f>Graphs!$E$242:$E$253</c:f>
              <c:numCache>
                <c:formatCode>General</c:formatCode>
                <c:ptCount val="12"/>
                <c:pt idx="0">
                  <c:v>1.02</c:v>
                </c:pt>
                <c:pt idx="1">
                  <c:v>0.88</c:v>
                </c:pt>
                <c:pt idx="2">
                  <c:v>0.93</c:v>
                </c:pt>
                <c:pt idx="3">
                  <c:v>0.92</c:v>
                </c:pt>
                <c:pt idx="4">
                  <c:v>1.0900000000000001</c:v>
                </c:pt>
                <c:pt idx="5">
                  <c:v>0.76</c:v>
                </c:pt>
                <c:pt idx="6">
                  <c:v>0.8</c:v>
                </c:pt>
                <c:pt idx="7">
                  <c:v>0.78</c:v>
                </c:pt>
              </c:numCache>
            </c:numRef>
          </c:val>
        </c:ser>
        <c:ser>
          <c:idx val="1"/>
          <c:order val="1"/>
          <c:tx>
            <c:strRef>
              <c:f>Graphs!$F$241</c:f>
              <c:strCache>
                <c:ptCount val="1"/>
                <c:pt idx="0">
                  <c:v>Analyst EPS Estimates</c:v>
                </c:pt>
              </c:strCache>
            </c:strRef>
          </c:tx>
          <c:invertIfNegative val="0"/>
          <c:cat>
            <c:strRef>
              <c:f>Graphs!$D$242:$D$253</c:f>
              <c:strCache>
                <c:ptCount val="12"/>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strCache>
            </c:strRef>
          </c:cat>
          <c:val>
            <c:numRef>
              <c:f>Graphs!$F$242:$F$253</c:f>
              <c:numCache>
                <c:formatCode>0.00</c:formatCode>
                <c:ptCount val="12"/>
                <c:pt idx="0">
                  <c:v>0.91273000000000004</c:v>
                </c:pt>
                <c:pt idx="1">
                  <c:v>0.89229000000000003</c:v>
                </c:pt>
                <c:pt idx="2">
                  <c:v>0.90305000000000002</c:v>
                </c:pt>
                <c:pt idx="3">
                  <c:v>0.88121000000000005</c:v>
                </c:pt>
                <c:pt idx="4">
                  <c:v>1.05179</c:v>
                </c:pt>
                <c:pt idx="5">
                  <c:v>0.77073999999999998</c:v>
                </c:pt>
                <c:pt idx="6">
                  <c:v>0.83696000000000004</c:v>
                </c:pt>
                <c:pt idx="7">
                  <c:v>0.72621000000000002</c:v>
                </c:pt>
                <c:pt idx="8">
                  <c:v>0.85</c:v>
                </c:pt>
                <c:pt idx="9">
                  <c:v>0.82</c:v>
                </c:pt>
                <c:pt idx="10">
                  <c:v>0.92</c:v>
                </c:pt>
                <c:pt idx="11">
                  <c:v>0.92</c:v>
                </c:pt>
              </c:numCache>
            </c:numRef>
          </c:val>
        </c:ser>
        <c:ser>
          <c:idx val="2"/>
          <c:order val="2"/>
          <c:tx>
            <c:strRef>
              <c:f>Graphs!$G$241</c:f>
              <c:strCache>
                <c:ptCount val="1"/>
                <c:pt idx="0">
                  <c:v>EPS Estimates </c:v>
                </c:pt>
              </c:strCache>
            </c:strRef>
          </c:tx>
          <c:invertIfNegative val="0"/>
          <c:cat>
            <c:strRef>
              <c:f>Graphs!$D$242:$D$253</c:f>
              <c:strCache>
                <c:ptCount val="12"/>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strCache>
            </c:strRef>
          </c:cat>
          <c:val>
            <c:numRef>
              <c:f>Graphs!$G$242:$G$253</c:f>
              <c:numCache>
                <c:formatCode>General</c:formatCode>
                <c:ptCount val="12"/>
                <c:pt idx="8" formatCode="0.00">
                  <c:v>0.92231248955606981</c:v>
                </c:pt>
                <c:pt idx="9" formatCode="0.00">
                  <c:v>0.86510413072934478</c:v>
                </c:pt>
                <c:pt idx="10" formatCode="0.00">
                  <c:v>0.81979086490582043</c:v>
                </c:pt>
                <c:pt idx="11" formatCode="0.00">
                  <c:v>0.88237999368682718</c:v>
                </c:pt>
              </c:numCache>
            </c:numRef>
          </c:val>
        </c:ser>
        <c:dLbls>
          <c:showLegendKey val="0"/>
          <c:showVal val="0"/>
          <c:showCatName val="0"/>
          <c:showSerName val="0"/>
          <c:showPercent val="0"/>
          <c:showBubbleSize val="0"/>
        </c:dLbls>
        <c:gapWidth val="83"/>
        <c:overlap val="-27"/>
        <c:axId val="329559424"/>
        <c:axId val="329561216"/>
      </c:barChart>
      <c:catAx>
        <c:axId val="329559424"/>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9561216"/>
        <c:crosses val="autoZero"/>
        <c:auto val="1"/>
        <c:lblAlgn val="ctr"/>
        <c:lblOffset val="100"/>
        <c:noMultiLvlLbl val="0"/>
      </c:catAx>
      <c:valAx>
        <c:axId val="329561216"/>
        <c:scaling>
          <c:orientation val="minMax"/>
        </c:scaling>
        <c:delete val="0"/>
        <c:axPos val="l"/>
        <c:majorGridlines>
          <c:spPr>
            <a:ln w="9525" cap="flat" cmpd="sng" algn="ctr">
              <a:no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9559424"/>
        <c:crosses val="autoZero"/>
        <c:crossBetween val="between"/>
      </c:valAx>
      <c:spPr>
        <a:noFill/>
        <a:ln w="0">
          <a:noFill/>
        </a:ln>
        <a:effectLst/>
      </c:spPr>
    </c:plotArea>
    <c:legend>
      <c:legendPos val="b"/>
      <c:layout>
        <c:manualLayout>
          <c:xMode val="edge"/>
          <c:yMode val="edge"/>
          <c:x val="0.11819322967282149"/>
          <c:y val="0"/>
          <c:w val="0.24356786524133464"/>
          <c:h val="0.17016242283950614"/>
        </c:manualLayout>
      </c:layout>
      <c:overlay val="0"/>
    </c:legend>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spPr>
            <a:solidFill>
              <a:srgbClr val="9B2B39"/>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itchFamily="34" charset="0"/>
                    <a:ea typeface="+mn-ea"/>
                    <a:cs typeface="Arial"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Graphs!$D$322:$M$322</c:f>
              <c:strCache>
                <c:ptCount val="10"/>
                <c:pt idx="0">
                  <c:v>Q1 2014</c:v>
                </c:pt>
                <c:pt idx="1">
                  <c:v>Q2 2014</c:v>
                </c:pt>
                <c:pt idx="2">
                  <c:v>Q3 2014</c:v>
                </c:pt>
                <c:pt idx="3">
                  <c:v>Q4 2014</c:v>
                </c:pt>
                <c:pt idx="4">
                  <c:v>Q1 2015</c:v>
                </c:pt>
                <c:pt idx="5">
                  <c:v>Q2 2015</c:v>
                </c:pt>
                <c:pt idx="6">
                  <c:v>Q3 2015</c:v>
                </c:pt>
                <c:pt idx="7">
                  <c:v>Q4 2015</c:v>
                </c:pt>
                <c:pt idx="8">
                  <c:v>Q1 2016</c:v>
                </c:pt>
                <c:pt idx="9">
                  <c:v>Q2 2016</c:v>
                </c:pt>
              </c:strCache>
            </c:strRef>
          </c:cat>
          <c:val>
            <c:numRef>
              <c:f>Graphs!$D$323:$M$323</c:f>
              <c:numCache>
                <c:formatCode>#,##0.00</c:formatCode>
                <c:ptCount val="10"/>
                <c:pt idx="0">
                  <c:v>0.38</c:v>
                </c:pt>
                <c:pt idx="1">
                  <c:v>0.375</c:v>
                </c:pt>
                <c:pt idx="2">
                  <c:v>0.375</c:v>
                </c:pt>
                <c:pt idx="3">
                  <c:v>0.38</c:v>
                </c:pt>
                <c:pt idx="4">
                  <c:v>0.41249999999999998</c:v>
                </c:pt>
                <c:pt idx="5">
                  <c:v>0.41249999999999998</c:v>
                </c:pt>
                <c:pt idx="6">
                  <c:v>0.41249999999999998</c:v>
                </c:pt>
                <c:pt idx="7">
                  <c:v>0.41</c:v>
                </c:pt>
                <c:pt idx="8">
                  <c:v>0.47</c:v>
                </c:pt>
                <c:pt idx="9">
                  <c:v>0.48</c:v>
                </c:pt>
              </c:numCache>
            </c:numRef>
          </c:val>
        </c:ser>
        <c:dLbls>
          <c:showLegendKey val="0"/>
          <c:showVal val="0"/>
          <c:showCatName val="0"/>
          <c:showSerName val="0"/>
          <c:showPercent val="0"/>
          <c:showBubbleSize val="0"/>
        </c:dLbls>
        <c:gapWidth val="83"/>
        <c:overlap val="-27"/>
        <c:axId val="329602944"/>
        <c:axId val="329604480"/>
      </c:barChart>
      <c:catAx>
        <c:axId val="329602944"/>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9604480"/>
        <c:crosses val="autoZero"/>
        <c:auto val="1"/>
        <c:lblAlgn val="ctr"/>
        <c:lblOffset val="100"/>
        <c:noMultiLvlLbl val="0"/>
      </c:catAx>
      <c:valAx>
        <c:axId val="329604480"/>
        <c:scaling>
          <c:orientation val="minMax"/>
          <c:max val="0.5"/>
        </c:scaling>
        <c:delete val="0"/>
        <c:axPos val="l"/>
        <c:majorGridlines>
          <c:spPr>
            <a:ln w="9525" cap="flat" cmpd="sng" algn="ctr">
              <a:no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9602944"/>
        <c:crosses val="autoZero"/>
        <c:crossBetween val="between"/>
        <c:majorUnit val="0.1"/>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spPr>
            <a:solidFill>
              <a:srgbClr val="9B2B39"/>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itchFamily="34" charset="0"/>
                    <a:ea typeface="+mn-ea"/>
                    <a:cs typeface="Arial"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Graphs!$D$288:$J$288</c:f>
              <c:strCache>
                <c:ptCount val="7"/>
                <c:pt idx="0">
                  <c:v>FY 2011</c:v>
                </c:pt>
                <c:pt idx="1">
                  <c:v>FY 2012</c:v>
                </c:pt>
                <c:pt idx="2">
                  <c:v>FY 2013</c:v>
                </c:pt>
                <c:pt idx="3">
                  <c:v>FY 2014</c:v>
                </c:pt>
                <c:pt idx="4">
                  <c:v>FY 2015</c:v>
                </c:pt>
                <c:pt idx="5">
                  <c:v>FY 2016 Est</c:v>
                </c:pt>
                <c:pt idx="6">
                  <c:v>FY 2017 Est</c:v>
                </c:pt>
              </c:strCache>
            </c:strRef>
          </c:cat>
          <c:val>
            <c:numRef>
              <c:f>Graphs!$D$289:$J$289</c:f>
              <c:numCache>
                <c:formatCode>#,##0.00</c:formatCode>
                <c:ptCount val="7"/>
                <c:pt idx="0">
                  <c:v>1.04</c:v>
                </c:pt>
                <c:pt idx="1">
                  <c:v>1.2</c:v>
                </c:pt>
                <c:pt idx="2">
                  <c:v>1.3599999999999999</c:v>
                </c:pt>
                <c:pt idx="3">
                  <c:v>1.5</c:v>
                </c:pt>
                <c:pt idx="4">
                  <c:v>1.65</c:v>
                </c:pt>
                <c:pt idx="5">
                  <c:v>1.81</c:v>
                </c:pt>
                <c:pt idx="6">
                  <c:v>2</c:v>
                </c:pt>
              </c:numCache>
            </c:numRef>
          </c:val>
        </c:ser>
        <c:dLbls>
          <c:showLegendKey val="0"/>
          <c:showVal val="0"/>
          <c:showCatName val="0"/>
          <c:showSerName val="0"/>
          <c:showPercent val="0"/>
          <c:showBubbleSize val="0"/>
        </c:dLbls>
        <c:gapWidth val="83"/>
        <c:overlap val="-27"/>
        <c:axId val="329620480"/>
        <c:axId val="329650944"/>
      </c:barChart>
      <c:catAx>
        <c:axId val="329620480"/>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9650944"/>
        <c:crosses val="autoZero"/>
        <c:auto val="1"/>
        <c:lblAlgn val="ctr"/>
        <c:lblOffset val="100"/>
        <c:noMultiLvlLbl val="0"/>
      </c:catAx>
      <c:valAx>
        <c:axId val="329650944"/>
        <c:scaling>
          <c:orientation val="minMax"/>
        </c:scaling>
        <c:delete val="0"/>
        <c:axPos val="l"/>
        <c:majorGridlines>
          <c:spPr>
            <a:ln w="9525" cap="flat" cmpd="sng" algn="ctr">
              <a:noFill/>
              <a:round/>
            </a:ln>
            <a:effectLst/>
          </c:spPr>
        </c:majorGridlines>
        <c:numFmt formatCode="&quot;$&quot;#,##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9620480"/>
        <c:crosses val="autoZero"/>
        <c:crossBetween val="between"/>
        <c:majorUnit val="0.70000000000000007"/>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6629155730533682"/>
          <c:y val="3.0092592592592591E-2"/>
          <c:w val="0.46388888888888891"/>
          <c:h val="0.77314814814814814"/>
        </c:manualLayout>
      </c:layout>
      <c:pieChart>
        <c:varyColors val="1"/>
        <c:ser>
          <c:idx val="0"/>
          <c:order val="0"/>
          <c:spPr>
            <a:solidFill>
              <a:srgbClr val="9B2B39"/>
            </a:solidFill>
          </c:spPr>
          <c:dPt>
            <c:idx val="0"/>
            <c:bubble3D val="0"/>
            <c:spPr>
              <a:solidFill>
                <a:srgbClr val="FFC800"/>
              </a:solidFill>
            </c:spPr>
          </c:dPt>
          <c:dLbls>
            <c:dLbl>
              <c:idx val="0"/>
              <c:spPr/>
              <c:txPr>
                <a:bodyPr/>
                <a:lstStyle/>
                <a:p>
                  <a:pPr>
                    <a:defRPr sz="1200">
                      <a:solidFill>
                        <a:sysClr val="windowText" lastClr="000000"/>
                      </a:solidFill>
                      <a:latin typeface="Arial" pitchFamily="34" charset="0"/>
                      <a:cs typeface="Arial" pitchFamily="34" charset="0"/>
                    </a:defRPr>
                  </a:pPr>
                  <a:endParaRPr lang="en-US"/>
                </a:p>
              </c:txPr>
              <c:showLegendKey val="0"/>
              <c:showVal val="0"/>
              <c:showCatName val="0"/>
              <c:showSerName val="0"/>
              <c:showPercent val="1"/>
              <c:showBubbleSize val="0"/>
            </c:dLbl>
            <c:txPr>
              <a:bodyPr/>
              <a:lstStyle/>
              <a:p>
                <a:pPr>
                  <a:defRPr sz="1200">
                    <a:solidFill>
                      <a:schemeClr val="bg1"/>
                    </a:solidFill>
                    <a:latin typeface="Arial" pitchFamily="34" charset="0"/>
                    <a:cs typeface="Arial" pitchFamily="34" charset="0"/>
                  </a:defRPr>
                </a:pPr>
                <a:endParaRPr lang="en-US"/>
              </a:p>
            </c:txPr>
            <c:showLegendKey val="0"/>
            <c:showVal val="0"/>
            <c:showCatName val="0"/>
            <c:showSerName val="0"/>
            <c:showPercent val="1"/>
            <c:showBubbleSize val="0"/>
            <c:showLeaderLines val="1"/>
          </c:dLbls>
          <c:cat>
            <c:strRef>
              <c:f>Graphs!$D$269:$D$270</c:f>
              <c:strCache>
                <c:ptCount val="2"/>
                <c:pt idx="0">
                  <c:v>Total debt</c:v>
                </c:pt>
                <c:pt idx="1">
                  <c:v>Market value of equity</c:v>
                </c:pt>
              </c:strCache>
            </c:strRef>
          </c:cat>
          <c:val>
            <c:numRef>
              <c:f>Graphs!$E$269:$E$270</c:f>
              <c:numCache>
                <c:formatCode>#,##0.0_);\(#,##0.0\)</c:formatCode>
                <c:ptCount val="2"/>
                <c:pt idx="0">
                  <c:v>2987.5</c:v>
                </c:pt>
                <c:pt idx="1">
                  <c:v>14401.71407</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27980555555555553"/>
          <c:y val="0.80478783902012252"/>
          <c:w val="0.44797222222222227"/>
          <c:h val="0.19521216097987751"/>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spPr>
            <a:solidFill>
              <a:srgbClr val="9B2B39"/>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itchFamily="34" charset="0"/>
                    <a:ea typeface="+mn-ea"/>
                    <a:cs typeface="Arial"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Graphs!$D$288:$J$288</c:f>
              <c:strCache>
                <c:ptCount val="7"/>
                <c:pt idx="0">
                  <c:v>FY 2011</c:v>
                </c:pt>
                <c:pt idx="1">
                  <c:v>FY 2012</c:v>
                </c:pt>
                <c:pt idx="2">
                  <c:v>FY 2013</c:v>
                </c:pt>
                <c:pt idx="3">
                  <c:v>FY 2014</c:v>
                </c:pt>
                <c:pt idx="4">
                  <c:v>FY 2015</c:v>
                </c:pt>
                <c:pt idx="5">
                  <c:v>FY 2016 Est</c:v>
                </c:pt>
                <c:pt idx="6">
                  <c:v>FY 2017 Est</c:v>
                </c:pt>
              </c:strCache>
            </c:strRef>
          </c:cat>
          <c:val>
            <c:numRef>
              <c:f>Graphs!$E$306:$K$306</c:f>
              <c:numCache>
                <c:formatCode>0.00%</c:formatCode>
                <c:ptCount val="7"/>
                <c:pt idx="0">
                  <c:v>1.5131674668994616E-2</c:v>
                </c:pt>
                <c:pt idx="1">
                  <c:v>1.8212171801487327E-2</c:v>
                </c:pt>
                <c:pt idx="2">
                  <c:v>1.6236867239732566E-2</c:v>
                </c:pt>
                <c:pt idx="3">
                  <c:v>1.4919435050726078E-2</c:v>
                </c:pt>
                <c:pt idx="4">
                  <c:v>2.089930335655478E-2</c:v>
                </c:pt>
                <c:pt idx="5">
                  <c:v>2.2613772751175109E-2</c:v>
                </c:pt>
                <c:pt idx="6">
                  <c:v>2.3171217640177637E-2</c:v>
                </c:pt>
              </c:numCache>
            </c:numRef>
          </c:val>
        </c:ser>
        <c:dLbls>
          <c:showLegendKey val="0"/>
          <c:showVal val="0"/>
          <c:showCatName val="0"/>
          <c:showSerName val="0"/>
          <c:showPercent val="0"/>
          <c:showBubbleSize val="0"/>
        </c:dLbls>
        <c:gapWidth val="83"/>
        <c:overlap val="-27"/>
        <c:axId val="329690496"/>
        <c:axId val="329725056"/>
      </c:barChart>
      <c:catAx>
        <c:axId val="329690496"/>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9725056"/>
        <c:crosses val="autoZero"/>
        <c:auto val="1"/>
        <c:lblAlgn val="ctr"/>
        <c:lblOffset val="100"/>
        <c:noMultiLvlLbl val="0"/>
      </c:catAx>
      <c:valAx>
        <c:axId val="329725056"/>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9690496"/>
        <c:crosses val="autoZero"/>
        <c:crossBetween val="between"/>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2.2399394433062637E-2"/>
          <c:w val="0.61979360534478645"/>
          <c:h val="0.85488773151005026"/>
        </c:manualLayout>
      </c:layout>
      <c:doughnutChart>
        <c:varyColors val="1"/>
        <c:ser>
          <c:idx val="0"/>
          <c:order val="0"/>
          <c:dPt>
            <c:idx val="0"/>
            <c:bubble3D val="0"/>
            <c:spPr>
              <a:solidFill>
                <a:srgbClr val="9B2B39"/>
              </a:solidFill>
            </c:spPr>
          </c:dPt>
          <c:dPt>
            <c:idx val="1"/>
            <c:bubble3D val="0"/>
            <c:spPr>
              <a:solidFill>
                <a:srgbClr val="FFC800"/>
              </a:solidFill>
            </c:spPr>
          </c:dPt>
          <c:dPt>
            <c:idx val="2"/>
            <c:bubble3D val="0"/>
            <c:spPr>
              <a:solidFill>
                <a:srgbClr val="7F7F7F"/>
              </a:solidFill>
            </c:spPr>
          </c:dPt>
          <c:dPt>
            <c:idx val="3"/>
            <c:bubble3D val="0"/>
            <c:spPr>
              <a:solidFill>
                <a:srgbClr val="004682"/>
              </a:solidFill>
            </c:spPr>
          </c:dPt>
          <c:dPt>
            <c:idx val="4"/>
            <c:bubble3D val="0"/>
            <c:spPr>
              <a:solidFill>
                <a:srgbClr val="46B5D3"/>
              </a:solidFill>
            </c:spPr>
          </c:dPt>
          <c:dLbls>
            <c:dLbl>
              <c:idx val="1"/>
              <c:layout>
                <c:manualLayout>
                  <c:x val="-1.6563277416409904E-2"/>
                  <c:y val="-4.1797283176593522E-2"/>
                </c:manualLayout>
              </c:layout>
              <c:tx>
                <c:rich>
                  <a:bodyPr/>
                  <a:lstStyle/>
                  <a:p>
                    <a:r>
                      <a:rPr lang="en-US">
                        <a:solidFill>
                          <a:sysClr val="windowText" lastClr="000000"/>
                        </a:solidFill>
                      </a:rPr>
                      <a:t>4%</a:t>
                    </a:r>
                  </a:p>
                </c:rich>
              </c:tx>
              <c:showLegendKey val="0"/>
              <c:showVal val="0"/>
              <c:showCatName val="0"/>
              <c:showSerName val="0"/>
              <c:showPercent val="1"/>
              <c:showBubbleSize val="0"/>
            </c:dLbl>
            <c:dLbl>
              <c:idx val="2"/>
              <c:layout>
                <c:manualLayout>
                  <c:x val="-6.6252587991718426E-3"/>
                  <c:y val="-6.2695924764890262E-2"/>
                </c:manualLayout>
              </c:layout>
              <c:showLegendKey val="0"/>
              <c:showVal val="0"/>
              <c:showCatName val="0"/>
              <c:showSerName val="0"/>
              <c:showPercent val="1"/>
              <c:showBubbleSize val="0"/>
            </c:dLbl>
            <c:dLbl>
              <c:idx val="4"/>
              <c:layout>
                <c:manualLayout>
                  <c:x val="1.6563146997929607E-3"/>
                  <c:y val="-7.9414838035527693E-2"/>
                </c:manualLayout>
              </c:layout>
              <c:showLegendKey val="0"/>
              <c:showVal val="0"/>
              <c:showCatName val="0"/>
              <c:showSerName val="0"/>
              <c:showPercent val="1"/>
              <c:showBubbleSize val="0"/>
            </c:dLbl>
            <c:numFmt formatCode="0%" sourceLinked="0"/>
            <c:txPr>
              <a:bodyPr/>
              <a:lstStyle/>
              <a:p>
                <a:pPr>
                  <a:defRPr sz="1200">
                    <a:solidFill>
                      <a:schemeClr val="bg1"/>
                    </a:solidFill>
                    <a:latin typeface="Arial" pitchFamily="34" charset="0"/>
                    <a:cs typeface="Arial" pitchFamily="34" charset="0"/>
                  </a:defRPr>
                </a:pPr>
                <a:endParaRPr lang="en-US"/>
              </a:p>
            </c:txPr>
            <c:showLegendKey val="0"/>
            <c:showVal val="0"/>
            <c:showCatName val="0"/>
            <c:showSerName val="0"/>
            <c:showPercent val="1"/>
            <c:showBubbleSize val="0"/>
            <c:showLeaderLines val="1"/>
          </c:dLbls>
          <c:cat>
            <c:strRef>
              <c:f>Graphs!$D$342:$D$346</c:f>
              <c:strCache>
                <c:ptCount val="5"/>
                <c:pt idx="0">
                  <c:v>Tradtional Investment Managers</c:v>
                </c:pt>
                <c:pt idx="1">
                  <c:v>Hedge Fund Managers</c:v>
                </c:pt>
                <c:pt idx="2">
                  <c:v>Government Pension Sponsors</c:v>
                </c:pt>
                <c:pt idx="3">
                  <c:v>Insurance Companies</c:v>
                </c:pt>
                <c:pt idx="4">
                  <c:v>Others</c:v>
                </c:pt>
              </c:strCache>
            </c:strRef>
          </c:cat>
          <c:val>
            <c:numRef>
              <c:f>Graphs!$E$342:$E$346</c:f>
              <c:numCache>
                <c:formatCode>0.00%</c:formatCode>
                <c:ptCount val="5"/>
                <c:pt idx="0">
                  <c:v>0.89059999999999995</c:v>
                </c:pt>
                <c:pt idx="1">
                  <c:v>4.2200000000000001E-2</c:v>
                </c:pt>
                <c:pt idx="2">
                  <c:v>2.4500000000000001E-2</c:v>
                </c:pt>
                <c:pt idx="3">
                  <c:v>1.9400000000000001E-2</c:v>
                </c:pt>
                <c:pt idx="4" formatCode="0.0%">
                  <c:v>2.3300000000000098E-2</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63320973514674306"/>
          <c:y val="4.0523617933338344E-3"/>
          <c:w val="0.35761059413027918"/>
          <c:h val="0.99594763820666621"/>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6967813233863063E-5"/>
          <c:y val="0"/>
          <c:w val="0.52648340010130312"/>
          <c:h val="0.98162128006277627"/>
        </c:manualLayout>
      </c:layout>
      <c:doughnutChart>
        <c:varyColors val="1"/>
        <c:ser>
          <c:idx val="0"/>
          <c:order val="0"/>
          <c:dPt>
            <c:idx val="0"/>
            <c:bubble3D val="0"/>
            <c:spPr>
              <a:solidFill>
                <a:srgbClr val="9B2B39"/>
              </a:solidFill>
            </c:spPr>
          </c:dPt>
          <c:dPt>
            <c:idx val="1"/>
            <c:bubble3D val="0"/>
            <c:spPr>
              <a:solidFill>
                <a:srgbClr val="FFC800"/>
              </a:solidFill>
            </c:spPr>
          </c:dPt>
          <c:dPt>
            <c:idx val="2"/>
            <c:bubble3D val="0"/>
            <c:spPr>
              <a:solidFill>
                <a:srgbClr val="7F7F7F"/>
              </a:solidFill>
            </c:spPr>
          </c:dPt>
          <c:dPt>
            <c:idx val="3"/>
            <c:bubble3D val="0"/>
            <c:spPr>
              <a:solidFill>
                <a:srgbClr val="004682"/>
              </a:solidFill>
            </c:spPr>
          </c:dPt>
          <c:dPt>
            <c:idx val="4"/>
            <c:bubble3D val="0"/>
            <c:spPr>
              <a:solidFill>
                <a:srgbClr val="46B5D3"/>
              </a:solidFill>
            </c:spPr>
          </c:dPt>
          <c:dLbls>
            <c:dLbl>
              <c:idx val="1"/>
              <c:numFmt formatCode="0%" sourceLinked="0"/>
              <c:spPr/>
              <c:txPr>
                <a:bodyPr/>
                <a:lstStyle/>
                <a:p>
                  <a:pPr>
                    <a:defRPr sz="1200">
                      <a:solidFill>
                        <a:sysClr val="windowText" lastClr="000000"/>
                      </a:solidFill>
                      <a:latin typeface="Arial" pitchFamily="34" charset="0"/>
                      <a:cs typeface="Arial" pitchFamily="34" charset="0"/>
                    </a:defRPr>
                  </a:pPr>
                  <a:endParaRPr lang="en-US"/>
                </a:p>
              </c:txPr>
              <c:showLegendKey val="0"/>
              <c:showVal val="1"/>
              <c:showCatName val="0"/>
              <c:showSerName val="0"/>
              <c:showPercent val="0"/>
              <c:showBubbleSize val="0"/>
            </c:dLbl>
            <c:numFmt formatCode="0%" sourceLinked="0"/>
            <c:txPr>
              <a:bodyPr/>
              <a:lstStyle/>
              <a:p>
                <a:pPr>
                  <a:defRPr sz="1200">
                    <a:solidFill>
                      <a:schemeClr val="bg1"/>
                    </a:solidFill>
                    <a:latin typeface="Arial" pitchFamily="34" charset="0"/>
                    <a:cs typeface="Arial" pitchFamily="34" charset="0"/>
                  </a:defRPr>
                </a:pPr>
                <a:endParaRPr lang="en-US"/>
              </a:p>
            </c:txPr>
            <c:showLegendKey val="0"/>
            <c:showVal val="1"/>
            <c:showCatName val="0"/>
            <c:showSerName val="0"/>
            <c:showPercent val="0"/>
            <c:showBubbleSize val="0"/>
            <c:showLeaderLines val="1"/>
          </c:dLbls>
          <c:cat>
            <c:strRef>
              <c:f>Graphs!$D$348:$D$352</c:f>
              <c:strCache>
                <c:ptCount val="5"/>
                <c:pt idx="0">
                  <c:v>Capital Research and Management Company</c:v>
                </c:pt>
                <c:pt idx="1">
                  <c:v>BlackRock</c:v>
                </c:pt>
                <c:pt idx="2">
                  <c:v>The Vanguard Group</c:v>
                </c:pt>
                <c:pt idx="3">
                  <c:v>Fidelity Investments</c:v>
                </c:pt>
                <c:pt idx="4">
                  <c:v>Morgan Stanley Investment Managements</c:v>
                </c:pt>
              </c:strCache>
            </c:strRef>
          </c:cat>
          <c:val>
            <c:numRef>
              <c:f>Graphs!$E$348:$E$352</c:f>
              <c:numCache>
                <c:formatCode>0.00%</c:formatCode>
                <c:ptCount val="5"/>
                <c:pt idx="0">
                  <c:v>0.13120000000000001</c:v>
                </c:pt>
                <c:pt idx="1">
                  <c:v>7.2099999999999997E-2</c:v>
                </c:pt>
                <c:pt idx="2">
                  <c:v>6.2300000000000001E-2</c:v>
                </c:pt>
                <c:pt idx="3">
                  <c:v>6.0499999999999998E-2</c:v>
                </c:pt>
                <c:pt idx="4">
                  <c:v>4.4200000000000003E-2</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52522816226919"/>
          <c:y val="4.9065438614113846E-2"/>
          <c:w val="0.47477183773080994"/>
          <c:h val="0.94866587509476108"/>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646505376344085E-3"/>
          <c:y val="0.10504549214226634"/>
          <c:w val="0.58036379928315407"/>
          <c:h val="0.8928673835125448"/>
        </c:manualLayout>
      </c:layout>
      <c:doughnutChart>
        <c:varyColors val="1"/>
        <c:ser>
          <c:idx val="0"/>
          <c:order val="0"/>
          <c:dPt>
            <c:idx val="0"/>
            <c:bubble3D val="0"/>
            <c:spPr>
              <a:solidFill>
                <a:srgbClr val="9B2B39"/>
              </a:solidFill>
            </c:spPr>
          </c:dPt>
          <c:dPt>
            <c:idx val="1"/>
            <c:bubble3D val="0"/>
            <c:spPr>
              <a:solidFill>
                <a:srgbClr val="FFC800"/>
              </a:solidFill>
            </c:spPr>
          </c:dPt>
          <c:dPt>
            <c:idx val="2"/>
            <c:bubble3D val="0"/>
            <c:spPr>
              <a:solidFill>
                <a:srgbClr val="7F7F7F"/>
              </a:solidFill>
            </c:spPr>
          </c:dPt>
          <c:dPt>
            <c:idx val="3"/>
            <c:bubble3D val="0"/>
            <c:spPr>
              <a:solidFill>
                <a:srgbClr val="004682"/>
              </a:solidFill>
            </c:spPr>
          </c:dPt>
          <c:dLbls>
            <c:dLbl>
              <c:idx val="1"/>
              <c:spPr/>
              <c:txPr>
                <a:bodyPr/>
                <a:lstStyle/>
                <a:p>
                  <a:pPr>
                    <a:defRPr sz="1200">
                      <a:solidFill>
                        <a:schemeClr val="tx1"/>
                      </a:solidFill>
                      <a:latin typeface="Arial" pitchFamily="34" charset="0"/>
                      <a:cs typeface="Arial" pitchFamily="34" charset="0"/>
                    </a:defRPr>
                  </a:pPr>
                  <a:endParaRPr lang="en-US"/>
                </a:p>
              </c:txPr>
              <c:showLegendKey val="0"/>
              <c:showVal val="1"/>
              <c:showCatName val="0"/>
              <c:showSerName val="0"/>
              <c:showPercent val="0"/>
              <c:showBubbleSize val="0"/>
            </c:dLbl>
            <c:txPr>
              <a:bodyPr/>
              <a:lstStyle/>
              <a:p>
                <a:pPr>
                  <a:defRPr sz="1200">
                    <a:solidFill>
                      <a:schemeClr val="bg1"/>
                    </a:solidFill>
                    <a:latin typeface="Arial" pitchFamily="34" charset="0"/>
                    <a:cs typeface="Arial" pitchFamily="34" charset="0"/>
                  </a:defRPr>
                </a:pPr>
                <a:endParaRPr lang="en-US"/>
              </a:p>
            </c:txPr>
            <c:showLegendKey val="0"/>
            <c:showVal val="1"/>
            <c:showCatName val="0"/>
            <c:showSerName val="0"/>
            <c:showPercent val="0"/>
            <c:showBubbleSize val="0"/>
            <c:showLeaderLines val="1"/>
          </c:dLbls>
          <c:cat>
            <c:strRef>
              <c:f>Graphs!$K$20:$K$23</c:f>
              <c:strCache>
                <c:ptCount val="4"/>
                <c:pt idx="0">
                  <c:v>Nestlé S.A.</c:v>
                </c:pt>
                <c:pt idx="1">
                  <c:v>Abbott Laboratories</c:v>
                </c:pt>
                <c:pt idx="2">
                  <c:v>Mead Johnson Nutrition Company</c:v>
                </c:pt>
                <c:pt idx="3">
                  <c:v>Others</c:v>
                </c:pt>
              </c:strCache>
            </c:strRef>
          </c:cat>
          <c:val>
            <c:numRef>
              <c:f>Graphs!$L$20:$L$23</c:f>
              <c:numCache>
                <c:formatCode>0%</c:formatCode>
                <c:ptCount val="4"/>
                <c:pt idx="0">
                  <c:v>0.1</c:v>
                </c:pt>
                <c:pt idx="1">
                  <c:v>0.4</c:v>
                </c:pt>
                <c:pt idx="2">
                  <c:v>0.4</c:v>
                </c:pt>
                <c:pt idx="3">
                  <c:v>0.1</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59970833333333329"/>
          <c:y val="0.15756823821339949"/>
          <c:w val="0.35477195340501794"/>
          <c:h val="0.83358078301626692"/>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205995318445848E-3"/>
          <c:y val="0"/>
          <c:w val="0.72022623905993899"/>
          <c:h val="0.92252325165793969"/>
        </c:manualLayout>
      </c:layout>
      <c:doughnutChart>
        <c:varyColors val="1"/>
        <c:ser>
          <c:idx val="0"/>
          <c:order val="0"/>
          <c:dPt>
            <c:idx val="0"/>
            <c:bubble3D val="0"/>
            <c:spPr>
              <a:solidFill>
                <a:srgbClr val="9B2B39"/>
              </a:solidFill>
            </c:spPr>
          </c:dPt>
          <c:dPt>
            <c:idx val="1"/>
            <c:bubble3D val="0"/>
            <c:spPr>
              <a:solidFill>
                <a:srgbClr val="FFC800"/>
              </a:solidFill>
            </c:spPr>
          </c:dPt>
          <c:dLbls>
            <c:dLbl>
              <c:idx val="0"/>
              <c:layout/>
              <c:tx>
                <c:rich>
                  <a:bodyPr/>
                  <a:lstStyle/>
                  <a:p>
                    <a:r>
                      <a:rPr lang="en-US"/>
                      <a:t>99.73%</a:t>
                    </a:r>
                  </a:p>
                </c:rich>
              </c:tx>
              <c:showLegendKey val="0"/>
              <c:showVal val="1"/>
              <c:showCatName val="0"/>
              <c:showSerName val="0"/>
              <c:showPercent val="1"/>
              <c:showBubbleSize val="0"/>
            </c:dLbl>
            <c:dLbl>
              <c:idx val="1"/>
              <c:layout/>
              <c:tx>
                <c:rich>
                  <a:bodyPr/>
                  <a:lstStyle/>
                  <a:p>
                    <a:r>
                      <a:rPr lang="en-US">
                        <a:solidFill>
                          <a:schemeClr val="bg1"/>
                        </a:solidFill>
                      </a:rPr>
                      <a:t>0.27%</a:t>
                    </a:r>
                  </a:p>
                </c:rich>
              </c:tx>
              <c:showLegendKey val="0"/>
              <c:showVal val="1"/>
              <c:showCatName val="0"/>
              <c:showSerName val="0"/>
              <c:showPercent val="1"/>
              <c:showBubbleSize val="0"/>
            </c:dLbl>
            <c:numFmt formatCode="#,##0.00" sourceLinked="0"/>
            <c:txPr>
              <a:bodyPr/>
              <a:lstStyle/>
              <a:p>
                <a:pPr>
                  <a:defRPr sz="1200">
                    <a:solidFill>
                      <a:schemeClr val="bg1"/>
                    </a:solidFill>
                    <a:latin typeface="Arial" pitchFamily="34" charset="0"/>
                    <a:cs typeface="Arial" pitchFamily="34" charset="0"/>
                  </a:defRPr>
                </a:pPr>
                <a:endParaRPr lang="en-US"/>
              </a:p>
            </c:txPr>
            <c:showLegendKey val="0"/>
            <c:showVal val="0"/>
            <c:showCatName val="0"/>
            <c:showSerName val="0"/>
            <c:showPercent val="1"/>
            <c:showBubbleSize val="0"/>
            <c:showLeaderLines val="1"/>
          </c:dLbls>
          <c:cat>
            <c:strRef>
              <c:f>Graphs!$D$339:$D$340</c:f>
              <c:strCache>
                <c:ptCount val="2"/>
                <c:pt idx="0">
                  <c:v>Institutions</c:v>
                </c:pt>
                <c:pt idx="1">
                  <c:v>Individuals/Insiders</c:v>
                </c:pt>
              </c:strCache>
            </c:strRef>
          </c:cat>
          <c:val>
            <c:numRef>
              <c:f>Graphs!$E$339:$E$340</c:f>
              <c:numCache>
                <c:formatCode>0.00%</c:formatCode>
                <c:ptCount val="2"/>
                <c:pt idx="0">
                  <c:v>0.99729999999999996</c:v>
                </c:pt>
                <c:pt idx="1">
                  <c:v>2.7000000000000357E-3</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74174480120869424"/>
          <c:y val="0.22514653749434207"/>
          <c:w val="0.25825519879130582"/>
          <c:h val="0.46802892592226786"/>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788932633420823"/>
          <c:y val="0"/>
          <c:w val="0.65366579177602802"/>
          <c:h val="0.94127874015748036"/>
        </c:manualLayout>
      </c:layout>
      <c:doughnutChart>
        <c:varyColors val="1"/>
        <c:ser>
          <c:idx val="0"/>
          <c:order val="0"/>
          <c:dPt>
            <c:idx val="0"/>
            <c:bubble3D val="0"/>
            <c:spPr>
              <a:solidFill>
                <a:srgbClr val="9B2B39"/>
              </a:solidFill>
            </c:spPr>
          </c:dPt>
          <c:dPt>
            <c:idx val="1"/>
            <c:bubble3D val="0"/>
            <c:spPr>
              <a:solidFill>
                <a:srgbClr val="FFC800"/>
              </a:solidFill>
            </c:spPr>
          </c:dPt>
          <c:dLbls>
            <c:dLbl>
              <c:idx val="0"/>
              <c:layout/>
              <c:tx>
                <c:rich>
                  <a:bodyPr/>
                  <a:lstStyle/>
                  <a:p>
                    <a:r>
                      <a:rPr lang="en-US" sz="1200">
                        <a:solidFill>
                          <a:schemeClr val="bg1"/>
                        </a:solidFill>
                        <a:latin typeface="Arial" pitchFamily="34" charset="0"/>
                        <a:cs typeface="Arial" pitchFamily="34" charset="0"/>
                      </a:rPr>
                      <a:t>676,830, 78%</a:t>
                    </a:r>
                    <a:endParaRPr lang="en-US"/>
                  </a:p>
                </c:rich>
              </c:tx>
              <c:showLegendKey val="0"/>
              <c:showVal val="1"/>
              <c:showCatName val="0"/>
              <c:showSerName val="0"/>
              <c:showPercent val="1"/>
              <c:showBubbleSize val="0"/>
            </c:dLbl>
            <c:dLbl>
              <c:idx val="1"/>
              <c:layout/>
              <c:tx>
                <c:rich>
                  <a:bodyPr/>
                  <a:lstStyle/>
                  <a:p>
                    <a:pPr>
                      <a:defRPr sz="1200">
                        <a:solidFill>
                          <a:schemeClr val="tx1"/>
                        </a:solidFill>
                        <a:latin typeface="Arial" pitchFamily="34" charset="0"/>
                        <a:cs typeface="Arial" pitchFamily="34" charset="0"/>
                      </a:defRPr>
                    </a:pPr>
                    <a:r>
                      <a:rPr lang="en-US" sz="1200">
                        <a:solidFill>
                          <a:schemeClr val="tx1"/>
                        </a:solidFill>
                        <a:latin typeface="Arial" pitchFamily="34" charset="0"/>
                        <a:cs typeface="Arial" pitchFamily="34" charset="0"/>
                      </a:rPr>
                      <a:t>191,141, 22%</a:t>
                    </a:r>
                    <a:endParaRPr lang="en-US">
                      <a:solidFill>
                        <a:schemeClr val="tx1"/>
                      </a:solidFill>
                    </a:endParaRPr>
                  </a:p>
                </c:rich>
              </c:tx>
              <c:spPr/>
              <c:showLegendKey val="0"/>
              <c:showVal val="1"/>
              <c:showCatName val="0"/>
              <c:showSerName val="0"/>
              <c:showPercent val="1"/>
              <c:showBubbleSize val="0"/>
            </c:dLbl>
            <c:dLbl>
              <c:idx val="2"/>
              <c:layout/>
              <c:tx>
                <c:rich>
                  <a:bodyPr/>
                  <a:lstStyle/>
                  <a:p>
                    <a:r>
                      <a:rPr lang="en-US" sz="1200">
                        <a:solidFill>
                          <a:schemeClr val="bg1"/>
                        </a:solidFill>
                        <a:latin typeface="Arial" pitchFamily="34" charset="0"/>
                        <a:cs typeface="Arial" pitchFamily="34" charset="0"/>
                      </a:rPr>
                      <a:t>421,728, 33%</a:t>
                    </a:r>
                    <a:endParaRPr lang="en-US"/>
                  </a:p>
                </c:rich>
              </c:tx>
              <c:showLegendKey val="0"/>
              <c:showVal val="1"/>
              <c:showCatName val="0"/>
              <c:showSerName val="0"/>
              <c:showPercent val="1"/>
              <c:showBubbleSize val="0"/>
            </c:dLbl>
            <c:txPr>
              <a:bodyPr/>
              <a:lstStyle/>
              <a:p>
                <a:pPr>
                  <a:defRPr sz="1200">
                    <a:solidFill>
                      <a:schemeClr val="bg1"/>
                    </a:solidFill>
                    <a:latin typeface="Arial" pitchFamily="34" charset="0"/>
                    <a:cs typeface="Arial" pitchFamily="34" charset="0"/>
                  </a:defRPr>
                </a:pPr>
                <a:endParaRPr lang="en-US"/>
              </a:p>
            </c:txPr>
            <c:showLegendKey val="0"/>
            <c:showVal val="1"/>
            <c:showCatName val="0"/>
            <c:showSerName val="0"/>
            <c:showPercent val="1"/>
            <c:showBubbleSize val="0"/>
            <c:showLeaderLines val="1"/>
          </c:dLbls>
          <c:cat>
            <c:strRef>
              <c:f>Graphs!$G$407:$G$409</c:f>
              <c:strCache>
                <c:ptCount val="3"/>
                <c:pt idx="0">
                  <c:v>Kasper Jakobsen</c:v>
                </c:pt>
                <c:pt idx="1">
                  <c:v>Charles Urbain</c:v>
                </c:pt>
                <c:pt idx="2">
                  <c:v>Others</c:v>
                </c:pt>
              </c:strCache>
            </c:strRef>
          </c:cat>
          <c:val>
            <c:numRef>
              <c:f>Graphs!$H$407:$H$409</c:f>
              <c:numCache>
                <c:formatCode>General</c:formatCode>
                <c:ptCount val="3"/>
                <c:pt idx="0">
                  <c:v>676830</c:v>
                </c:pt>
                <c:pt idx="1">
                  <c:v>191141</c:v>
                </c:pt>
                <c:pt idx="2">
                  <c:v>421728</c:v>
                </c:pt>
              </c:numCache>
            </c:numRef>
          </c:val>
        </c:ser>
        <c:dLbls>
          <c:showLegendKey val="0"/>
          <c:showVal val="1"/>
          <c:showCatName val="0"/>
          <c:showSerName val="0"/>
          <c:showPercent val="0"/>
          <c:showBubbleSize val="0"/>
          <c:showLeaderLines val="1"/>
        </c:dLbls>
        <c:firstSliceAng val="0"/>
        <c:holeSize val="50"/>
      </c:doughnutChart>
    </c:plotArea>
    <c:legend>
      <c:legendPos val="b"/>
      <c:layout>
        <c:manualLayout>
          <c:xMode val="edge"/>
          <c:yMode val="edge"/>
          <c:x val="0.20834262904636922"/>
          <c:y val="0.9325669291338583"/>
          <c:w val="0.68053696412948383"/>
          <c:h val="5.3544181977252844E-2"/>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0342908367913344E-3"/>
          <c:y val="1.7739720034995621E-2"/>
          <c:w val="0.67540917397660816"/>
          <c:h val="0.80836373578302712"/>
        </c:manualLayout>
      </c:layout>
      <c:doughnutChart>
        <c:varyColors val="1"/>
        <c:ser>
          <c:idx val="0"/>
          <c:order val="0"/>
          <c:dPt>
            <c:idx val="0"/>
            <c:bubble3D val="0"/>
            <c:spPr>
              <a:solidFill>
                <a:srgbClr val="9B2B39"/>
              </a:solidFill>
            </c:spPr>
          </c:dPt>
          <c:dPt>
            <c:idx val="1"/>
            <c:bubble3D val="0"/>
            <c:spPr>
              <a:solidFill>
                <a:srgbClr val="FFC800"/>
              </a:solidFill>
            </c:spPr>
          </c:dPt>
          <c:dLbls>
            <c:dLbl>
              <c:idx val="1"/>
              <c:numFmt formatCode="0%" sourceLinked="0"/>
              <c:spPr/>
              <c:txPr>
                <a:bodyPr/>
                <a:lstStyle/>
                <a:p>
                  <a:pPr>
                    <a:defRPr sz="1200">
                      <a:solidFill>
                        <a:sysClr val="windowText" lastClr="000000"/>
                      </a:solidFill>
                      <a:latin typeface="Arial" pitchFamily="34" charset="0"/>
                      <a:cs typeface="Arial" pitchFamily="34" charset="0"/>
                    </a:defRPr>
                  </a:pPr>
                  <a:endParaRPr lang="en-US"/>
                </a:p>
              </c:txPr>
              <c:showLegendKey val="0"/>
              <c:showVal val="0"/>
              <c:showCatName val="0"/>
              <c:showSerName val="0"/>
              <c:showPercent val="1"/>
              <c:showBubbleSize val="0"/>
            </c:dLbl>
            <c:numFmt formatCode="0%" sourceLinked="0"/>
            <c:txPr>
              <a:bodyPr/>
              <a:lstStyle/>
              <a:p>
                <a:pPr>
                  <a:defRPr sz="1200">
                    <a:solidFill>
                      <a:schemeClr val="bg1"/>
                    </a:solidFill>
                    <a:latin typeface="Arial" pitchFamily="34" charset="0"/>
                    <a:cs typeface="Arial" pitchFamily="34" charset="0"/>
                  </a:defRPr>
                </a:pPr>
                <a:endParaRPr lang="en-US"/>
              </a:p>
            </c:txPr>
            <c:showLegendKey val="0"/>
            <c:showVal val="0"/>
            <c:showCatName val="0"/>
            <c:showSerName val="0"/>
            <c:showPercent val="1"/>
            <c:showBubbleSize val="0"/>
            <c:showLeaderLines val="1"/>
          </c:dLbls>
          <c:cat>
            <c:strRef>
              <c:f>Graphs!$G$392:$G$393</c:f>
              <c:strCache>
                <c:ptCount val="2"/>
                <c:pt idx="0">
                  <c:v>Buy Transactions Shares</c:v>
                </c:pt>
                <c:pt idx="1">
                  <c:v>Sell Transactions Shares</c:v>
                </c:pt>
              </c:strCache>
            </c:strRef>
          </c:cat>
          <c:val>
            <c:numRef>
              <c:f>Graphs!$H$392:$H$393</c:f>
              <c:numCache>
                <c:formatCode>General</c:formatCode>
                <c:ptCount val="2"/>
                <c:pt idx="0">
                  <c:v>53102</c:v>
                </c:pt>
                <c:pt idx="1">
                  <c:v>20976</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1.2015168128654968E-2"/>
          <c:y val="0.81672134733158352"/>
          <c:w val="0.69555062134502921"/>
          <c:h val="0.17077887139107611"/>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9267539804429462E-2"/>
          <c:y val="2.0694565957033149E-2"/>
          <c:w val="0.93455109819106197"/>
          <c:h val="0.83517546417808886"/>
        </c:manualLayout>
      </c:layout>
      <c:lineChart>
        <c:grouping val="standard"/>
        <c:varyColors val="0"/>
        <c:ser>
          <c:idx val="1"/>
          <c:order val="0"/>
          <c:tx>
            <c:v>MJN</c:v>
          </c:tx>
          <c:spPr>
            <a:ln w="34925"/>
          </c:spPr>
          <c:marker>
            <c:symbol val="none"/>
          </c:marker>
          <c:cat>
            <c:numRef>
              <c:f>'Short Interest'!$T$5:$T$507</c:f>
              <c:numCache>
                <c:formatCode>m/d/yyyy</c:formatCode>
                <c:ptCount val="503"/>
                <c:pt idx="0">
                  <c:v>41677</c:v>
                </c:pt>
                <c:pt idx="1">
                  <c:v>41680</c:v>
                </c:pt>
                <c:pt idx="2">
                  <c:v>41681</c:v>
                </c:pt>
                <c:pt idx="3">
                  <c:v>41682</c:v>
                </c:pt>
                <c:pt idx="4">
                  <c:v>41683</c:v>
                </c:pt>
                <c:pt idx="5">
                  <c:v>41684</c:v>
                </c:pt>
                <c:pt idx="6">
                  <c:v>41688</c:v>
                </c:pt>
                <c:pt idx="7">
                  <c:v>41689</c:v>
                </c:pt>
                <c:pt idx="8">
                  <c:v>41690</c:v>
                </c:pt>
                <c:pt idx="9">
                  <c:v>41691</c:v>
                </c:pt>
                <c:pt idx="10">
                  <c:v>41694</c:v>
                </c:pt>
                <c:pt idx="11">
                  <c:v>41695</c:v>
                </c:pt>
                <c:pt idx="12">
                  <c:v>41696</c:v>
                </c:pt>
                <c:pt idx="13">
                  <c:v>41697</c:v>
                </c:pt>
                <c:pt idx="14">
                  <c:v>41698</c:v>
                </c:pt>
                <c:pt idx="15">
                  <c:v>41701</c:v>
                </c:pt>
                <c:pt idx="16">
                  <c:v>41702</c:v>
                </c:pt>
                <c:pt idx="17">
                  <c:v>41703</c:v>
                </c:pt>
                <c:pt idx="18">
                  <c:v>41704</c:v>
                </c:pt>
                <c:pt idx="19">
                  <c:v>41705</c:v>
                </c:pt>
                <c:pt idx="20">
                  <c:v>41708</c:v>
                </c:pt>
                <c:pt idx="21">
                  <c:v>41709</c:v>
                </c:pt>
                <c:pt idx="22">
                  <c:v>41710</c:v>
                </c:pt>
                <c:pt idx="23">
                  <c:v>41711</c:v>
                </c:pt>
                <c:pt idx="24">
                  <c:v>41712</c:v>
                </c:pt>
                <c:pt idx="25">
                  <c:v>41715</c:v>
                </c:pt>
                <c:pt idx="26">
                  <c:v>41716</c:v>
                </c:pt>
                <c:pt idx="27">
                  <c:v>41717</c:v>
                </c:pt>
                <c:pt idx="28">
                  <c:v>41718</c:v>
                </c:pt>
                <c:pt idx="29">
                  <c:v>41719</c:v>
                </c:pt>
                <c:pt idx="30">
                  <c:v>41722</c:v>
                </c:pt>
                <c:pt idx="31">
                  <c:v>41723</c:v>
                </c:pt>
                <c:pt idx="32">
                  <c:v>41724</c:v>
                </c:pt>
                <c:pt idx="33">
                  <c:v>41725</c:v>
                </c:pt>
                <c:pt idx="34">
                  <c:v>41726</c:v>
                </c:pt>
                <c:pt idx="35">
                  <c:v>41729</c:v>
                </c:pt>
                <c:pt idx="36">
                  <c:v>41730</c:v>
                </c:pt>
                <c:pt idx="37">
                  <c:v>41731</c:v>
                </c:pt>
                <c:pt idx="38">
                  <c:v>41732</c:v>
                </c:pt>
                <c:pt idx="39">
                  <c:v>41733</c:v>
                </c:pt>
                <c:pt idx="40">
                  <c:v>41736</c:v>
                </c:pt>
                <c:pt idx="41">
                  <c:v>41737</c:v>
                </c:pt>
                <c:pt idx="42">
                  <c:v>41738</c:v>
                </c:pt>
                <c:pt idx="43">
                  <c:v>41739</c:v>
                </c:pt>
                <c:pt idx="44">
                  <c:v>41740</c:v>
                </c:pt>
                <c:pt idx="45">
                  <c:v>41743</c:v>
                </c:pt>
                <c:pt idx="46">
                  <c:v>41744</c:v>
                </c:pt>
                <c:pt idx="47">
                  <c:v>41745</c:v>
                </c:pt>
                <c:pt idx="48">
                  <c:v>41746</c:v>
                </c:pt>
                <c:pt idx="49">
                  <c:v>41750</c:v>
                </c:pt>
                <c:pt idx="50">
                  <c:v>41751</c:v>
                </c:pt>
                <c:pt idx="51">
                  <c:v>41752</c:v>
                </c:pt>
                <c:pt idx="52">
                  <c:v>41753</c:v>
                </c:pt>
                <c:pt idx="53">
                  <c:v>41754</c:v>
                </c:pt>
                <c:pt idx="54">
                  <c:v>41757</c:v>
                </c:pt>
                <c:pt idx="55">
                  <c:v>41758</c:v>
                </c:pt>
                <c:pt idx="56">
                  <c:v>41759</c:v>
                </c:pt>
                <c:pt idx="57">
                  <c:v>41760</c:v>
                </c:pt>
                <c:pt idx="58">
                  <c:v>41761</c:v>
                </c:pt>
                <c:pt idx="59">
                  <c:v>41764</c:v>
                </c:pt>
                <c:pt idx="60">
                  <c:v>41765</c:v>
                </c:pt>
                <c:pt idx="61">
                  <c:v>41766</c:v>
                </c:pt>
                <c:pt idx="62">
                  <c:v>41767</c:v>
                </c:pt>
                <c:pt idx="63">
                  <c:v>41768</c:v>
                </c:pt>
                <c:pt idx="64">
                  <c:v>41771</c:v>
                </c:pt>
                <c:pt idx="65">
                  <c:v>41772</c:v>
                </c:pt>
                <c:pt idx="66">
                  <c:v>41773</c:v>
                </c:pt>
                <c:pt idx="67">
                  <c:v>41774</c:v>
                </c:pt>
                <c:pt idx="68">
                  <c:v>41775</c:v>
                </c:pt>
                <c:pt idx="69">
                  <c:v>41778</c:v>
                </c:pt>
                <c:pt idx="70">
                  <c:v>41779</c:v>
                </c:pt>
                <c:pt idx="71">
                  <c:v>41780</c:v>
                </c:pt>
                <c:pt idx="72">
                  <c:v>41781</c:v>
                </c:pt>
                <c:pt idx="73">
                  <c:v>41782</c:v>
                </c:pt>
                <c:pt idx="74">
                  <c:v>41786</c:v>
                </c:pt>
                <c:pt idx="75">
                  <c:v>41787</c:v>
                </c:pt>
                <c:pt idx="76">
                  <c:v>41788</c:v>
                </c:pt>
                <c:pt idx="77">
                  <c:v>41789</c:v>
                </c:pt>
                <c:pt idx="78">
                  <c:v>41792</c:v>
                </c:pt>
                <c:pt idx="79">
                  <c:v>41793</c:v>
                </c:pt>
                <c:pt idx="80">
                  <c:v>41794</c:v>
                </c:pt>
                <c:pt idx="81">
                  <c:v>41795</c:v>
                </c:pt>
                <c:pt idx="82">
                  <c:v>41796</c:v>
                </c:pt>
                <c:pt idx="83">
                  <c:v>41799</c:v>
                </c:pt>
                <c:pt idx="84">
                  <c:v>41800</c:v>
                </c:pt>
                <c:pt idx="85">
                  <c:v>41801</c:v>
                </c:pt>
                <c:pt idx="86">
                  <c:v>41802</c:v>
                </c:pt>
                <c:pt idx="87">
                  <c:v>41803</c:v>
                </c:pt>
                <c:pt idx="88">
                  <c:v>41806</c:v>
                </c:pt>
                <c:pt idx="89">
                  <c:v>41807</c:v>
                </c:pt>
                <c:pt idx="90">
                  <c:v>41808</c:v>
                </c:pt>
                <c:pt idx="91">
                  <c:v>41809</c:v>
                </c:pt>
                <c:pt idx="92">
                  <c:v>41810</c:v>
                </c:pt>
                <c:pt idx="93">
                  <c:v>41813</c:v>
                </c:pt>
                <c:pt idx="94">
                  <c:v>41814</c:v>
                </c:pt>
                <c:pt idx="95">
                  <c:v>41815</c:v>
                </c:pt>
                <c:pt idx="96">
                  <c:v>41816</c:v>
                </c:pt>
                <c:pt idx="97">
                  <c:v>41817</c:v>
                </c:pt>
                <c:pt idx="98">
                  <c:v>41820</c:v>
                </c:pt>
                <c:pt idx="99">
                  <c:v>41821</c:v>
                </c:pt>
                <c:pt idx="100">
                  <c:v>41822</c:v>
                </c:pt>
                <c:pt idx="101">
                  <c:v>41823</c:v>
                </c:pt>
                <c:pt idx="102">
                  <c:v>41827</c:v>
                </c:pt>
                <c:pt idx="103">
                  <c:v>41828</c:v>
                </c:pt>
                <c:pt idx="104">
                  <c:v>41829</c:v>
                </c:pt>
                <c:pt idx="105">
                  <c:v>41830</c:v>
                </c:pt>
                <c:pt idx="106">
                  <c:v>41831</c:v>
                </c:pt>
                <c:pt idx="107">
                  <c:v>41834</c:v>
                </c:pt>
                <c:pt idx="108">
                  <c:v>41835</c:v>
                </c:pt>
                <c:pt idx="109">
                  <c:v>41836</c:v>
                </c:pt>
                <c:pt idx="110">
                  <c:v>41837</c:v>
                </c:pt>
                <c:pt idx="111">
                  <c:v>41838</c:v>
                </c:pt>
                <c:pt idx="112">
                  <c:v>41841</c:v>
                </c:pt>
                <c:pt idx="113">
                  <c:v>41842</c:v>
                </c:pt>
                <c:pt idx="114">
                  <c:v>41843</c:v>
                </c:pt>
                <c:pt idx="115">
                  <c:v>41844</c:v>
                </c:pt>
                <c:pt idx="116">
                  <c:v>41845</c:v>
                </c:pt>
                <c:pt idx="117">
                  <c:v>41848</c:v>
                </c:pt>
                <c:pt idx="118">
                  <c:v>41849</c:v>
                </c:pt>
                <c:pt idx="119">
                  <c:v>41850</c:v>
                </c:pt>
                <c:pt idx="120">
                  <c:v>41851</c:v>
                </c:pt>
                <c:pt idx="121">
                  <c:v>41852</c:v>
                </c:pt>
                <c:pt idx="122">
                  <c:v>41855</c:v>
                </c:pt>
                <c:pt idx="123">
                  <c:v>41856</c:v>
                </c:pt>
                <c:pt idx="124">
                  <c:v>41857</c:v>
                </c:pt>
                <c:pt idx="125">
                  <c:v>41858</c:v>
                </c:pt>
                <c:pt idx="126">
                  <c:v>41859</c:v>
                </c:pt>
                <c:pt idx="127">
                  <c:v>41862</c:v>
                </c:pt>
                <c:pt idx="128">
                  <c:v>41863</c:v>
                </c:pt>
                <c:pt idx="129">
                  <c:v>41864</c:v>
                </c:pt>
                <c:pt idx="130">
                  <c:v>41865</c:v>
                </c:pt>
                <c:pt idx="131">
                  <c:v>41866</c:v>
                </c:pt>
                <c:pt idx="132">
                  <c:v>41869</c:v>
                </c:pt>
                <c:pt idx="133">
                  <c:v>41870</c:v>
                </c:pt>
                <c:pt idx="134">
                  <c:v>41871</c:v>
                </c:pt>
                <c:pt idx="135">
                  <c:v>41872</c:v>
                </c:pt>
                <c:pt idx="136">
                  <c:v>41873</c:v>
                </c:pt>
                <c:pt idx="137">
                  <c:v>41876</c:v>
                </c:pt>
                <c:pt idx="138">
                  <c:v>41877</c:v>
                </c:pt>
                <c:pt idx="139">
                  <c:v>41878</c:v>
                </c:pt>
                <c:pt idx="140">
                  <c:v>41879</c:v>
                </c:pt>
                <c:pt idx="141">
                  <c:v>41880</c:v>
                </c:pt>
                <c:pt idx="142">
                  <c:v>41884</c:v>
                </c:pt>
                <c:pt idx="143">
                  <c:v>41885</c:v>
                </c:pt>
                <c:pt idx="144">
                  <c:v>41886</c:v>
                </c:pt>
                <c:pt idx="145">
                  <c:v>41887</c:v>
                </c:pt>
                <c:pt idx="146">
                  <c:v>41890</c:v>
                </c:pt>
                <c:pt idx="147">
                  <c:v>41891</c:v>
                </c:pt>
                <c:pt idx="148">
                  <c:v>41892</c:v>
                </c:pt>
                <c:pt idx="149">
                  <c:v>41893</c:v>
                </c:pt>
                <c:pt idx="150">
                  <c:v>41894</c:v>
                </c:pt>
                <c:pt idx="151">
                  <c:v>41897</c:v>
                </c:pt>
                <c:pt idx="152">
                  <c:v>41898</c:v>
                </c:pt>
                <c:pt idx="153">
                  <c:v>41899</c:v>
                </c:pt>
                <c:pt idx="154">
                  <c:v>41900</c:v>
                </c:pt>
                <c:pt idx="155">
                  <c:v>41901</c:v>
                </c:pt>
                <c:pt idx="156">
                  <c:v>41904</c:v>
                </c:pt>
                <c:pt idx="157">
                  <c:v>41905</c:v>
                </c:pt>
                <c:pt idx="158">
                  <c:v>41906</c:v>
                </c:pt>
                <c:pt idx="159">
                  <c:v>41907</c:v>
                </c:pt>
                <c:pt idx="160">
                  <c:v>41908</c:v>
                </c:pt>
                <c:pt idx="161">
                  <c:v>41911</c:v>
                </c:pt>
                <c:pt idx="162">
                  <c:v>41912</c:v>
                </c:pt>
                <c:pt idx="163">
                  <c:v>41913</c:v>
                </c:pt>
                <c:pt idx="164">
                  <c:v>41914</c:v>
                </c:pt>
                <c:pt idx="165">
                  <c:v>41915</c:v>
                </c:pt>
                <c:pt idx="166">
                  <c:v>41918</c:v>
                </c:pt>
                <c:pt idx="167">
                  <c:v>41919</c:v>
                </c:pt>
                <c:pt idx="168">
                  <c:v>41920</c:v>
                </c:pt>
                <c:pt idx="169">
                  <c:v>41921</c:v>
                </c:pt>
                <c:pt idx="170">
                  <c:v>41922</c:v>
                </c:pt>
                <c:pt idx="171">
                  <c:v>41925</c:v>
                </c:pt>
                <c:pt idx="172">
                  <c:v>41926</c:v>
                </c:pt>
                <c:pt idx="173">
                  <c:v>41927</c:v>
                </c:pt>
                <c:pt idx="174">
                  <c:v>41928</c:v>
                </c:pt>
                <c:pt idx="175">
                  <c:v>41929</c:v>
                </c:pt>
                <c:pt idx="176">
                  <c:v>41932</c:v>
                </c:pt>
                <c:pt idx="177">
                  <c:v>41933</c:v>
                </c:pt>
                <c:pt idx="178">
                  <c:v>41934</c:v>
                </c:pt>
                <c:pt idx="179">
                  <c:v>41935</c:v>
                </c:pt>
                <c:pt idx="180">
                  <c:v>41936</c:v>
                </c:pt>
                <c:pt idx="181">
                  <c:v>41939</c:v>
                </c:pt>
                <c:pt idx="182">
                  <c:v>41940</c:v>
                </c:pt>
                <c:pt idx="183">
                  <c:v>41941</c:v>
                </c:pt>
                <c:pt idx="184">
                  <c:v>41942</c:v>
                </c:pt>
                <c:pt idx="185">
                  <c:v>41943</c:v>
                </c:pt>
                <c:pt idx="186">
                  <c:v>41946</c:v>
                </c:pt>
                <c:pt idx="187">
                  <c:v>41947</c:v>
                </c:pt>
                <c:pt idx="188">
                  <c:v>41948</c:v>
                </c:pt>
                <c:pt idx="189">
                  <c:v>41949</c:v>
                </c:pt>
                <c:pt idx="190">
                  <c:v>41950</c:v>
                </c:pt>
                <c:pt idx="191">
                  <c:v>41953</c:v>
                </c:pt>
                <c:pt idx="192">
                  <c:v>41954</c:v>
                </c:pt>
                <c:pt idx="193">
                  <c:v>41955</c:v>
                </c:pt>
                <c:pt idx="194">
                  <c:v>41956</c:v>
                </c:pt>
                <c:pt idx="195">
                  <c:v>41957</c:v>
                </c:pt>
                <c:pt idx="196">
                  <c:v>41960</c:v>
                </c:pt>
                <c:pt idx="197">
                  <c:v>41961</c:v>
                </c:pt>
                <c:pt idx="198">
                  <c:v>41962</c:v>
                </c:pt>
                <c:pt idx="199">
                  <c:v>41963</c:v>
                </c:pt>
                <c:pt idx="200">
                  <c:v>41964</c:v>
                </c:pt>
                <c:pt idx="201">
                  <c:v>41967</c:v>
                </c:pt>
                <c:pt idx="202">
                  <c:v>41968</c:v>
                </c:pt>
                <c:pt idx="203">
                  <c:v>41969</c:v>
                </c:pt>
                <c:pt idx="204">
                  <c:v>41971</c:v>
                </c:pt>
                <c:pt idx="205">
                  <c:v>41974</c:v>
                </c:pt>
                <c:pt idx="206">
                  <c:v>41975</c:v>
                </c:pt>
                <c:pt idx="207">
                  <c:v>41976</c:v>
                </c:pt>
                <c:pt idx="208">
                  <c:v>41977</c:v>
                </c:pt>
                <c:pt idx="209">
                  <c:v>41978</c:v>
                </c:pt>
                <c:pt idx="210">
                  <c:v>41981</c:v>
                </c:pt>
                <c:pt idx="211">
                  <c:v>41982</c:v>
                </c:pt>
                <c:pt idx="212">
                  <c:v>41983</c:v>
                </c:pt>
                <c:pt idx="213">
                  <c:v>41984</c:v>
                </c:pt>
                <c:pt idx="214">
                  <c:v>41985</c:v>
                </c:pt>
                <c:pt idx="215">
                  <c:v>41988</c:v>
                </c:pt>
                <c:pt idx="216">
                  <c:v>41989</c:v>
                </c:pt>
                <c:pt idx="217">
                  <c:v>41990</c:v>
                </c:pt>
                <c:pt idx="218">
                  <c:v>41991</c:v>
                </c:pt>
                <c:pt idx="219">
                  <c:v>41992</c:v>
                </c:pt>
                <c:pt idx="220">
                  <c:v>41995</c:v>
                </c:pt>
                <c:pt idx="221">
                  <c:v>41996</c:v>
                </c:pt>
                <c:pt idx="222">
                  <c:v>41997</c:v>
                </c:pt>
                <c:pt idx="223">
                  <c:v>41999</c:v>
                </c:pt>
                <c:pt idx="224">
                  <c:v>42002</c:v>
                </c:pt>
                <c:pt idx="225">
                  <c:v>42003</c:v>
                </c:pt>
                <c:pt idx="226">
                  <c:v>42004</c:v>
                </c:pt>
                <c:pt idx="227">
                  <c:v>42006</c:v>
                </c:pt>
                <c:pt idx="228">
                  <c:v>42009</c:v>
                </c:pt>
                <c:pt idx="229">
                  <c:v>42010</c:v>
                </c:pt>
                <c:pt idx="230">
                  <c:v>42011</c:v>
                </c:pt>
                <c:pt idx="231">
                  <c:v>42012</c:v>
                </c:pt>
                <c:pt idx="232">
                  <c:v>42013</c:v>
                </c:pt>
                <c:pt idx="233">
                  <c:v>42016</c:v>
                </c:pt>
                <c:pt idx="234">
                  <c:v>42017</c:v>
                </c:pt>
                <c:pt idx="235">
                  <c:v>42018</c:v>
                </c:pt>
                <c:pt idx="236">
                  <c:v>42019</c:v>
                </c:pt>
                <c:pt idx="237">
                  <c:v>42020</c:v>
                </c:pt>
                <c:pt idx="238">
                  <c:v>42024</c:v>
                </c:pt>
                <c:pt idx="239">
                  <c:v>42025</c:v>
                </c:pt>
                <c:pt idx="240">
                  <c:v>42026</c:v>
                </c:pt>
                <c:pt idx="241">
                  <c:v>42027</c:v>
                </c:pt>
                <c:pt idx="242">
                  <c:v>42030</c:v>
                </c:pt>
                <c:pt idx="243">
                  <c:v>42031</c:v>
                </c:pt>
                <c:pt idx="244">
                  <c:v>42032</c:v>
                </c:pt>
                <c:pt idx="245">
                  <c:v>42033</c:v>
                </c:pt>
                <c:pt idx="246">
                  <c:v>42034</c:v>
                </c:pt>
                <c:pt idx="247">
                  <c:v>42037</c:v>
                </c:pt>
                <c:pt idx="248">
                  <c:v>42038</c:v>
                </c:pt>
                <c:pt idx="249">
                  <c:v>42039</c:v>
                </c:pt>
                <c:pt idx="250">
                  <c:v>42040</c:v>
                </c:pt>
                <c:pt idx="251">
                  <c:v>42041</c:v>
                </c:pt>
                <c:pt idx="252">
                  <c:v>42044</c:v>
                </c:pt>
                <c:pt idx="253">
                  <c:v>42045</c:v>
                </c:pt>
                <c:pt idx="254">
                  <c:v>42046</c:v>
                </c:pt>
                <c:pt idx="255">
                  <c:v>42047</c:v>
                </c:pt>
                <c:pt idx="256">
                  <c:v>42048</c:v>
                </c:pt>
                <c:pt idx="257">
                  <c:v>42052</c:v>
                </c:pt>
                <c:pt idx="258">
                  <c:v>42053</c:v>
                </c:pt>
                <c:pt idx="259">
                  <c:v>42054</c:v>
                </c:pt>
                <c:pt idx="260">
                  <c:v>42055</c:v>
                </c:pt>
                <c:pt idx="261">
                  <c:v>42058</c:v>
                </c:pt>
                <c:pt idx="262">
                  <c:v>42059</c:v>
                </c:pt>
                <c:pt idx="263">
                  <c:v>42060</c:v>
                </c:pt>
                <c:pt idx="264">
                  <c:v>42061</c:v>
                </c:pt>
                <c:pt idx="265">
                  <c:v>42062</c:v>
                </c:pt>
                <c:pt idx="266">
                  <c:v>42065</c:v>
                </c:pt>
                <c:pt idx="267">
                  <c:v>42066</c:v>
                </c:pt>
                <c:pt idx="268">
                  <c:v>42067</c:v>
                </c:pt>
                <c:pt idx="269">
                  <c:v>42068</c:v>
                </c:pt>
                <c:pt idx="270">
                  <c:v>42069</c:v>
                </c:pt>
                <c:pt idx="271">
                  <c:v>42072</c:v>
                </c:pt>
                <c:pt idx="272">
                  <c:v>42073</c:v>
                </c:pt>
                <c:pt idx="273">
                  <c:v>42074</c:v>
                </c:pt>
                <c:pt idx="274">
                  <c:v>42075</c:v>
                </c:pt>
                <c:pt idx="275">
                  <c:v>42076</c:v>
                </c:pt>
                <c:pt idx="276">
                  <c:v>42079</c:v>
                </c:pt>
                <c:pt idx="277">
                  <c:v>42080</c:v>
                </c:pt>
                <c:pt idx="278">
                  <c:v>42081</c:v>
                </c:pt>
                <c:pt idx="279">
                  <c:v>42082</c:v>
                </c:pt>
                <c:pt idx="280">
                  <c:v>42083</c:v>
                </c:pt>
                <c:pt idx="281">
                  <c:v>42086</c:v>
                </c:pt>
                <c:pt idx="282">
                  <c:v>42087</c:v>
                </c:pt>
                <c:pt idx="283">
                  <c:v>42088</c:v>
                </c:pt>
                <c:pt idx="284">
                  <c:v>42089</c:v>
                </c:pt>
                <c:pt idx="285">
                  <c:v>42090</c:v>
                </c:pt>
                <c:pt idx="286">
                  <c:v>42093</c:v>
                </c:pt>
                <c:pt idx="287">
                  <c:v>42094</c:v>
                </c:pt>
                <c:pt idx="288">
                  <c:v>42095</c:v>
                </c:pt>
                <c:pt idx="289">
                  <c:v>42096</c:v>
                </c:pt>
                <c:pt idx="290">
                  <c:v>42100</c:v>
                </c:pt>
                <c:pt idx="291">
                  <c:v>42101</c:v>
                </c:pt>
                <c:pt idx="292">
                  <c:v>42102</c:v>
                </c:pt>
                <c:pt idx="293">
                  <c:v>42103</c:v>
                </c:pt>
                <c:pt idx="294">
                  <c:v>42104</c:v>
                </c:pt>
                <c:pt idx="295">
                  <c:v>42107</c:v>
                </c:pt>
                <c:pt idx="296">
                  <c:v>42108</c:v>
                </c:pt>
                <c:pt idx="297">
                  <c:v>42109</c:v>
                </c:pt>
                <c:pt idx="298">
                  <c:v>42110</c:v>
                </c:pt>
                <c:pt idx="299">
                  <c:v>42111</c:v>
                </c:pt>
                <c:pt idx="300">
                  <c:v>42114</c:v>
                </c:pt>
                <c:pt idx="301">
                  <c:v>42115</c:v>
                </c:pt>
                <c:pt idx="302">
                  <c:v>42116</c:v>
                </c:pt>
                <c:pt idx="303">
                  <c:v>42117</c:v>
                </c:pt>
                <c:pt idx="304">
                  <c:v>42118</c:v>
                </c:pt>
                <c:pt idx="305">
                  <c:v>42121</c:v>
                </c:pt>
                <c:pt idx="306">
                  <c:v>42122</c:v>
                </c:pt>
                <c:pt idx="307">
                  <c:v>42123</c:v>
                </c:pt>
                <c:pt idx="308">
                  <c:v>42124</c:v>
                </c:pt>
                <c:pt idx="309">
                  <c:v>42125</c:v>
                </c:pt>
                <c:pt idx="310">
                  <c:v>42128</c:v>
                </c:pt>
                <c:pt idx="311">
                  <c:v>42129</c:v>
                </c:pt>
                <c:pt idx="312">
                  <c:v>42130</c:v>
                </c:pt>
                <c:pt idx="313">
                  <c:v>42131</c:v>
                </c:pt>
                <c:pt idx="314">
                  <c:v>42132</c:v>
                </c:pt>
                <c:pt idx="315">
                  <c:v>42135</c:v>
                </c:pt>
                <c:pt idx="316">
                  <c:v>42136</c:v>
                </c:pt>
                <c:pt idx="317">
                  <c:v>42137</c:v>
                </c:pt>
                <c:pt idx="318">
                  <c:v>42138</c:v>
                </c:pt>
                <c:pt idx="319">
                  <c:v>42139</c:v>
                </c:pt>
                <c:pt idx="320">
                  <c:v>42142</c:v>
                </c:pt>
                <c:pt idx="321">
                  <c:v>42143</c:v>
                </c:pt>
                <c:pt idx="322">
                  <c:v>42144</c:v>
                </c:pt>
                <c:pt idx="323">
                  <c:v>42145</c:v>
                </c:pt>
                <c:pt idx="324">
                  <c:v>42146</c:v>
                </c:pt>
                <c:pt idx="325">
                  <c:v>42150</c:v>
                </c:pt>
                <c:pt idx="326">
                  <c:v>42151</c:v>
                </c:pt>
                <c:pt idx="327">
                  <c:v>42152</c:v>
                </c:pt>
                <c:pt idx="328">
                  <c:v>42153</c:v>
                </c:pt>
                <c:pt idx="329">
                  <c:v>42156</c:v>
                </c:pt>
                <c:pt idx="330">
                  <c:v>42157</c:v>
                </c:pt>
                <c:pt idx="331">
                  <c:v>42158</c:v>
                </c:pt>
                <c:pt idx="332">
                  <c:v>42159</c:v>
                </c:pt>
                <c:pt idx="333">
                  <c:v>42160</c:v>
                </c:pt>
                <c:pt idx="334">
                  <c:v>42163</c:v>
                </c:pt>
                <c:pt idx="335">
                  <c:v>42164</c:v>
                </c:pt>
                <c:pt idx="336">
                  <c:v>42165</c:v>
                </c:pt>
                <c:pt idx="337">
                  <c:v>42166</c:v>
                </c:pt>
                <c:pt idx="338">
                  <c:v>42167</c:v>
                </c:pt>
                <c:pt idx="339">
                  <c:v>42170</c:v>
                </c:pt>
                <c:pt idx="340">
                  <c:v>42171</c:v>
                </c:pt>
                <c:pt idx="341">
                  <c:v>42172</c:v>
                </c:pt>
                <c:pt idx="342">
                  <c:v>42173</c:v>
                </c:pt>
                <c:pt idx="343">
                  <c:v>42174</c:v>
                </c:pt>
                <c:pt idx="344">
                  <c:v>42177</c:v>
                </c:pt>
                <c:pt idx="345">
                  <c:v>42178</c:v>
                </c:pt>
                <c:pt idx="346">
                  <c:v>42179</c:v>
                </c:pt>
                <c:pt idx="347">
                  <c:v>42180</c:v>
                </c:pt>
                <c:pt idx="348">
                  <c:v>42181</c:v>
                </c:pt>
                <c:pt idx="349">
                  <c:v>42184</c:v>
                </c:pt>
                <c:pt idx="350">
                  <c:v>42185</c:v>
                </c:pt>
                <c:pt idx="351">
                  <c:v>42186</c:v>
                </c:pt>
                <c:pt idx="352">
                  <c:v>42187</c:v>
                </c:pt>
                <c:pt idx="353">
                  <c:v>42191</c:v>
                </c:pt>
                <c:pt idx="354">
                  <c:v>42192</c:v>
                </c:pt>
                <c:pt idx="355">
                  <c:v>42193</c:v>
                </c:pt>
                <c:pt idx="356">
                  <c:v>42194</c:v>
                </c:pt>
                <c:pt idx="357">
                  <c:v>42195</c:v>
                </c:pt>
                <c:pt idx="358">
                  <c:v>42198</c:v>
                </c:pt>
                <c:pt idx="359">
                  <c:v>42199</c:v>
                </c:pt>
                <c:pt idx="360">
                  <c:v>42200</c:v>
                </c:pt>
                <c:pt idx="361">
                  <c:v>42201</c:v>
                </c:pt>
                <c:pt idx="362">
                  <c:v>42202</c:v>
                </c:pt>
                <c:pt idx="363">
                  <c:v>42205</c:v>
                </c:pt>
                <c:pt idx="364">
                  <c:v>42206</c:v>
                </c:pt>
                <c:pt idx="365">
                  <c:v>42207</c:v>
                </c:pt>
                <c:pt idx="366">
                  <c:v>42208</c:v>
                </c:pt>
                <c:pt idx="367">
                  <c:v>42209</c:v>
                </c:pt>
                <c:pt idx="368">
                  <c:v>42212</c:v>
                </c:pt>
                <c:pt idx="369">
                  <c:v>42213</c:v>
                </c:pt>
                <c:pt idx="370">
                  <c:v>42214</c:v>
                </c:pt>
                <c:pt idx="371">
                  <c:v>42215</c:v>
                </c:pt>
                <c:pt idx="372">
                  <c:v>42216</c:v>
                </c:pt>
                <c:pt idx="373">
                  <c:v>42219</c:v>
                </c:pt>
                <c:pt idx="374">
                  <c:v>42220</c:v>
                </c:pt>
                <c:pt idx="375">
                  <c:v>42221</c:v>
                </c:pt>
                <c:pt idx="376">
                  <c:v>42222</c:v>
                </c:pt>
                <c:pt idx="377">
                  <c:v>42223</c:v>
                </c:pt>
                <c:pt idx="378">
                  <c:v>42226</c:v>
                </c:pt>
                <c:pt idx="379">
                  <c:v>42227</c:v>
                </c:pt>
                <c:pt idx="380">
                  <c:v>42228</c:v>
                </c:pt>
                <c:pt idx="381">
                  <c:v>42229</c:v>
                </c:pt>
                <c:pt idx="382">
                  <c:v>42230</c:v>
                </c:pt>
                <c:pt idx="383">
                  <c:v>42233</c:v>
                </c:pt>
                <c:pt idx="384">
                  <c:v>42234</c:v>
                </c:pt>
                <c:pt idx="385">
                  <c:v>42235</c:v>
                </c:pt>
                <c:pt idx="386">
                  <c:v>42236</c:v>
                </c:pt>
                <c:pt idx="387">
                  <c:v>42237</c:v>
                </c:pt>
                <c:pt idx="388">
                  <c:v>42240</c:v>
                </c:pt>
                <c:pt idx="389">
                  <c:v>42241</c:v>
                </c:pt>
                <c:pt idx="390">
                  <c:v>42242</c:v>
                </c:pt>
                <c:pt idx="391">
                  <c:v>42243</c:v>
                </c:pt>
                <c:pt idx="392">
                  <c:v>42244</c:v>
                </c:pt>
                <c:pt idx="393">
                  <c:v>42247</c:v>
                </c:pt>
                <c:pt idx="394">
                  <c:v>42248</c:v>
                </c:pt>
                <c:pt idx="395">
                  <c:v>42249</c:v>
                </c:pt>
                <c:pt idx="396">
                  <c:v>42250</c:v>
                </c:pt>
                <c:pt idx="397">
                  <c:v>42251</c:v>
                </c:pt>
                <c:pt idx="398">
                  <c:v>42255</c:v>
                </c:pt>
                <c:pt idx="399">
                  <c:v>42256</c:v>
                </c:pt>
                <c:pt idx="400">
                  <c:v>42257</c:v>
                </c:pt>
                <c:pt idx="401">
                  <c:v>42258</c:v>
                </c:pt>
                <c:pt idx="402">
                  <c:v>42261</c:v>
                </c:pt>
                <c:pt idx="403">
                  <c:v>42262</c:v>
                </c:pt>
                <c:pt idx="404">
                  <c:v>42263</c:v>
                </c:pt>
                <c:pt idx="405">
                  <c:v>42264</c:v>
                </c:pt>
                <c:pt idx="406">
                  <c:v>42265</c:v>
                </c:pt>
                <c:pt idx="407">
                  <c:v>42268</c:v>
                </c:pt>
                <c:pt idx="408">
                  <c:v>42269</c:v>
                </c:pt>
                <c:pt idx="409">
                  <c:v>42270</c:v>
                </c:pt>
                <c:pt idx="410">
                  <c:v>42271</c:v>
                </c:pt>
                <c:pt idx="411">
                  <c:v>42272</c:v>
                </c:pt>
                <c:pt idx="412">
                  <c:v>42275</c:v>
                </c:pt>
                <c:pt idx="413">
                  <c:v>42276</c:v>
                </c:pt>
                <c:pt idx="414">
                  <c:v>42277</c:v>
                </c:pt>
                <c:pt idx="415">
                  <c:v>42278</c:v>
                </c:pt>
                <c:pt idx="416">
                  <c:v>42279</c:v>
                </c:pt>
                <c:pt idx="417">
                  <c:v>42282</c:v>
                </c:pt>
                <c:pt idx="418">
                  <c:v>42283</c:v>
                </c:pt>
                <c:pt idx="419">
                  <c:v>42284</c:v>
                </c:pt>
                <c:pt idx="420">
                  <c:v>42285</c:v>
                </c:pt>
                <c:pt idx="421">
                  <c:v>42286</c:v>
                </c:pt>
                <c:pt idx="422">
                  <c:v>42289</c:v>
                </c:pt>
                <c:pt idx="423">
                  <c:v>42290</c:v>
                </c:pt>
                <c:pt idx="424">
                  <c:v>42291</c:v>
                </c:pt>
                <c:pt idx="425">
                  <c:v>42292</c:v>
                </c:pt>
                <c:pt idx="426">
                  <c:v>42293</c:v>
                </c:pt>
                <c:pt idx="427">
                  <c:v>42296</c:v>
                </c:pt>
                <c:pt idx="428">
                  <c:v>42297</c:v>
                </c:pt>
                <c:pt idx="429">
                  <c:v>42298</c:v>
                </c:pt>
                <c:pt idx="430">
                  <c:v>42299</c:v>
                </c:pt>
                <c:pt idx="431">
                  <c:v>42300</c:v>
                </c:pt>
                <c:pt idx="432">
                  <c:v>42303</c:v>
                </c:pt>
                <c:pt idx="433">
                  <c:v>42304</c:v>
                </c:pt>
                <c:pt idx="434">
                  <c:v>42305</c:v>
                </c:pt>
                <c:pt idx="435">
                  <c:v>42306</c:v>
                </c:pt>
                <c:pt idx="436">
                  <c:v>42307</c:v>
                </c:pt>
                <c:pt idx="437">
                  <c:v>42310</c:v>
                </c:pt>
                <c:pt idx="438">
                  <c:v>42311</c:v>
                </c:pt>
                <c:pt idx="439">
                  <c:v>42312</c:v>
                </c:pt>
                <c:pt idx="440">
                  <c:v>42313</c:v>
                </c:pt>
                <c:pt idx="441">
                  <c:v>42314</c:v>
                </c:pt>
                <c:pt idx="442">
                  <c:v>42317</c:v>
                </c:pt>
                <c:pt idx="443">
                  <c:v>42318</c:v>
                </c:pt>
                <c:pt idx="444">
                  <c:v>42319</c:v>
                </c:pt>
                <c:pt idx="445">
                  <c:v>42320</c:v>
                </c:pt>
                <c:pt idx="446">
                  <c:v>42321</c:v>
                </c:pt>
                <c:pt idx="447">
                  <c:v>42324</c:v>
                </c:pt>
                <c:pt idx="448">
                  <c:v>42325</c:v>
                </c:pt>
                <c:pt idx="449">
                  <c:v>42326</c:v>
                </c:pt>
                <c:pt idx="450">
                  <c:v>42327</c:v>
                </c:pt>
                <c:pt idx="451">
                  <c:v>42328</c:v>
                </c:pt>
                <c:pt idx="452">
                  <c:v>42331</c:v>
                </c:pt>
                <c:pt idx="453">
                  <c:v>42332</c:v>
                </c:pt>
                <c:pt idx="454">
                  <c:v>42333</c:v>
                </c:pt>
                <c:pt idx="455">
                  <c:v>42335</c:v>
                </c:pt>
                <c:pt idx="456">
                  <c:v>42338</c:v>
                </c:pt>
                <c:pt idx="457">
                  <c:v>42339</c:v>
                </c:pt>
                <c:pt idx="458">
                  <c:v>42340</c:v>
                </c:pt>
                <c:pt idx="459">
                  <c:v>42341</c:v>
                </c:pt>
                <c:pt idx="460">
                  <c:v>42342</c:v>
                </c:pt>
                <c:pt idx="461">
                  <c:v>42345</c:v>
                </c:pt>
                <c:pt idx="462">
                  <c:v>42346</c:v>
                </c:pt>
                <c:pt idx="463">
                  <c:v>42347</c:v>
                </c:pt>
                <c:pt idx="464">
                  <c:v>42348</c:v>
                </c:pt>
                <c:pt idx="465">
                  <c:v>42349</c:v>
                </c:pt>
                <c:pt idx="466">
                  <c:v>42352</c:v>
                </c:pt>
                <c:pt idx="467">
                  <c:v>42353</c:v>
                </c:pt>
                <c:pt idx="468">
                  <c:v>42354</c:v>
                </c:pt>
                <c:pt idx="469">
                  <c:v>42355</c:v>
                </c:pt>
                <c:pt idx="470">
                  <c:v>42356</c:v>
                </c:pt>
                <c:pt idx="471">
                  <c:v>42359</c:v>
                </c:pt>
                <c:pt idx="472">
                  <c:v>42360</c:v>
                </c:pt>
                <c:pt idx="473">
                  <c:v>42361</c:v>
                </c:pt>
                <c:pt idx="474">
                  <c:v>42362</c:v>
                </c:pt>
                <c:pt idx="475">
                  <c:v>42366</c:v>
                </c:pt>
                <c:pt idx="476">
                  <c:v>42367</c:v>
                </c:pt>
                <c:pt idx="477">
                  <c:v>42368</c:v>
                </c:pt>
                <c:pt idx="478">
                  <c:v>42369</c:v>
                </c:pt>
                <c:pt idx="479">
                  <c:v>42373</c:v>
                </c:pt>
                <c:pt idx="480">
                  <c:v>42374</c:v>
                </c:pt>
                <c:pt idx="481">
                  <c:v>42375</c:v>
                </c:pt>
                <c:pt idx="482">
                  <c:v>42376</c:v>
                </c:pt>
                <c:pt idx="483">
                  <c:v>42377</c:v>
                </c:pt>
                <c:pt idx="484">
                  <c:v>42380</c:v>
                </c:pt>
                <c:pt idx="485">
                  <c:v>42381</c:v>
                </c:pt>
                <c:pt idx="486">
                  <c:v>42382</c:v>
                </c:pt>
                <c:pt idx="487">
                  <c:v>42383</c:v>
                </c:pt>
                <c:pt idx="488">
                  <c:v>42384</c:v>
                </c:pt>
                <c:pt idx="489">
                  <c:v>42388</c:v>
                </c:pt>
                <c:pt idx="490">
                  <c:v>42389</c:v>
                </c:pt>
                <c:pt idx="491">
                  <c:v>42390</c:v>
                </c:pt>
                <c:pt idx="492">
                  <c:v>42391</c:v>
                </c:pt>
                <c:pt idx="493">
                  <c:v>42394</c:v>
                </c:pt>
                <c:pt idx="494">
                  <c:v>42395</c:v>
                </c:pt>
                <c:pt idx="495">
                  <c:v>42396</c:v>
                </c:pt>
                <c:pt idx="496">
                  <c:v>42397</c:v>
                </c:pt>
                <c:pt idx="497">
                  <c:v>42398</c:v>
                </c:pt>
                <c:pt idx="498">
                  <c:v>42401</c:v>
                </c:pt>
                <c:pt idx="499">
                  <c:v>42402</c:v>
                </c:pt>
                <c:pt idx="500">
                  <c:v>42403</c:v>
                </c:pt>
                <c:pt idx="501">
                  <c:v>42404</c:v>
                </c:pt>
                <c:pt idx="502">
                  <c:v>42405</c:v>
                </c:pt>
              </c:numCache>
            </c:numRef>
          </c:cat>
          <c:val>
            <c:numRef>
              <c:f>'Short Interest'!$V$5:$V$507</c:f>
              <c:numCache>
                <c:formatCode>0%</c:formatCode>
                <c:ptCount val="503"/>
                <c:pt idx="0">
                  <c:v>1.8596500000000002E-2</c:v>
                </c:pt>
                <c:pt idx="1">
                  <c:v>1.8596500000000002E-2</c:v>
                </c:pt>
                <c:pt idx="2">
                  <c:v>1.9083699999999999E-2</c:v>
                </c:pt>
                <c:pt idx="3">
                  <c:v>1.9083699999999999E-2</c:v>
                </c:pt>
                <c:pt idx="4">
                  <c:v>1.9083699999999999E-2</c:v>
                </c:pt>
                <c:pt idx="5">
                  <c:v>1.9083699999999999E-2</c:v>
                </c:pt>
                <c:pt idx="6">
                  <c:v>1.91144E-2</c:v>
                </c:pt>
                <c:pt idx="7">
                  <c:v>1.91144E-2</c:v>
                </c:pt>
                <c:pt idx="8">
                  <c:v>1.91144E-2</c:v>
                </c:pt>
                <c:pt idx="9">
                  <c:v>1.91144E-2</c:v>
                </c:pt>
                <c:pt idx="10">
                  <c:v>1.91144E-2</c:v>
                </c:pt>
                <c:pt idx="11">
                  <c:v>1.91144E-2</c:v>
                </c:pt>
                <c:pt idx="12">
                  <c:v>1.7648900000000002E-2</c:v>
                </c:pt>
                <c:pt idx="13">
                  <c:v>1.7648900000000002E-2</c:v>
                </c:pt>
                <c:pt idx="14">
                  <c:v>1.7648900000000002E-2</c:v>
                </c:pt>
                <c:pt idx="15">
                  <c:v>1.7648900000000002E-2</c:v>
                </c:pt>
                <c:pt idx="16">
                  <c:v>1.7648900000000002E-2</c:v>
                </c:pt>
                <c:pt idx="17">
                  <c:v>1.7648900000000002E-2</c:v>
                </c:pt>
                <c:pt idx="18">
                  <c:v>1.7648900000000002E-2</c:v>
                </c:pt>
                <c:pt idx="19">
                  <c:v>1.7648900000000002E-2</c:v>
                </c:pt>
                <c:pt idx="20">
                  <c:v>1.7648900000000002E-2</c:v>
                </c:pt>
                <c:pt idx="21">
                  <c:v>1.69283E-2</c:v>
                </c:pt>
                <c:pt idx="22">
                  <c:v>1.69283E-2</c:v>
                </c:pt>
                <c:pt idx="23">
                  <c:v>1.69283E-2</c:v>
                </c:pt>
                <c:pt idx="24">
                  <c:v>1.69283E-2</c:v>
                </c:pt>
                <c:pt idx="25">
                  <c:v>1.69283E-2</c:v>
                </c:pt>
                <c:pt idx="26">
                  <c:v>1.69283E-2</c:v>
                </c:pt>
                <c:pt idx="27">
                  <c:v>1.69283E-2</c:v>
                </c:pt>
                <c:pt idx="28">
                  <c:v>1.69283E-2</c:v>
                </c:pt>
                <c:pt idx="29">
                  <c:v>1.69283E-2</c:v>
                </c:pt>
                <c:pt idx="30">
                  <c:v>1.68938E-2</c:v>
                </c:pt>
                <c:pt idx="31">
                  <c:v>1.59154E-2</c:v>
                </c:pt>
                <c:pt idx="32">
                  <c:v>1.59154E-2</c:v>
                </c:pt>
                <c:pt idx="33">
                  <c:v>1.59154E-2</c:v>
                </c:pt>
                <c:pt idx="34">
                  <c:v>1.59154E-2</c:v>
                </c:pt>
                <c:pt idx="35">
                  <c:v>1.59154E-2</c:v>
                </c:pt>
                <c:pt idx="36">
                  <c:v>1.59154E-2</c:v>
                </c:pt>
                <c:pt idx="37">
                  <c:v>1.59154E-2</c:v>
                </c:pt>
                <c:pt idx="38">
                  <c:v>1.59154E-2</c:v>
                </c:pt>
                <c:pt idx="39">
                  <c:v>1.59154E-2</c:v>
                </c:pt>
                <c:pt idx="40">
                  <c:v>1.59154E-2</c:v>
                </c:pt>
                <c:pt idx="41">
                  <c:v>1.59154E-2</c:v>
                </c:pt>
                <c:pt idx="42">
                  <c:v>1.7475400000000002E-2</c:v>
                </c:pt>
                <c:pt idx="43">
                  <c:v>1.7475400000000002E-2</c:v>
                </c:pt>
                <c:pt idx="44">
                  <c:v>1.7475400000000002E-2</c:v>
                </c:pt>
                <c:pt idx="45">
                  <c:v>1.7475400000000002E-2</c:v>
                </c:pt>
                <c:pt idx="46">
                  <c:v>1.7475400000000002E-2</c:v>
                </c:pt>
                <c:pt idx="47">
                  <c:v>1.7475400000000002E-2</c:v>
                </c:pt>
                <c:pt idx="48">
                  <c:v>1.7475400000000002E-2</c:v>
                </c:pt>
                <c:pt idx="49">
                  <c:v>1.7475400000000002E-2</c:v>
                </c:pt>
                <c:pt idx="50">
                  <c:v>1.7475400000000002E-2</c:v>
                </c:pt>
                <c:pt idx="51">
                  <c:v>1.7475400000000002E-2</c:v>
                </c:pt>
                <c:pt idx="52">
                  <c:v>1.74729E-2</c:v>
                </c:pt>
                <c:pt idx="53">
                  <c:v>1.5883999999999999E-2</c:v>
                </c:pt>
                <c:pt idx="54">
                  <c:v>1.5883999999999999E-2</c:v>
                </c:pt>
                <c:pt idx="55">
                  <c:v>1.5883999999999999E-2</c:v>
                </c:pt>
                <c:pt idx="56">
                  <c:v>1.5883999999999999E-2</c:v>
                </c:pt>
                <c:pt idx="57">
                  <c:v>1.5883999999999999E-2</c:v>
                </c:pt>
                <c:pt idx="58">
                  <c:v>1.5883999999999999E-2</c:v>
                </c:pt>
                <c:pt idx="59">
                  <c:v>1.5883999999999999E-2</c:v>
                </c:pt>
                <c:pt idx="60">
                  <c:v>1.5883999999999999E-2</c:v>
                </c:pt>
                <c:pt idx="61">
                  <c:v>1.5883999999999999E-2</c:v>
                </c:pt>
                <c:pt idx="62">
                  <c:v>1.5883999999999999E-2</c:v>
                </c:pt>
                <c:pt idx="63">
                  <c:v>1.63267E-2</c:v>
                </c:pt>
                <c:pt idx="64">
                  <c:v>1.63267E-2</c:v>
                </c:pt>
                <c:pt idx="65">
                  <c:v>1.63267E-2</c:v>
                </c:pt>
                <c:pt idx="66">
                  <c:v>1.63267E-2</c:v>
                </c:pt>
                <c:pt idx="67">
                  <c:v>1.63267E-2</c:v>
                </c:pt>
                <c:pt idx="68">
                  <c:v>1.63267E-2</c:v>
                </c:pt>
                <c:pt idx="69">
                  <c:v>1.63267E-2</c:v>
                </c:pt>
                <c:pt idx="70">
                  <c:v>1.63267E-2</c:v>
                </c:pt>
                <c:pt idx="71">
                  <c:v>1.63267E-2</c:v>
                </c:pt>
                <c:pt idx="72">
                  <c:v>1.63267E-2</c:v>
                </c:pt>
                <c:pt idx="73">
                  <c:v>1.63267E-2</c:v>
                </c:pt>
                <c:pt idx="74">
                  <c:v>1.47291E-2</c:v>
                </c:pt>
                <c:pt idx="75">
                  <c:v>1.47291E-2</c:v>
                </c:pt>
                <c:pt idx="76">
                  <c:v>1.47291E-2</c:v>
                </c:pt>
                <c:pt idx="77">
                  <c:v>1.47291E-2</c:v>
                </c:pt>
                <c:pt idx="78">
                  <c:v>1.47291E-2</c:v>
                </c:pt>
                <c:pt idx="79">
                  <c:v>1.47291E-2</c:v>
                </c:pt>
                <c:pt idx="80">
                  <c:v>1.47291E-2</c:v>
                </c:pt>
                <c:pt idx="81">
                  <c:v>1.47291E-2</c:v>
                </c:pt>
                <c:pt idx="82">
                  <c:v>1.47291E-2</c:v>
                </c:pt>
                <c:pt idx="83">
                  <c:v>1.47291E-2</c:v>
                </c:pt>
                <c:pt idx="84">
                  <c:v>1.3263499999999999E-2</c:v>
                </c:pt>
                <c:pt idx="85">
                  <c:v>1.3263499999999999E-2</c:v>
                </c:pt>
                <c:pt idx="86">
                  <c:v>1.3263499999999999E-2</c:v>
                </c:pt>
                <c:pt idx="87">
                  <c:v>1.3263499999999999E-2</c:v>
                </c:pt>
                <c:pt idx="88">
                  <c:v>1.3263499999999999E-2</c:v>
                </c:pt>
                <c:pt idx="89">
                  <c:v>1.3263499999999999E-2</c:v>
                </c:pt>
                <c:pt idx="90">
                  <c:v>1.3263499999999999E-2</c:v>
                </c:pt>
                <c:pt idx="91">
                  <c:v>1.3263499999999999E-2</c:v>
                </c:pt>
                <c:pt idx="92">
                  <c:v>1.3263499999999999E-2</c:v>
                </c:pt>
                <c:pt idx="93">
                  <c:v>1.3263499999999999E-2</c:v>
                </c:pt>
                <c:pt idx="94">
                  <c:v>1.2971699999999999E-2</c:v>
                </c:pt>
                <c:pt idx="95">
                  <c:v>1.2971699999999999E-2</c:v>
                </c:pt>
                <c:pt idx="96">
                  <c:v>1.2971699999999999E-2</c:v>
                </c:pt>
                <c:pt idx="97">
                  <c:v>1.2971699999999999E-2</c:v>
                </c:pt>
                <c:pt idx="98">
                  <c:v>1.2971699999999999E-2</c:v>
                </c:pt>
                <c:pt idx="99">
                  <c:v>1.2971699999999999E-2</c:v>
                </c:pt>
                <c:pt idx="100">
                  <c:v>1.2971699999999999E-2</c:v>
                </c:pt>
                <c:pt idx="101">
                  <c:v>1.2971699999999999E-2</c:v>
                </c:pt>
                <c:pt idx="102">
                  <c:v>1.2971699999999999E-2</c:v>
                </c:pt>
                <c:pt idx="103">
                  <c:v>1.2971699999999999E-2</c:v>
                </c:pt>
                <c:pt idx="104">
                  <c:v>1.2971699999999999E-2</c:v>
                </c:pt>
                <c:pt idx="105">
                  <c:v>1.73099E-2</c:v>
                </c:pt>
                <c:pt idx="106">
                  <c:v>1.73099E-2</c:v>
                </c:pt>
                <c:pt idx="107">
                  <c:v>1.73099E-2</c:v>
                </c:pt>
                <c:pt idx="108">
                  <c:v>1.73099E-2</c:v>
                </c:pt>
                <c:pt idx="109">
                  <c:v>1.73099E-2</c:v>
                </c:pt>
                <c:pt idx="110">
                  <c:v>1.73099E-2</c:v>
                </c:pt>
                <c:pt idx="111">
                  <c:v>1.73099E-2</c:v>
                </c:pt>
                <c:pt idx="112">
                  <c:v>1.73099E-2</c:v>
                </c:pt>
                <c:pt idx="113">
                  <c:v>1.7304400000000001E-2</c:v>
                </c:pt>
                <c:pt idx="114">
                  <c:v>1.7304400000000001E-2</c:v>
                </c:pt>
                <c:pt idx="115">
                  <c:v>1.6983499999999999E-2</c:v>
                </c:pt>
                <c:pt idx="116">
                  <c:v>1.6983499999999999E-2</c:v>
                </c:pt>
                <c:pt idx="117">
                  <c:v>1.6983499999999999E-2</c:v>
                </c:pt>
                <c:pt idx="118">
                  <c:v>1.6983499999999999E-2</c:v>
                </c:pt>
                <c:pt idx="119">
                  <c:v>1.6983499999999999E-2</c:v>
                </c:pt>
                <c:pt idx="120">
                  <c:v>1.6983499999999999E-2</c:v>
                </c:pt>
                <c:pt idx="121">
                  <c:v>1.6983499999999999E-2</c:v>
                </c:pt>
                <c:pt idx="122">
                  <c:v>1.6983499999999999E-2</c:v>
                </c:pt>
                <c:pt idx="123">
                  <c:v>1.6983499999999999E-2</c:v>
                </c:pt>
                <c:pt idx="124">
                  <c:v>1.6983499999999999E-2</c:v>
                </c:pt>
                <c:pt idx="125">
                  <c:v>1.6983499999999999E-2</c:v>
                </c:pt>
                <c:pt idx="126">
                  <c:v>1.6983499999999999E-2</c:v>
                </c:pt>
                <c:pt idx="127">
                  <c:v>1.5751899999999999E-2</c:v>
                </c:pt>
                <c:pt idx="128">
                  <c:v>1.5751899999999999E-2</c:v>
                </c:pt>
                <c:pt idx="129">
                  <c:v>1.5751899999999999E-2</c:v>
                </c:pt>
                <c:pt idx="130">
                  <c:v>1.5751899999999999E-2</c:v>
                </c:pt>
                <c:pt idx="131">
                  <c:v>1.5751899999999999E-2</c:v>
                </c:pt>
                <c:pt idx="132">
                  <c:v>1.5751899999999999E-2</c:v>
                </c:pt>
                <c:pt idx="133">
                  <c:v>1.5751899999999999E-2</c:v>
                </c:pt>
                <c:pt idx="134">
                  <c:v>1.5751899999999999E-2</c:v>
                </c:pt>
                <c:pt idx="135">
                  <c:v>1.5751899999999999E-2</c:v>
                </c:pt>
                <c:pt idx="136">
                  <c:v>1.5751899999999999E-2</c:v>
                </c:pt>
                <c:pt idx="137">
                  <c:v>1.5751899999999999E-2</c:v>
                </c:pt>
                <c:pt idx="138">
                  <c:v>1.7654E-2</c:v>
                </c:pt>
                <c:pt idx="139">
                  <c:v>1.7654E-2</c:v>
                </c:pt>
                <c:pt idx="140">
                  <c:v>1.7654E-2</c:v>
                </c:pt>
                <c:pt idx="141">
                  <c:v>1.7654E-2</c:v>
                </c:pt>
                <c:pt idx="142">
                  <c:v>1.7654E-2</c:v>
                </c:pt>
                <c:pt idx="143">
                  <c:v>1.7654E-2</c:v>
                </c:pt>
                <c:pt idx="144">
                  <c:v>1.7654E-2</c:v>
                </c:pt>
                <c:pt idx="145">
                  <c:v>1.7654E-2</c:v>
                </c:pt>
                <c:pt idx="146">
                  <c:v>1.7654E-2</c:v>
                </c:pt>
                <c:pt idx="147">
                  <c:v>1.7654E-2</c:v>
                </c:pt>
                <c:pt idx="148">
                  <c:v>1.54731E-2</c:v>
                </c:pt>
                <c:pt idx="149">
                  <c:v>1.54731E-2</c:v>
                </c:pt>
                <c:pt idx="150">
                  <c:v>1.54731E-2</c:v>
                </c:pt>
                <c:pt idx="151">
                  <c:v>1.54731E-2</c:v>
                </c:pt>
                <c:pt idx="152">
                  <c:v>1.54731E-2</c:v>
                </c:pt>
                <c:pt idx="153">
                  <c:v>1.54731E-2</c:v>
                </c:pt>
                <c:pt idx="154">
                  <c:v>1.54731E-2</c:v>
                </c:pt>
                <c:pt idx="155">
                  <c:v>1.54731E-2</c:v>
                </c:pt>
                <c:pt idx="156">
                  <c:v>1.54731E-2</c:v>
                </c:pt>
                <c:pt idx="157">
                  <c:v>1.54731E-2</c:v>
                </c:pt>
                <c:pt idx="158">
                  <c:v>1.5237199999999999E-2</c:v>
                </c:pt>
                <c:pt idx="159">
                  <c:v>1.5237199999999999E-2</c:v>
                </c:pt>
                <c:pt idx="160">
                  <c:v>1.5237199999999999E-2</c:v>
                </c:pt>
                <c:pt idx="161">
                  <c:v>1.5237199999999999E-2</c:v>
                </c:pt>
                <c:pt idx="162">
                  <c:v>1.5237199999999999E-2</c:v>
                </c:pt>
                <c:pt idx="163">
                  <c:v>1.5237199999999999E-2</c:v>
                </c:pt>
                <c:pt idx="164">
                  <c:v>1.5237199999999999E-2</c:v>
                </c:pt>
                <c:pt idx="165">
                  <c:v>1.5237199999999999E-2</c:v>
                </c:pt>
                <c:pt idx="166">
                  <c:v>1.5237199999999999E-2</c:v>
                </c:pt>
                <c:pt idx="167">
                  <c:v>1.5237199999999999E-2</c:v>
                </c:pt>
                <c:pt idx="168">
                  <c:v>1.5237199999999999E-2</c:v>
                </c:pt>
                <c:pt idx="169">
                  <c:v>1.4662100000000001E-2</c:v>
                </c:pt>
                <c:pt idx="170">
                  <c:v>1.4662100000000001E-2</c:v>
                </c:pt>
                <c:pt idx="171">
                  <c:v>1.4662100000000001E-2</c:v>
                </c:pt>
                <c:pt idx="172">
                  <c:v>1.4662100000000001E-2</c:v>
                </c:pt>
                <c:pt idx="173">
                  <c:v>1.4662100000000001E-2</c:v>
                </c:pt>
                <c:pt idx="174">
                  <c:v>1.4662100000000001E-2</c:v>
                </c:pt>
                <c:pt idx="175">
                  <c:v>1.4662100000000001E-2</c:v>
                </c:pt>
                <c:pt idx="176">
                  <c:v>1.4662100000000001E-2</c:v>
                </c:pt>
                <c:pt idx="177">
                  <c:v>1.4662100000000001E-2</c:v>
                </c:pt>
                <c:pt idx="178">
                  <c:v>1.4662100000000001E-2</c:v>
                </c:pt>
                <c:pt idx="179">
                  <c:v>1.46719E-2</c:v>
                </c:pt>
                <c:pt idx="180">
                  <c:v>1.6225900000000001E-2</c:v>
                </c:pt>
                <c:pt idx="181">
                  <c:v>1.6225900000000001E-2</c:v>
                </c:pt>
                <c:pt idx="182">
                  <c:v>1.6225900000000001E-2</c:v>
                </c:pt>
                <c:pt idx="183">
                  <c:v>1.6225900000000001E-2</c:v>
                </c:pt>
                <c:pt idx="184">
                  <c:v>1.6225900000000001E-2</c:v>
                </c:pt>
                <c:pt idx="185">
                  <c:v>1.6225900000000001E-2</c:v>
                </c:pt>
                <c:pt idx="186">
                  <c:v>1.6225900000000001E-2</c:v>
                </c:pt>
                <c:pt idx="187">
                  <c:v>1.6225900000000001E-2</c:v>
                </c:pt>
                <c:pt idx="188">
                  <c:v>1.6225900000000001E-2</c:v>
                </c:pt>
                <c:pt idx="189">
                  <c:v>1.6225900000000001E-2</c:v>
                </c:pt>
                <c:pt idx="190">
                  <c:v>1.6225900000000001E-2</c:v>
                </c:pt>
                <c:pt idx="191">
                  <c:v>1.6225900000000001E-2</c:v>
                </c:pt>
                <c:pt idx="192">
                  <c:v>1.6493500000000001E-2</c:v>
                </c:pt>
                <c:pt idx="193">
                  <c:v>1.6493500000000001E-2</c:v>
                </c:pt>
                <c:pt idx="194">
                  <c:v>1.6493500000000001E-2</c:v>
                </c:pt>
                <c:pt idx="195">
                  <c:v>1.6493500000000001E-2</c:v>
                </c:pt>
                <c:pt idx="196">
                  <c:v>1.6493500000000001E-2</c:v>
                </c:pt>
                <c:pt idx="197">
                  <c:v>1.6493500000000001E-2</c:v>
                </c:pt>
                <c:pt idx="198">
                  <c:v>1.6493500000000001E-2</c:v>
                </c:pt>
                <c:pt idx="199">
                  <c:v>1.6493500000000001E-2</c:v>
                </c:pt>
                <c:pt idx="200">
                  <c:v>1.6493500000000001E-2</c:v>
                </c:pt>
                <c:pt idx="201">
                  <c:v>1.6493500000000001E-2</c:v>
                </c:pt>
                <c:pt idx="202">
                  <c:v>1.7378999999999999E-2</c:v>
                </c:pt>
                <c:pt idx="203">
                  <c:v>1.7378999999999999E-2</c:v>
                </c:pt>
                <c:pt idx="204">
                  <c:v>1.7378999999999999E-2</c:v>
                </c:pt>
                <c:pt idx="205">
                  <c:v>1.7378999999999999E-2</c:v>
                </c:pt>
                <c:pt idx="206">
                  <c:v>1.7378999999999999E-2</c:v>
                </c:pt>
                <c:pt idx="207">
                  <c:v>1.7378999999999999E-2</c:v>
                </c:pt>
                <c:pt idx="208">
                  <c:v>1.7378999999999999E-2</c:v>
                </c:pt>
                <c:pt idx="209">
                  <c:v>1.7378999999999999E-2</c:v>
                </c:pt>
                <c:pt idx="210">
                  <c:v>1.7378999999999999E-2</c:v>
                </c:pt>
                <c:pt idx="211">
                  <c:v>1.5681500000000001E-2</c:v>
                </c:pt>
                <c:pt idx="212">
                  <c:v>1.5681500000000001E-2</c:v>
                </c:pt>
                <c:pt idx="213">
                  <c:v>1.5681500000000001E-2</c:v>
                </c:pt>
                <c:pt idx="214">
                  <c:v>1.5681500000000001E-2</c:v>
                </c:pt>
                <c:pt idx="215">
                  <c:v>1.5681500000000001E-2</c:v>
                </c:pt>
                <c:pt idx="216">
                  <c:v>1.5681500000000001E-2</c:v>
                </c:pt>
                <c:pt idx="217">
                  <c:v>1.5681500000000001E-2</c:v>
                </c:pt>
                <c:pt idx="218">
                  <c:v>1.5681500000000001E-2</c:v>
                </c:pt>
                <c:pt idx="219">
                  <c:v>1.5681500000000001E-2</c:v>
                </c:pt>
                <c:pt idx="220">
                  <c:v>1.5681500000000001E-2</c:v>
                </c:pt>
                <c:pt idx="221">
                  <c:v>1.5681500000000001E-2</c:v>
                </c:pt>
                <c:pt idx="222">
                  <c:v>1.4507600000000001E-2</c:v>
                </c:pt>
                <c:pt idx="223">
                  <c:v>1.4507600000000001E-2</c:v>
                </c:pt>
                <c:pt idx="224">
                  <c:v>1.4507600000000001E-2</c:v>
                </c:pt>
                <c:pt idx="225">
                  <c:v>1.4507600000000001E-2</c:v>
                </c:pt>
                <c:pt idx="226">
                  <c:v>1.4507600000000001E-2</c:v>
                </c:pt>
                <c:pt idx="227">
                  <c:v>1.4507600000000001E-2</c:v>
                </c:pt>
                <c:pt idx="228">
                  <c:v>1.4507600000000001E-2</c:v>
                </c:pt>
                <c:pt idx="229">
                  <c:v>1.4507600000000001E-2</c:v>
                </c:pt>
                <c:pt idx="230">
                  <c:v>1.4507600000000001E-2</c:v>
                </c:pt>
                <c:pt idx="231">
                  <c:v>1.4507600000000001E-2</c:v>
                </c:pt>
                <c:pt idx="232">
                  <c:v>1.4507600000000001E-2</c:v>
                </c:pt>
                <c:pt idx="233">
                  <c:v>1.38154E-2</c:v>
                </c:pt>
                <c:pt idx="234">
                  <c:v>1.38154E-2</c:v>
                </c:pt>
                <c:pt idx="235">
                  <c:v>1.38154E-2</c:v>
                </c:pt>
                <c:pt idx="236">
                  <c:v>1.38154E-2</c:v>
                </c:pt>
                <c:pt idx="237">
                  <c:v>1.38154E-2</c:v>
                </c:pt>
                <c:pt idx="238">
                  <c:v>1.38154E-2</c:v>
                </c:pt>
                <c:pt idx="239">
                  <c:v>1.38154E-2</c:v>
                </c:pt>
                <c:pt idx="240">
                  <c:v>1.38154E-2</c:v>
                </c:pt>
                <c:pt idx="241">
                  <c:v>1.38154E-2</c:v>
                </c:pt>
                <c:pt idx="242">
                  <c:v>1.38154E-2</c:v>
                </c:pt>
                <c:pt idx="243">
                  <c:v>1.3465299999999999E-2</c:v>
                </c:pt>
                <c:pt idx="244">
                  <c:v>1.3465299999999999E-2</c:v>
                </c:pt>
                <c:pt idx="245">
                  <c:v>1.3465299999999999E-2</c:v>
                </c:pt>
                <c:pt idx="246">
                  <c:v>1.3465299999999999E-2</c:v>
                </c:pt>
                <c:pt idx="247">
                  <c:v>1.3465299999999999E-2</c:v>
                </c:pt>
                <c:pt idx="248">
                  <c:v>1.3465299999999999E-2</c:v>
                </c:pt>
                <c:pt idx="249">
                  <c:v>1.3465299999999999E-2</c:v>
                </c:pt>
                <c:pt idx="250">
                  <c:v>1.3465299999999999E-2</c:v>
                </c:pt>
                <c:pt idx="251">
                  <c:v>1.3465299999999999E-2</c:v>
                </c:pt>
                <c:pt idx="252">
                  <c:v>1.3465299999999999E-2</c:v>
                </c:pt>
                <c:pt idx="253">
                  <c:v>1.1365499999999999E-2</c:v>
                </c:pt>
                <c:pt idx="254">
                  <c:v>1.1365499999999999E-2</c:v>
                </c:pt>
                <c:pt idx="255">
                  <c:v>1.1365499999999999E-2</c:v>
                </c:pt>
                <c:pt idx="256">
                  <c:v>1.1365499999999999E-2</c:v>
                </c:pt>
                <c:pt idx="257">
                  <c:v>1.1365499999999999E-2</c:v>
                </c:pt>
                <c:pt idx="258">
                  <c:v>1.1365499999999999E-2</c:v>
                </c:pt>
                <c:pt idx="259">
                  <c:v>1.1365499999999999E-2</c:v>
                </c:pt>
                <c:pt idx="260">
                  <c:v>1.1365499999999999E-2</c:v>
                </c:pt>
                <c:pt idx="261">
                  <c:v>1.1365499999999999E-2</c:v>
                </c:pt>
                <c:pt idx="262">
                  <c:v>1.1365499999999999E-2</c:v>
                </c:pt>
                <c:pt idx="263">
                  <c:v>1.05291E-2</c:v>
                </c:pt>
                <c:pt idx="264">
                  <c:v>1.05291E-2</c:v>
                </c:pt>
                <c:pt idx="265">
                  <c:v>1.0514900000000001E-2</c:v>
                </c:pt>
                <c:pt idx="266">
                  <c:v>1.0514900000000001E-2</c:v>
                </c:pt>
                <c:pt idx="267">
                  <c:v>1.0514900000000001E-2</c:v>
                </c:pt>
                <c:pt idx="268">
                  <c:v>1.0514900000000001E-2</c:v>
                </c:pt>
                <c:pt idx="269">
                  <c:v>1.0514900000000001E-2</c:v>
                </c:pt>
                <c:pt idx="270">
                  <c:v>1.0514900000000001E-2</c:v>
                </c:pt>
                <c:pt idx="271">
                  <c:v>1.0514900000000001E-2</c:v>
                </c:pt>
                <c:pt idx="272">
                  <c:v>1.1464499999999999E-2</c:v>
                </c:pt>
                <c:pt idx="273">
                  <c:v>1.1464499999999999E-2</c:v>
                </c:pt>
                <c:pt idx="274">
                  <c:v>1.1464499999999999E-2</c:v>
                </c:pt>
                <c:pt idx="275">
                  <c:v>1.1464499999999999E-2</c:v>
                </c:pt>
                <c:pt idx="276">
                  <c:v>1.1464499999999999E-2</c:v>
                </c:pt>
                <c:pt idx="277">
                  <c:v>1.1464499999999999E-2</c:v>
                </c:pt>
                <c:pt idx="278">
                  <c:v>1.1464499999999999E-2</c:v>
                </c:pt>
                <c:pt idx="279">
                  <c:v>1.1464499999999999E-2</c:v>
                </c:pt>
                <c:pt idx="280">
                  <c:v>1.1464499999999999E-2</c:v>
                </c:pt>
                <c:pt idx="281">
                  <c:v>1.1464499999999999E-2</c:v>
                </c:pt>
                <c:pt idx="282">
                  <c:v>1.3814100000000001E-2</c:v>
                </c:pt>
                <c:pt idx="283">
                  <c:v>1.3814100000000001E-2</c:v>
                </c:pt>
                <c:pt idx="284">
                  <c:v>1.3814100000000001E-2</c:v>
                </c:pt>
                <c:pt idx="285">
                  <c:v>1.3814100000000001E-2</c:v>
                </c:pt>
                <c:pt idx="286">
                  <c:v>1.3814100000000001E-2</c:v>
                </c:pt>
                <c:pt idx="287">
                  <c:v>1.3814100000000001E-2</c:v>
                </c:pt>
                <c:pt idx="288">
                  <c:v>1.37982E-2</c:v>
                </c:pt>
                <c:pt idx="289">
                  <c:v>1.37982E-2</c:v>
                </c:pt>
                <c:pt idx="290">
                  <c:v>1.37982E-2</c:v>
                </c:pt>
                <c:pt idx="291">
                  <c:v>1.37982E-2</c:v>
                </c:pt>
                <c:pt idx="292">
                  <c:v>1.37982E-2</c:v>
                </c:pt>
                <c:pt idx="293">
                  <c:v>1.37982E-2</c:v>
                </c:pt>
                <c:pt idx="294">
                  <c:v>1.2682199999999999E-2</c:v>
                </c:pt>
                <c:pt idx="295">
                  <c:v>1.2682199999999999E-2</c:v>
                </c:pt>
                <c:pt idx="296">
                  <c:v>1.2682199999999999E-2</c:v>
                </c:pt>
                <c:pt idx="297">
                  <c:v>1.2682199999999999E-2</c:v>
                </c:pt>
                <c:pt idx="298">
                  <c:v>1.2682199999999999E-2</c:v>
                </c:pt>
                <c:pt idx="299">
                  <c:v>1.2682199999999999E-2</c:v>
                </c:pt>
                <c:pt idx="300">
                  <c:v>1.2682199999999999E-2</c:v>
                </c:pt>
                <c:pt idx="301">
                  <c:v>1.2682199999999999E-2</c:v>
                </c:pt>
                <c:pt idx="302">
                  <c:v>1.2682199999999999E-2</c:v>
                </c:pt>
                <c:pt idx="303">
                  <c:v>1.2681100000000001E-2</c:v>
                </c:pt>
                <c:pt idx="304">
                  <c:v>1.13101E-2</c:v>
                </c:pt>
                <c:pt idx="305">
                  <c:v>1.13101E-2</c:v>
                </c:pt>
                <c:pt idx="306">
                  <c:v>1.13101E-2</c:v>
                </c:pt>
                <c:pt idx="307">
                  <c:v>1.13101E-2</c:v>
                </c:pt>
                <c:pt idx="308">
                  <c:v>1.1311E-2</c:v>
                </c:pt>
                <c:pt idx="309">
                  <c:v>1.1311E-2</c:v>
                </c:pt>
                <c:pt idx="310">
                  <c:v>1.1311E-2</c:v>
                </c:pt>
                <c:pt idx="311">
                  <c:v>1.1311E-2</c:v>
                </c:pt>
                <c:pt idx="312">
                  <c:v>1.1311E-2</c:v>
                </c:pt>
                <c:pt idx="313">
                  <c:v>1.1311E-2</c:v>
                </c:pt>
                <c:pt idx="314">
                  <c:v>1.1311E-2</c:v>
                </c:pt>
                <c:pt idx="315">
                  <c:v>1.11114E-2</c:v>
                </c:pt>
                <c:pt idx="316">
                  <c:v>1.11114E-2</c:v>
                </c:pt>
                <c:pt idx="317">
                  <c:v>1.11114E-2</c:v>
                </c:pt>
                <c:pt idx="318">
                  <c:v>1.11114E-2</c:v>
                </c:pt>
                <c:pt idx="319">
                  <c:v>1.11114E-2</c:v>
                </c:pt>
                <c:pt idx="320">
                  <c:v>1.11114E-2</c:v>
                </c:pt>
                <c:pt idx="321">
                  <c:v>1.11114E-2</c:v>
                </c:pt>
                <c:pt idx="322">
                  <c:v>1.11114E-2</c:v>
                </c:pt>
                <c:pt idx="323">
                  <c:v>1.11114E-2</c:v>
                </c:pt>
                <c:pt idx="324">
                  <c:v>1.11114E-2</c:v>
                </c:pt>
                <c:pt idx="325">
                  <c:v>1.11114E-2</c:v>
                </c:pt>
                <c:pt idx="326">
                  <c:v>1.2748799999999999E-2</c:v>
                </c:pt>
                <c:pt idx="327">
                  <c:v>1.2748799999999999E-2</c:v>
                </c:pt>
                <c:pt idx="328">
                  <c:v>1.2748799999999999E-2</c:v>
                </c:pt>
                <c:pt idx="329">
                  <c:v>1.2748799999999999E-2</c:v>
                </c:pt>
                <c:pt idx="330">
                  <c:v>1.2748799999999999E-2</c:v>
                </c:pt>
                <c:pt idx="331">
                  <c:v>1.2748799999999999E-2</c:v>
                </c:pt>
                <c:pt idx="332">
                  <c:v>1.2748799999999999E-2</c:v>
                </c:pt>
                <c:pt idx="333">
                  <c:v>1.2748799999999999E-2</c:v>
                </c:pt>
                <c:pt idx="334">
                  <c:v>1.2748799999999999E-2</c:v>
                </c:pt>
                <c:pt idx="335">
                  <c:v>1.31705E-2</c:v>
                </c:pt>
                <c:pt idx="336">
                  <c:v>1.31705E-2</c:v>
                </c:pt>
                <c:pt idx="337">
                  <c:v>1.31705E-2</c:v>
                </c:pt>
                <c:pt idx="338">
                  <c:v>1.31705E-2</c:v>
                </c:pt>
                <c:pt idx="339">
                  <c:v>1.31705E-2</c:v>
                </c:pt>
                <c:pt idx="340">
                  <c:v>1.31705E-2</c:v>
                </c:pt>
                <c:pt idx="341">
                  <c:v>1.31705E-2</c:v>
                </c:pt>
                <c:pt idx="342">
                  <c:v>1.31705E-2</c:v>
                </c:pt>
                <c:pt idx="343">
                  <c:v>1.31705E-2</c:v>
                </c:pt>
                <c:pt idx="344">
                  <c:v>1.31705E-2</c:v>
                </c:pt>
                <c:pt idx="345">
                  <c:v>1.31705E-2</c:v>
                </c:pt>
                <c:pt idx="346">
                  <c:v>1.5651499999999999E-2</c:v>
                </c:pt>
                <c:pt idx="347">
                  <c:v>1.5651499999999999E-2</c:v>
                </c:pt>
                <c:pt idx="348">
                  <c:v>1.5651499999999999E-2</c:v>
                </c:pt>
                <c:pt idx="349">
                  <c:v>1.5651499999999999E-2</c:v>
                </c:pt>
                <c:pt idx="350">
                  <c:v>1.5651499999999999E-2</c:v>
                </c:pt>
                <c:pt idx="351">
                  <c:v>1.5651499999999999E-2</c:v>
                </c:pt>
                <c:pt idx="352">
                  <c:v>1.5651499999999999E-2</c:v>
                </c:pt>
                <c:pt idx="353">
                  <c:v>1.5651499999999999E-2</c:v>
                </c:pt>
                <c:pt idx="354">
                  <c:v>1.5651499999999999E-2</c:v>
                </c:pt>
                <c:pt idx="355">
                  <c:v>1.5651499999999999E-2</c:v>
                </c:pt>
                <c:pt idx="356">
                  <c:v>1.5651499999999999E-2</c:v>
                </c:pt>
                <c:pt idx="357">
                  <c:v>1.8107500000000002E-2</c:v>
                </c:pt>
                <c:pt idx="358">
                  <c:v>1.8107500000000002E-2</c:v>
                </c:pt>
                <c:pt idx="359">
                  <c:v>1.8107500000000002E-2</c:v>
                </c:pt>
                <c:pt idx="360">
                  <c:v>1.8107500000000002E-2</c:v>
                </c:pt>
                <c:pt idx="361">
                  <c:v>1.8107500000000002E-2</c:v>
                </c:pt>
                <c:pt idx="362">
                  <c:v>1.8107500000000002E-2</c:v>
                </c:pt>
                <c:pt idx="363">
                  <c:v>1.8107500000000002E-2</c:v>
                </c:pt>
                <c:pt idx="364">
                  <c:v>1.8107500000000002E-2</c:v>
                </c:pt>
                <c:pt idx="365">
                  <c:v>1.8107500000000002E-2</c:v>
                </c:pt>
                <c:pt idx="366">
                  <c:v>1.8089399999999999E-2</c:v>
                </c:pt>
                <c:pt idx="367">
                  <c:v>1.8927700000000002E-2</c:v>
                </c:pt>
                <c:pt idx="368">
                  <c:v>1.8927700000000002E-2</c:v>
                </c:pt>
                <c:pt idx="369">
                  <c:v>1.8927700000000002E-2</c:v>
                </c:pt>
                <c:pt idx="370">
                  <c:v>1.8927700000000002E-2</c:v>
                </c:pt>
                <c:pt idx="371">
                  <c:v>1.8927700000000002E-2</c:v>
                </c:pt>
                <c:pt idx="372">
                  <c:v>1.8927700000000002E-2</c:v>
                </c:pt>
                <c:pt idx="373">
                  <c:v>1.8927700000000002E-2</c:v>
                </c:pt>
                <c:pt idx="374">
                  <c:v>1.8927700000000002E-2</c:v>
                </c:pt>
                <c:pt idx="375">
                  <c:v>1.8927700000000002E-2</c:v>
                </c:pt>
                <c:pt idx="376">
                  <c:v>1.8927700000000002E-2</c:v>
                </c:pt>
                <c:pt idx="377">
                  <c:v>1.8927700000000002E-2</c:v>
                </c:pt>
                <c:pt idx="378">
                  <c:v>1.8927700000000002E-2</c:v>
                </c:pt>
                <c:pt idx="379">
                  <c:v>2.57421E-2</c:v>
                </c:pt>
                <c:pt idx="380">
                  <c:v>2.57421E-2</c:v>
                </c:pt>
                <c:pt idx="381">
                  <c:v>2.57421E-2</c:v>
                </c:pt>
                <c:pt idx="382">
                  <c:v>2.57421E-2</c:v>
                </c:pt>
                <c:pt idx="383">
                  <c:v>2.57421E-2</c:v>
                </c:pt>
                <c:pt idx="384">
                  <c:v>2.57421E-2</c:v>
                </c:pt>
                <c:pt idx="385">
                  <c:v>2.57421E-2</c:v>
                </c:pt>
                <c:pt idx="386">
                  <c:v>2.57421E-2</c:v>
                </c:pt>
                <c:pt idx="387">
                  <c:v>2.57421E-2</c:v>
                </c:pt>
                <c:pt idx="388">
                  <c:v>2.57421E-2</c:v>
                </c:pt>
                <c:pt idx="389">
                  <c:v>2.8628399999999998E-2</c:v>
                </c:pt>
                <c:pt idx="390">
                  <c:v>2.8628399999999998E-2</c:v>
                </c:pt>
                <c:pt idx="391">
                  <c:v>2.8628399999999998E-2</c:v>
                </c:pt>
                <c:pt idx="392">
                  <c:v>2.8628399999999998E-2</c:v>
                </c:pt>
                <c:pt idx="393">
                  <c:v>2.8628399999999998E-2</c:v>
                </c:pt>
                <c:pt idx="394">
                  <c:v>2.8628399999999998E-2</c:v>
                </c:pt>
                <c:pt idx="395">
                  <c:v>2.8628399999999998E-2</c:v>
                </c:pt>
                <c:pt idx="396">
                  <c:v>2.8628399999999998E-2</c:v>
                </c:pt>
                <c:pt idx="397">
                  <c:v>2.8628399999999998E-2</c:v>
                </c:pt>
                <c:pt idx="398">
                  <c:v>2.8628399999999998E-2</c:v>
                </c:pt>
                <c:pt idx="399">
                  <c:v>2.8628399999999998E-2</c:v>
                </c:pt>
                <c:pt idx="400">
                  <c:v>3.1910099999999997E-2</c:v>
                </c:pt>
                <c:pt idx="401">
                  <c:v>3.1910099999999997E-2</c:v>
                </c:pt>
                <c:pt idx="402">
                  <c:v>3.1910099999999997E-2</c:v>
                </c:pt>
                <c:pt idx="403">
                  <c:v>3.1910099999999997E-2</c:v>
                </c:pt>
                <c:pt idx="404">
                  <c:v>3.1910099999999997E-2</c:v>
                </c:pt>
                <c:pt idx="405">
                  <c:v>3.1910099999999997E-2</c:v>
                </c:pt>
                <c:pt idx="406">
                  <c:v>3.1910099999999997E-2</c:v>
                </c:pt>
                <c:pt idx="407">
                  <c:v>3.1910099999999997E-2</c:v>
                </c:pt>
                <c:pt idx="408">
                  <c:v>3.1910099999999997E-2</c:v>
                </c:pt>
                <c:pt idx="409">
                  <c:v>3.1910099999999997E-2</c:v>
                </c:pt>
                <c:pt idx="410">
                  <c:v>3.2124199999999999E-2</c:v>
                </c:pt>
                <c:pt idx="411">
                  <c:v>3.2124199999999999E-2</c:v>
                </c:pt>
                <c:pt idx="412">
                  <c:v>3.2124199999999999E-2</c:v>
                </c:pt>
                <c:pt idx="413">
                  <c:v>3.2124199999999999E-2</c:v>
                </c:pt>
                <c:pt idx="414">
                  <c:v>3.2124199999999999E-2</c:v>
                </c:pt>
                <c:pt idx="415">
                  <c:v>3.2124199999999999E-2</c:v>
                </c:pt>
                <c:pt idx="416">
                  <c:v>3.2124199999999999E-2</c:v>
                </c:pt>
                <c:pt idx="417">
                  <c:v>3.2124199999999999E-2</c:v>
                </c:pt>
                <c:pt idx="418">
                  <c:v>3.2124199999999999E-2</c:v>
                </c:pt>
                <c:pt idx="419">
                  <c:v>3.2124199999999999E-2</c:v>
                </c:pt>
                <c:pt idx="420">
                  <c:v>3.2124199999999999E-2</c:v>
                </c:pt>
                <c:pt idx="421">
                  <c:v>3.6670799999999996E-2</c:v>
                </c:pt>
                <c:pt idx="422">
                  <c:v>3.6670799999999996E-2</c:v>
                </c:pt>
                <c:pt idx="423">
                  <c:v>3.6670799999999996E-2</c:v>
                </c:pt>
                <c:pt idx="424">
                  <c:v>3.6670799999999996E-2</c:v>
                </c:pt>
                <c:pt idx="425">
                  <c:v>3.6670799999999996E-2</c:v>
                </c:pt>
                <c:pt idx="426">
                  <c:v>3.6670799999999996E-2</c:v>
                </c:pt>
                <c:pt idx="427">
                  <c:v>3.6670799999999996E-2</c:v>
                </c:pt>
                <c:pt idx="428">
                  <c:v>3.6670799999999996E-2</c:v>
                </c:pt>
                <c:pt idx="429">
                  <c:v>3.6670799999999996E-2</c:v>
                </c:pt>
                <c:pt idx="430">
                  <c:v>3.7713700000000003E-2</c:v>
                </c:pt>
                <c:pt idx="431">
                  <c:v>3.7713700000000003E-2</c:v>
                </c:pt>
                <c:pt idx="432">
                  <c:v>4.4729999999999999E-2</c:v>
                </c:pt>
                <c:pt idx="433">
                  <c:v>4.4729999999999999E-2</c:v>
                </c:pt>
                <c:pt idx="434">
                  <c:v>4.4729999999999999E-2</c:v>
                </c:pt>
                <c:pt idx="435">
                  <c:v>4.4729999999999999E-2</c:v>
                </c:pt>
                <c:pt idx="436">
                  <c:v>4.4729999999999999E-2</c:v>
                </c:pt>
                <c:pt idx="437">
                  <c:v>4.4729999999999999E-2</c:v>
                </c:pt>
                <c:pt idx="438">
                  <c:v>4.4729999999999999E-2</c:v>
                </c:pt>
                <c:pt idx="439">
                  <c:v>4.4729999999999999E-2</c:v>
                </c:pt>
                <c:pt idx="440">
                  <c:v>4.4729999999999999E-2</c:v>
                </c:pt>
                <c:pt idx="441">
                  <c:v>4.4729999999999999E-2</c:v>
                </c:pt>
                <c:pt idx="442">
                  <c:v>4.4729999999999999E-2</c:v>
                </c:pt>
                <c:pt idx="443">
                  <c:v>9.2251600000000003E-2</c:v>
                </c:pt>
                <c:pt idx="444">
                  <c:v>9.2251600000000003E-2</c:v>
                </c:pt>
                <c:pt idx="445">
                  <c:v>9.2251600000000003E-2</c:v>
                </c:pt>
                <c:pt idx="446">
                  <c:v>9.2251600000000003E-2</c:v>
                </c:pt>
                <c:pt idx="447">
                  <c:v>9.2251600000000003E-2</c:v>
                </c:pt>
                <c:pt idx="448">
                  <c:v>9.2251600000000003E-2</c:v>
                </c:pt>
                <c:pt idx="449">
                  <c:v>9.2251600000000003E-2</c:v>
                </c:pt>
                <c:pt idx="450">
                  <c:v>9.2251600000000003E-2</c:v>
                </c:pt>
                <c:pt idx="451">
                  <c:v>9.2251600000000003E-2</c:v>
                </c:pt>
                <c:pt idx="452">
                  <c:v>9.2251600000000003E-2</c:v>
                </c:pt>
                <c:pt idx="453">
                  <c:v>8.1265400000000002E-2</c:v>
                </c:pt>
                <c:pt idx="454">
                  <c:v>8.1265400000000002E-2</c:v>
                </c:pt>
                <c:pt idx="455">
                  <c:v>8.1265400000000002E-2</c:v>
                </c:pt>
                <c:pt idx="456">
                  <c:v>8.1265400000000002E-2</c:v>
                </c:pt>
                <c:pt idx="457">
                  <c:v>8.1265400000000002E-2</c:v>
                </c:pt>
                <c:pt idx="458">
                  <c:v>8.1265400000000002E-2</c:v>
                </c:pt>
                <c:pt idx="459">
                  <c:v>8.1265400000000002E-2</c:v>
                </c:pt>
                <c:pt idx="460">
                  <c:v>8.1265400000000002E-2</c:v>
                </c:pt>
                <c:pt idx="461">
                  <c:v>8.1265400000000002E-2</c:v>
                </c:pt>
                <c:pt idx="462">
                  <c:v>8.1265400000000002E-2</c:v>
                </c:pt>
                <c:pt idx="463">
                  <c:v>7.3111499999999996E-2</c:v>
                </c:pt>
                <c:pt idx="464">
                  <c:v>7.3111499999999996E-2</c:v>
                </c:pt>
                <c:pt idx="465">
                  <c:v>7.3111499999999996E-2</c:v>
                </c:pt>
                <c:pt idx="466">
                  <c:v>7.3111499999999996E-2</c:v>
                </c:pt>
                <c:pt idx="467">
                  <c:v>7.3111499999999996E-2</c:v>
                </c:pt>
                <c:pt idx="468">
                  <c:v>7.3111499999999996E-2</c:v>
                </c:pt>
                <c:pt idx="469">
                  <c:v>7.3111499999999996E-2</c:v>
                </c:pt>
                <c:pt idx="470">
                  <c:v>7.3111499999999996E-2</c:v>
                </c:pt>
                <c:pt idx="471">
                  <c:v>7.3111499999999996E-2</c:v>
                </c:pt>
                <c:pt idx="472">
                  <c:v>7.3111499999999996E-2</c:v>
                </c:pt>
                <c:pt idx="473">
                  <c:v>7.3111499999999996E-2</c:v>
                </c:pt>
                <c:pt idx="474">
                  <c:v>8.106759999999999E-2</c:v>
                </c:pt>
                <c:pt idx="475">
                  <c:v>8.106759999999999E-2</c:v>
                </c:pt>
                <c:pt idx="476">
                  <c:v>8.106759999999999E-2</c:v>
                </c:pt>
                <c:pt idx="477">
                  <c:v>8.106759999999999E-2</c:v>
                </c:pt>
                <c:pt idx="478">
                  <c:v>8.106759999999999E-2</c:v>
                </c:pt>
                <c:pt idx="479">
                  <c:v>8.106759999999999E-2</c:v>
                </c:pt>
                <c:pt idx="480">
                  <c:v>8.106759999999999E-2</c:v>
                </c:pt>
                <c:pt idx="481">
                  <c:v>8.106759999999999E-2</c:v>
                </c:pt>
                <c:pt idx="482">
                  <c:v>8.106759999999999E-2</c:v>
                </c:pt>
                <c:pt idx="483">
                  <c:v>8.106759999999999E-2</c:v>
                </c:pt>
                <c:pt idx="484">
                  <c:v>8.106759999999999E-2</c:v>
                </c:pt>
                <c:pt idx="485">
                  <c:v>7.7286999999999995E-2</c:v>
                </c:pt>
                <c:pt idx="486">
                  <c:v>7.7286999999999995E-2</c:v>
                </c:pt>
                <c:pt idx="487">
                  <c:v>7.7286999999999995E-2</c:v>
                </c:pt>
                <c:pt idx="488">
                  <c:v>7.7286999999999995E-2</c:v>
                </c:pt>
                <c:pt idx="489">
                  <c:v>7.7286999999999995E-2</c:v>
                </c:pt>
                <c:pt idx="490">
                  <c:v>7.7286999999999995E-2</c:v>
                </c:pt>
                <c:pt idx="491">
                  <c:v>7.7286999999999995E-2</c:v>
                </c:pt>
                <c:pt idx="492">
                  <c:v>7.7286999999999995E-2</c:v>
                </c:pt>
                <c:pt idx="493">
                  <c:v>7.7286999999999995E-2</c:v>
                </c:pt>
                <c:pt idx="494">
                  <c:v>7.7286999999999995E-2</c:v>
                </c:pt>
                <c:pt idx="495">
                  <c:v>6.6223500000000005E-2</c:v>
                </c:pt>
                <c:pt idx="496">
                  <c:v>7.0036699999999993E-2</c:v>
                </c:pt>
                <c:pt idx="497">
                  <c:v>7.0036699999999993E-2</c:v>
                </c:pt>
                <c:pt idx="498">
                  <c:v>7.0036699999999993E-2</c:v>
                </c:pt>
                <c:pt idx="499">
                  <c:v>7.0036699999999993E-2</c:v>
                </c:pt>
                <c:pt idx="500">
                  <c:v>7.0036699999999993E-2</c:v>
                </c:pt>
                <c:pt idx="501">
                  <c:v>7.0036699999999993E-2</c:v>
                </c:pt>
                <c:pt idx="502">
                  <c:v>7.0036699999999993E-2</c:v>
                </c:pt>
              </c:numCache>
            </c:numRef>
          </c:val>
          <c:smooth val="0"/>
        </c:ser>
        <c:ser>
          <c:idx val="2"/>
          <c:order val="1"/>
          <c:tx>
            <c:v>NWC</c:v>
          </c:tx>
          <c:marker>
            <c:symbol val="none"/>
          </c:marker>
          <c:cat>
            <c:numRef>
              <c:f>'Short Interest'!$T$5:$T$507</c:f>
              <c:numCache>
                <c:formatCode>m/d/yyyy</c:formatCode>
                <c:ptCount val="503"/>
                <c:pt idx="0">
                  <c:v>41677</c:v>
                </c:pt>
                <c:pt idx="1">
                  <c:v>41680</c:v>
                </c:pt>
                <c:pt idx="2">
                  <c:v>41681</c:v>
                </c:pt>
                <c:pt idx="3">
                  <c:v>41682</c:v>
                </c:pt>
                <c:pt idx="4">
                  <c:v>41683</c:v>
                </c:pt>
                <c:pt idx="5">
                  <c:v>41684</c:v>
                </c:pt>
                <c:pt idx="6">
                  <c:v>41688</c:v>
                </c:pt>
                <c:pt idx="7">
                  <c:v>41689</c:v>
                </c:pt>
                <c:pt idx="8">
                  <c:v>41690</c:v>
                </c:pt>
                <c:pt idx="9">
                  <c:v>41691</c:v>
                </c:pt>
                <c:pt idx="10">
                  <c:v>41694</c:v>
                </c:pt>
                <c:pt idx="11">
                  <c:v>41695</c:v>
                </c:pt>
                <c:pt idx="12">
                  <c:v>41696</c:v>
                </c:pt>
                <c:pt idx="13">
                  <c:v>41697</c:v>
                </c:pt>
                <c:pt idx="14">
                  <c:v>41698</c:v>
                </c:pt>
                <c:pt idx="15">
                  <c:v>41701</c:v>
                </c:pt>
                <c:pt idx="16">
                  <c:v>41702</c:v>
                </c:pt>
                <c:pt idx="17">
                  <c:v>41703</c:v>
                </c:pt>
                <c:pt idx="18">
                  <c:v>41704</c:v>
                </c:pt>
                <c:pt idx="19">
                  <c:v>41705</c:v>
                </c:pt>
                <c:pt idx="20">
                  <c:v>41708</c:v>
                </c:pt>
                <c:pt idx="21">
                  <c:v>41709</c:v>
                </c:pt>
                <c:pt idx="22">
                  <c:v>41710</c:v>
                </c:pt>
                <c:pt idx="23">
                  <c:v>41711</c:v>
                </c:pt>
                <c:pt idx="24">
                  <c:v>41712</c:v>
                </c:pt>
                <c:pt idx="25">
                  <c:v>41715</c:v>
                </c:pt>
                <c:pt idx="26">
                  <c:v>41716</c:v>
                </c:pt>
                <c:pt idx="27">
                  <c:v>41717</c:v>
                </c:pt>
                <c:pt idx="28">
                  <c:v>41718</c:v>
                </c:pt>
                <c:pt idx="29">
                  <c:v>41719</c:v>
                </c:pt>
                <c:pt idx="30">
                  <c:v>41722</c:v>
                </c:pt>
                <c:pt idx="31">
                  <c:v>41723</c:v>
                </c:pt>
                <c:pt idx="32">
                  <c:v>41724</c:v>
                </c:pt>
                <c:pt idx="33">
                  <c:v>41725</c:v>
                </c:pt>
                <c:pt idx="34">
                  <c:v>41726</c:v>
                </c:pt>
                <c:pt idx="35">
                  <c:v>41729</c:v>
                </c:pt>
                <c:pt idx="36">
                  <c:v>41730</c:v>
                </c:pt>
                <c:pt idx="37">
                  <c:v>41731</c:v>
                </c:pt>
                <c:pt idx="38">
                  <c:v>41732</c:v>
                </c:pt>
                <c:pt idx="39">
                  <c:v>41733</c:v>
                </c:pt>
                <c:pt idx="40">
                  <c:v>41736</c:v>
                </c:pt>
                <c:pt idx="41">
                  <c:v>41737</c:v>
                </c:pt>
                <c:pt idx="42">
                  <c:v>41738</c:v>
                </c:pt>
                <c:pt idx="43">
                  <c:v>41739</c:v>
                </c:pt>
                <c:pt idx="44">
                  <c:v>41740</c:v>
                </c:pt>
                <c:pt idx="45">
                  <c:v>41743</c:v>
                </c:pt>
                <c:pt idx="46">
                  <c:v>41744</c:v>
                </c:pt>
                <c:pt idx="47">
                  <c:v>41745</c:v>
                </c:pt>
                <c:pt idx="48">
                  <c:v>41746</c:v>
                </c:pt>
                <c:pt idx="49">
                  <c:v>41750</c:v>
                </c:pt>
                <c:pt idx="50">
                  <c:v>41751</c:v>
                </c:pt>
                <c:pt idx="51">
                  <c:v>41752</c:v>
                </c:pt>
                <c:pt idx="52">
                  <c:v>41753</c:v>
                </c:pt>
                <c:pt idx="53">
                  <c:v>41754</c:v>
                </c:pt>
                <c:pt idx="54">
                  <c:v>41757</c:v>
                </c:pt>
                <c:pt idx="55">
                  <c:v>41758</c:v>
                </c:pt>
                <c:pt idx="56">
                  <c:v>41759</c:v>
                </c:pt>
                <c:pt idx="57">
                  <c:v>41760</c:v>
                </c:pt>
                <c:pt idx="58">
                  <c:v>41761</c:v>
                </c:pt>
                <c:pt idx="59">
                  <c:v>41764</c:v>
                </c:pt>
                <c:pt idx="60">
                  <c:v>41765</c:v>
                </c:pt>
                <c:pt idx="61">
                  <c:v>41766</c:v>
                </c:pt>
                <c:pt idx="62">
                  <c:v>41767</c:v>
                </c:pt>
                <c:pt idx="63">
                  <c:v>41768</c:v>
                </c:pt>
                <c:pt idx="64">
                  <c:v>41771</c:v>
                </c:pt>
                <c:pt idx="65">
                  <c:v>41772</c:v>
                </c:pt>
                <c:pt idx="66">
                  <c:v>41773</c:v>
                </c:pt>
                <c:pt idx="67">
                  <c:v>41774</c:v>
                </c:pt>
                <c:pt idx="68">
                  <c:v>41775</c:v>
                </c:pt>
                <c:pt idx="69">
                  <c:v>41778</c:v>
                </c:pt>
                <c:pt idx="70">
                  <c:v>41779</c:v>
                </c:pt>
                <c:pt idx="71">
                  <c:v>41780</c:v>
                </c:pt>
                <c:pt idx="72">
                  <c:v>41781</c:v>
                </c:pt>
                <c:pt idx="73">
                  <c:v>41782</c:v>
                </c:pt>
                <c:pt idx="74">
                  <c:v>41786</c:v>
                </c:pt>
                <c:pt idx="75">
                  <c:v>41787</c:v>
                </c:pt>
                <c:pt idx="76">
                  <c:v>41788</c:v>
                </c:pt>
                <c:pt idx="77">
                  <c:v>41789</c:v>
                </c:pt>
                <c:pt idx="78">
                  <c:v>41792</c:v>
                </c:pt>
                <c:pt idx="79">
                  <c:v>41793</c:v>
                </c:pt>
                <c:pt idx="80">
                  <c:v>41794</c:v>
                </c:pt>
                <c:pt idx="81">
                  <c:v>41795</c:v>
                </c:pt>
                <c:pt idx="82">
                  <c:v>41796</c:v>
                </c:pt>
                <c:pt idx="83">
                  <c:v>41799</c:v>
                </c:pt>
                <c:pt idx="84">
                  <c:v>41800</c:v>
                </c:pt>
                <c:pt idx="85">
                  <c:v>41801</c:v>
                </c:pt>
                <c:pt idx="86">
                  <c:v>41802</c:v>
                </c:pt>
                <c:pt idx="87">
                  <c:v>41803</c:v>
                </c:pt>
                <c:pt idx="88">
                  <c:v>41806</c:v>
                </c:pt>
                <c:pt idx="89">
                  <c:v>41807</c:v>
                </c:pt>
                <c:pt idx="90">
                  <c:v>41808</c:v>
                </c:pt>
                <c:pt idx="91">
                  <c:v>41809</c:v>
                </c:pt>
                <c:pt idx="92">
                  <c:v>41810</c:v>
                </c:pt>
                <c:pt idx="93">
                  <c:v>41813</c:v>
                </c:pt>
                <c:pt idx="94">
                  <c:v>41814</c:v>
                </c:pt>
                <c:pt idx="95">
                  <c:v>41815</c:v>
                </c:pt>
                <c:pt idx="96">
                  <c:v>41816</c:v>
                </c:pt>
                <c:pt idx="97">
                  <c:v>41817</c:v>
                </c:pt>
                <c:pt idx="98">
                  <c:v>41820</c:v>
                </c:pt>
                <c:pt idx="99">
                  <c:v>41821</c:v>
                </c:pt>
                <c:pt idx="100">
                  <c:v>41822</c:v>
                </c:pt>
                <c:pt idx="101">
                  <c:v>41823</c:v>
                </c:pt>
                <c:pt idx="102">
                  <c:v>41827</c:v>
                </c:pt>
                <c:pt idx="103">
                  <c:v>41828</c:v>
                </c:pt>
                <c:pt idx="104">
                  <c:v>41829</c:v>
                </c:pt>
                <c:pt idx="105">
                  <c:v>41830</c:v>
                </c:pt>
                <c:pt idx="106">
                  <c:v>41831</c:v>
                </c:pt>
                <c:pt idx="107">
                  <c:v>41834</c:v>
                </c:pt>
                <c:pt idx="108">
                  <c:v>41835</c:v>
                </c:pt>
                <c:pt idx="109">
                  <c:v>41836</c:v>
                </c:pt>
                <c:pt idx="110">
                  <c:v>41837</c:v>
                </c:pt>
                <c:pt idx="111">
                  <c:v>41838</c:v>
                </c:pt>
                <c:pt idx="112">
                  <c:v>41841</c:v>
                </c:pt>
                <c:pt idx="113">
                  <c:v>41842</c:v>
                </c:pt>
                <c:pt idx="114">
                  <c:v>41843</c:v>
                </c:pt>
                <c:pt idx="115">
                  <c:v>41844</c:v>
                </c:pt>
                <c:pt idx="116">
                  <c:v>41845</c:v>
                </c:pt>
                <c:pt idx="117">
                  <c:v>41848</c:v>
                </c:pt>
                <c:pt idx="118">
                  <c:v>41849</c:v>
                </c:pt>
                <c:pt idx="119">
                  <c:v>41850</c:v>
                </c:pt>
                <c:pt idx="120">
                  <c:v>41851</c:v>
                </c:pt>
                <c:pt idx="121">
                  <c:v>41852</c:v>
                </c:pt>
                <c:pt idx="122">
                  <c:v>41855</c:v>
                </c:pt>
                <c:pt idx="123">
                  <c:v>41856</c:v>
                </c:pt>
                <c:pt idx="124">
                  <c:v>41857</c:v>
                </c:pt>
                <c:pt idx="125">
                  <c:v>41858</c:v>
                </c:pt>
                <c:pt idx="126">
                  <c:v>41859</c:v>
                </c:pt>
                <c:pt idx="127">
                  <c:v>41862</c:v>
                </c:pt>
                <c:pt idx="128">
                  <c:v>41863</c:v>
                </c:pt>
                <c:pt idx="129">
                  <c:v>41864</c:v>
                </c:pt>
                <c:pt idx="130">
                  <c:v>41865</c:v>
                </c:pt>
                <c:pt idx="131">
                  <c:v>41866</c:v>
                </c:pt>
                <c:pt idx="132">
                  <c:v>41869</c:v>
                </c:pt>
                <c:pt idx="133">
                  <c:v>41870</c:v>
                </c:pt>
                <c:pt idx="134">
                  <c:v>41871</c:v>
                </c:pt>
                <c:pt idx="135">
                  <c:v>41872</c:v>
                </c:pt>
                <c:pt idx="136">
                  <c:v>41873</c:v>
                </c:pt>
                <c:pt idx="137">
                  <c:v>41876</c:v>
                </c:pt>
                <c:pt idx="138">
                  <c:v>41877</c:v>
                </c:pt>
                <c:pt idx="139">
                  <c:v>41878</c:v>
                </c:pt>
                <c:pt idx="140">
                  <c:v>41879</c:v>
                </c:pt>
                <c:pt idx="141">
                  <c:v>41880</c:v>
                </c:pt>
                <c:pt idx="142">
                  <c:v>41884</c:v>
                </c:pt>
                <c:pt idx="143">
                  <c:v>41885</c:v>
                </c:pt>
                <c:pt idx="144">
                  <c:v>41886</c:v>
                </c:pt>
                <c:pt idx="145">
                  <c:v>41887</c:v>
                </c:pt>
                <c:pt idx="146">
                  <c:v>41890</c:v>
                </c:pt>
                <c:pt idx="147">
                  <c:v>41891</c:v>
                </c:pt>
                <c:pt idx="148">
                  <c:v>41892</c:v>
                </c:pt>
                <c:pt idx="149">
                  <c:v>41893</c:v>
                </c:pt>
                <c:pt idx="150">
                  <c:v>41894</c:v>
                </c:pt>
                <c:pt idx="151">
                  <c:v>41897</c:v>
                </c:pt>
                <c:pt idx="152">
                  <c:v>41898</c:v>
                </c:pt>
                <c:pt idx="153">
                  <c:v>41899</c:v>
                </c:pt>
                <c:pt idx="154">
                  <c:v>41900</c:v>
                </c:pt>
                <c:pt idx="155">
                  <c:v>41901</c:v>
                </c:pt>
                <c:pt idx="156">
                  <c:v>41904</c:v>
                </c:pt>
                <c:pt idx="157">
                  <c:v>41905</c:v>
                </c:pt>
                <c:pt idx="158">
                  <c:v>41906</c:v>
                </c:pt>
                <c:pt idx="159">
                  <c:v>41907</c:v>
                </c:pt>
                <c:pt idx="160">
                  <c:v>41908</c:v>
                </c:pt>
                <c:pt idx="161">
                  <c:v>41911</c:v>
                </c:pt>
                <c:pt idx="162">
                  <c:v>41912</c:v>
                </c:pt>
                <c:pt idx="163">
                  <c:v>41913</c:v>
                </c:pt>
                <c:pt idx="164">
                  <c:v>41914</c:v>
                </c:pt>
                <c:pt idx="165">
                  <c:v>41915</c:v>
                </c:pt>
                <c:pt idx="166">
                  <c:v>41918</c:v>
                </c:pt>
                <c:pt idx="167">
                  <c:v>41919</c:v>
                </c:pt>
                <c:pt idx="168">
                  <c:v>41920</c:v>
                </c:pt>
                <c:pt idx="169">
                  <c:v>41921</c:v>
                </c:pt>
                <c:pt idx="170">
                  <c:v>41922</c:v>
                </c:pt>
                <c:pt idx="171">
                  <c:v>41925</c:v>
                </c:pt>
                <c:pt idx="172">
                  <c:v>41926</c:v>
                </c:pt>
                <c:pt idx="173">
                  <c:v>41927</c:v>
                </c:pt>
                <c:pt idx="174">
                  <c:v>41928</c:v>
                </c:pt>
                <c:pt idx="175">
                  <c:v>41929</c:v>
                </c:pt>
                <c:pt idx="176">
                  <c:v>41932</c:v>
                </c:pt>
                <c:pt idx="177">
                  <c:v>41933</c:v>
                </c:pt>
                <c:pt idx="178">
                  <c:v>41934</c:v>
                </c:pt>
                <c:pt idx="179">
                  <c:v>41935</c:v>
                </c:pt>
                <c:pt idx="180">
                  <c:v>41936</c:v>
                </c:pt>
                <c:pt idx="181">
                  <c:v>41939</c:v>
                </c:pt>
                <c:pt idx="182">
                  <c:v>41940</c:v>
                </c:pt>
                <c:pt idx="183">
                  <c:v>41941</c:v>
                </c:pt>
                <c:pt idx="184">
                  <c:v>41942</c:v>
                </c:pt>
                <c:pt idx="185">
                  <c:v>41943</c:v>
                </c:pt>
                <c:pt idx="186">
                  <c:v>41946</c:v>
                </c:pt>
                <c:pt idx="187">
                  <c:v>41947</c:v>
                </c:pt>
                <c:pt idx="188">
                  <c:v>41948</c:v>
                </c:pt>
                <c:pt idx="189">
                  <c:v>41949</c:v>
                </c:pt>
                <c:pt idx="190">
                  <c:v>41950</c:v>
                </c:pt>
                <c:pt idx="191">
                  <c:v>41953</c:v>
                </c:pt>
                <c:pt idx="192">
                  <c:v>41954</c:v>
                </c:pt>
                <c:pt idx="193">
                  <c:v>41955</c:v>
                </c:pt>
                <c:pt idx="194">
                  <c:v>41956</c:v>
                </c:pt>
                <c:pt idx="195">
                  <c:v>41957</c:v>
                </c:pt>
                <c:pt idx="196">
                  <c:v>41960</c:v>
                </c:pt>
                <c:pt idx="197">
                  <c:v>41961</c:v>
                </c:pt>
                <c:pt idx="198">
                  <c:v>41962</c:v>
                </c:pt>
                <c:pt idx="199">
                  <c:v>41963</c:v>
                </c:pt>
                <c:pt idx="200">
                  <c:v>41964</c:v>
                </c:pt>
                <c:pt idx="201">
                  <c:v>41967</c:v>
                </c:pt>
                <c:pt idx="202">
                  <c:v>41968</c:v>
                </c:pt>
                <c:pt idx="203">
                  <c:v>41969</c:v>
                </c:pt>
                <c:pt idx="204">
                  <c:v>41971</c:v>
                </c:pt>
                <c:pt idx="205">
                  <c:v>41974</c:v>
                </c:pt>
                <c:pt idx="206">
                  <c:v>41975</c:v>
                </c:pt>
                <c:pt idx="207">
                  <c:v>41976</c:v>
                </c:pt>
                <c:pt idx="208">
                  <c:v>41977</c:v>
                </c:pt>
                <c:pt idx="209">
                  <c:v>41978</c:v>
                </c:pt>
                <c:pt idx="210">
                  <c:v>41981</c:v>
                </c:pt>
                <c:pt idx="211">
                  <c:v>41982</c:v>
                </c:pt>
                <c:pt idx="212">
                  <c:v>41983</c:v>
                </c:pt>
                <c:pt idx="213">
                  <c:v>41984</c:v>
                </c:pt>
                <c:pt idx="214">
                  <c:v>41985</c:v>
                </c:pt>
                <c:pt idx="215">
                  <c:v>41988</c:v>
                </c:pt>
                <c:pt idx="216">
                  <c:v>41989</c:v>
                </c:pt>
                <c:pt idx="217">
                  <c:v>41990</c:v>
                </c:pt>
                <c:pt idx="218">
                  <c:v>41991</c:v>
                </c:pt>
                <c:pt idx="219">
                  <c:v>41992</c:v>
                </c:pt>
                <c:pt idx="220">
                  <c:v>41995</c:v>
                </c:pt>
                <c:pt idx="221">
                  <c:v>41996</c:v>
                </c:pt>
                <c:pt idx="222">
                  <c:v>41997</c:v>
                </c:pt>
                <c:pt idx="223">
                  <c:v>41999</c:v>
                </c:pt>
                <c:pt idx="224">
                  <c:v>42002</c:v>
                </c:pt>
                <c:pt idx="225">
                  <c:v>42003</c:v>
                </c:pt>
                <c:pt idx="226">
                  <c:v>42004</c:v>
                </c:pt>
                <c:pt idx="227">
                  <c:v>42006</c:v>
                </c:pt>
                <c:pt idx="228">
                  <c:v>42009</c:v>
                </c:pt>
                <c:pt idx="229">
                  <c:v>42010</c:v>
                </c:pt>
                <c:pt idx="230">
                  <c:v>42011</c:v>
                </c:pt>
                <c:pt idx="231">
                  <c:v>42012</c:v>
                </c:pt>
                <c:pt idx="232">
                  <c:v>42013</c:v>
                </c:pt>
                <c:pt idx="233">
                  <c:v>42016</c:v>
                </c:pt>
                <c:pt idx="234">
                  <c:v>42017</c:v>
                </c:pt>
                <c:pt idx="235">
                  <c:v>42018</c:v>
                </c:pt>
                <c:pt idx="236">
                  <c:v>42019</c:v>
                </c:pt>
                <c:pt idx="237">
                  <c:v>42020</c:v>
                </c:pt>
                <c:pt idx="238">
                  <c:v>42024</c:v>
                </c:pt>
                <c:pt idx="239">
                  <c:v>42025</c:v>
                </c:pt>
                <c:pt idx="240">
                  <c:v>42026</c:v>
                </c:pt>
                <c:pt idx="241">
                  <c:v>42027</c:v>
                </c:pt>
                <c:pt idx="242">
                  <c:v>42030</c:v>
                </c:pt>
                <c:pt idx="243">
                  <c:v>42031</c:v>
                </c:pt>
                <c:pt idx="244">
                  <c:v>42032</c:v>
                </c:pt>
                <c:pt idx="245">
                  <c:v>42033</c:v>
                </c:pt>
                <c:pt idx="246">
                  <c:v>42034</c:v>
                </c:pt>
                <c:pt idx="247">
                  <c:v>42037</c:v>
                </c:pt>
                <c:pt idx="248">
                  <c:v>42038</c:v>
                </c:pt>
                <c:pt idx="249">
                  <c:v>42039</c:v>
                </c:pt>
                <c:pt idx="250">
                  <c:v>42040</c:v>
                </c:pt>
                <c:pt idx="251">
                  <c:v>42041</c:v>
                </c:pt>
                <c:pt idx="252">
                  <c:v>42044</c:v>
                </c:pt>
                <c:pt idx="253">
                  <c:v>42045</c:v>
                </c:pt>
                <c:pt idx="254">
                  <c:v>42046</c:v>
                </c:pt>
                <c:pt idx="255">
                  <c:v>42047</c:v>
                </c:pt>
                <c:pt idx="256">
                  <c:v>42048</c:v>
                </c:pt>
                <c:pt idx="257">
                  <c:v>42052</c:v>
                </c:pt>
                <c:pt idx="258">
                  <c:v>42053</c:v>
                </c:pt>
                <c:pt idx="259">
                  <c:v>42054</c:v>
                </c:pt>
                <c:pt idx="260">
                  <c:v>42055</c:v>
                </c:pt>
                <c:pt idx="261">
                  <c:v>42058</c:v>
                </c:pt>
                <c:pt idx="262">
                  <c:v>42059</c:v>
                </c:pt>
                <c:pt idx="263">
                  <c:v>42060</c:v>
                </c:pt>
                <c:pt idx="264">
                  <c:v>42061</c:v>
                </c:pt>
                <c:pt idx="265">
                  <c:v>42062</c:v>
                </c:pt>
                <c:pt idx="266">
                  <c:v>42065</c:v>
                </c:pt>
                <c:pt idx="267">
                  <c:v>42066</c:v>
                </c:pt>
                <c:pt idx="268">
                  <c:v>42067</c:v>
                </c:pt>
                <c:pt idx="269">
                  <c:v>42068</c:v>
                </c:pt>
                <c:pt idx="270">
                  <c:v>42069</c:v>
                </c:pt>
                <c:pt idx="271">
                  <c:v>42072</c:v>
                </c:pt>
                <c:pt idx="272">
                  <c:v>42073</c:v>
                </c:pt>
                <c:pt idx="273">
                  <c:v>42074</c:v>
                </c:pt>
                <c:pt idx="274">
                  <c:v>42075</c:v>
                </c:pt>
                <c:pt idx="275">
                  <c:v>42076</c:v>
                </c:pt>
                <c:pt idx="276">
                  <c:v>42079</c:v>
                </c:pt>
                <c:pt idx="277">
                  <c:v>42080</c:v>
                </c:pt>
                <c:pt idx="278">
                  <c:v>42081</c:v>
                </c:pt>
                <c:pt idx="279">
                  <c:v>42082</c:v>
                </c:pt>
                <c:pt idx="280">
                  <c:v>42083</c:v>
                </c:pt>
                <c:pt idx="281">
                  <c:v>42086</c:v>
                </c:pt>
                <c:pt idx="282">
                  <c:v>42087</c:v>
                </c:pt>
                <c:pt idx="283">
                  <c:v>42088</c:v>
                </c:pt>
                <c:pt idx="284">
                  <c:v>42089</c:v>
                </c:pt>
                <c:pt idx="285">
                  <c:v>42090</c:v>
                </c:pt>
                <c:pt idx="286">
                  <c:v>42093</c:v>
                </c:pt>
                <c:pt idx="287">
                  <c:v>42094</c:v>
                </c:pt>
                <c:pt idx="288">
                  <c:v>42095</c:v>
                </c:pt>
                <c:pt idx="289">
                  <c:v>42096</c:v>
                </c:pt>
                <c:pt idx="290">
                  <c:v>42100</c:v>
                </c:pt>
                <c:pt idx="291">
                  <c:v>42101</c:v>
                </c:pt>
                <c:pt idx="292">
                  <c:v>42102</c:v>
                </c:pt>
                <c:pt idx="293">
                  <c:v>42103</c:v>
                </c:pt>
                <c:pt idx="294">
                  <c:v>42104</c:v>
                </c:pt>
                <c:pt idx="295">
                  <c:v>42107</c:v>
                </c:pt>
                <c:pt idx="296">
                  <c:v>42108</c:v>
                </c:pt>
                <c:pt idx="297">
                  <c:v>42109</c:v>
                </c:pt>
                <c:pt idx="298">
                  <c:v>42110</c:v>
                </c:pt>
                <c:pt idx="299">
                  <c:v>42111</c:v>
                </c:pt>
                <c:pt idx="300">
                  <c:v>42114</c:v>
                </c:pt>
                <c:pt idx="301">
                  <c:v>42115</c:v>
                </c:pt>
                <c:pt idx="302">
                  <c:v>42116</c:v>
                </c:pt>
                <c:pt idx="303">
                  <c:v>42117</c:v>
                </c:pt>
                <c:pt idx="304">
                  <c:v>42118</c:v>
                </c:pt>
                <c:pt idx="305">
                  <c:v>42121</c:v>
                </c:pt>
                <c:pt idx="306">
                  <c:v>42122</c:v>
                </c:pt>
                <c:pt idx="307">
                  <c:v>42123</c:v>
                </c:pt>
                <c:pt idx="308">
                  <c:v>42124</c:v>
                </c:pt>
                <c:pt idx="309">
                  <c:v>42125</c:v>
                </c:pt>
                <c:pt idx="310">
                  <c:v>42128</c:v>
                </c:pt>
                <c:pt idx="311">
                  <c:v>42129</c:v>
                </c:pt>
                <c:pt idx="312">
                  <c:v>42130</c:v>
                </c:pt>
                <c:pt idx="313">
                  <c:v>42131</c:v>
                </c:pt>
                <c:pt idx="314">
                  <c:v>42132</c:v>
                </c:pt>
                <c:pt idx="315">
                  <c:v>42135</c:v>
                </c:pt>
                <c:pt idx="316">
                  <c:v>42136</c:v>
                </c:pt>
                <c:pt idx="317">
                  <c:v>42137</c:v>
                </c:pt>
                <c:pt idx="318">
                  <c:v>42138</c:v>
                </c:pt>
                <c:pt idx="319">
                  <c:v>42139</c:v>
                </c:pt>
                <c:pt idx="320">
                  <c:v>42142</c:v>
                </c:pt>
                <c:pt idx="321">
                  <c:v>42143</c:v>
                </c:pt>
                <c:pt idx="322">
                  <c:v>42144</c:v>
                </c:pt>
                <c:pt idx="323">
                  <c:v>42145</c:v>
                </c:pt>
                <c:pt idx="324">
                  <c:v>42146</c:v>
                </c:pt>
                <c:pt idx="325">
                  <c:v>42150</c:v>
                </c:pt>
                <c:pt idx="326">
                  <c:v>42151</c:v>
                </c:pt>
                <c:pt idx="327">
                  <c:v>42152</c:v>
                </c:pt>
                <c:pt idx="328">
                  <c:v>42153</c:v>
                </c:pt>
                <c:pt idx="329">
                  <c:v>42156</c:v>
                </c:pt>
                <c:pt idx="330">
                  <c:v>42157</c:v>
                </c:pt>
                <c:pt idx="331">
                  <c:v>42158</c:v>
                </c:pt>
                <c:pt idx="332">
                  <c:v>42159</c:v>
                </c:pt>
                <c:pt idx="333">
                  <c:v>42160</c:v>
                </c:pt>
                <c:pt idx="334">
                  <c:v>42163</c:v>
                </c:pt>
                <c:pt idx="335">
                  <c:v>42164</c:v>
                </c:pt>
                <c:pt idx="336">
                  <c:v>42165</c:v>
                </c:pt>
                <c:pt idx="337">
                  <c:v>42166</c:v>
                </c:pt>
                <c:pt idx="338">
                  <c:v>42167</c:v>
                </c:pt>
                <c:pt idx="339">
                  <c:v>42170</c:v>
                </c:pt>
                <c:pt idx="340">
                  <c:v>42171</c:v>
                </c:pt>
                <c:pt idx="341">
                  <c:v>42172</c:v>
                </c:pt>
                <c:pt idx="342">
                  <c:v>42173</c:v>
                </c:pt>
                <c:pt idx="343">
                  <c:v>42174</c:v>
                </c:pt>
                <c:pt idx="344">
                  <c:v>42177</c:v>
                </c:pt>
                <c:pt idx="345">
                  <c:v>42178</c:v>
                </c:pt>
                <c:pt idx="346">
                  <c:v>42179</c:v>
                </c:pt>
                <c:pt idx="347">
                  <c:v>42180</c:v>
                </c:pt>
                <c:pt idx="348">
                  <c:v>42181</c:v>
                </c:pt>
                <c:pt idx="349">
                  <c:v>42184</c:v>
                </c:pt>
                <c:pt idx="350">
                  <c:v>42185</c:v>
                </c:pt>
                <c:pt idx="351">
                  <c:v>42186</c:v>
                </c:pt>
                <c:pt idx="352">
                  <c:v>42187</c:v>
                </c:pt>
                <c:pt idx="353">
                  <c:v>42191</c:v>
                </c:pt>
                <c:pt idx="354">
                  <c:v>42192</c:v>
                </c:pt>
                <c:pt idx="355">
                  <c:v>42193</c:v>
                </c:pt>
                <c:pt idx="356">
                  <c:v>42194</c:v>
                </c:pt>
                <c:pt idx="357">
                  <c:v>42195</c:v>
                </c:pt>
                <c:pt idx="358">
                  <c:v>42198</c:v>
                </c:pt>
                <c:pt idx="359">
                  <c:v>42199</c:v>
                </c:pt>
                <c:pt idx="360">
                  <c:v>42200</c:v>
                </c:pt>
                <c:pt idx="361">
                  <c:v>42201</c:v>
                </c:pt>
                <c:pt idx="362">
                  <c:v>42202</c:v>
                </c:pt>
                <c:pt idx="363">
                  <c:v>42205</c:v>
                </c:pt>
                <c:pt idx="364">
                  <c:v>42206</c:v>
                </c:pt>
                <c:pt idx="365">
                  <c:v>42207</c:v>
                </c:pt>
                <c:pt idx="366">
                  <c:v>42208</c:v>
                </c:pt>
                <c:pt idx="367">
                  <c:v>42209</c:v>
                </c:pt>
                <c:pt idx="368">
                  <c:v>42212</c:v>
                </c:pt>
                <c:pt idx="369">
                  <c:v>42213</c:v>
                </c:pt>
                <c:pt idx="370">
                  <c:v>42214</c:v>
                </c:pt>
                <c:pt idx="371">
                  <c:v>42215</c:v>
                </c:pt>
                <c:pt idx="372">
                  <c:v>42216</c:v>
                </c:pt>
                <c:pt idx="373">
                  <c:v>42219</c:v>
                </c:pt>
                <c:pt idx="374">
                  <c:v>42220</c:v>
                </c:pt>
                <c:pt idx="375">
                  <c:v>42221</c:v>
                </c:pt>
                <c:pt idx="376">
                  <c:v>42222</c:v>
                </c:pt>
                <c:pt idx="377">
                  <c:v>42223</c:v>
                </c:pt>
                <c:pt idx="378">
                  <c:v>42226</c:v>
                </c:pt>
                <c:pt idx="379">
                  <c:v>42227</c:v>
                </c:pt>
                <c:pt idx="380">
                  <c:v>42228</c:v>
                </c:pt>
                <c:pt idx="381">
                  <c:v>42229</c:v>
                </c:pt>
                <c:pt idx="382">
                  <c:v>42230</c:v>
                </c:pt>
                <c:pt idx="383">
                  <c:v>42233</c:v>
                </c:pt>
                <c:pt idx="384">
                  <c:v>42234</c:v>
                </c:pt>
                <c:pt idx="385">
                  <c:v>42235</c:v>
                </c:pt>
                <c:pt idx="386">
                  <c:v>42236</c:v>
                </c:pt>
                <c:pt idx="387">
                  <c:v>42237</c:v>
                </c:pt>
                <c:pt idx="388">
                  <c:v>42240</c:v>
                </c:pt>
                <c:pt idx="389">
                  <c:v>42241</c:v>
                </c:pt>
                <c:pt idx="390">
                  <c:v>42242</c:v>
                </c:pt>
                <c:pt idx="391">
                  <c:v>42243</c:v>
                </c:pt>
                <c:pt idx="392">
                  <c:v>42244</c:v>
                </c:pt>
                <c:pt idx="393">
                  <c:v>42247</c:v>
                </c:pt>
                <c:pt idx="394">
                  <c:v>42248</c:v>
                </c:pt>
                <c:pt idx="395">
                  <c:v>42249</c:v>
                </c:pt>
                <c:pt idx="396">
                  <c:v>42250</c:v>
                </c:pt>
                <c:pt idx="397">
                  <c:v>42251</c:v>
                </c:pt>
                <c:pt idx="398">
                  <c:v>42255</c:v>
                </c:pt>
                <c:pt idx="399">
                  <c:v>42256</c:v>
                </c:pt>
                <c:pt idx="400">
                  <c:v>42257</c:v>
                </c:pt>
                <c:pt idx="401">
                  <c:v>42258</c:v>
                </c:pt>
                <c:pt idx="402">
                  <c:v>42261</c:v>
                </c:pt>
                <c:pt idx="403">
                  <c:v>42262</c:v>
                </c:pt>
                <c:pt idx="404">
                  <c:v>42263</c:v>
                </c:pt>
                <c:pt idx="405">
                  <c:v>42264</c:v>
                </c:pt>
                <c:pt idx="406">
                  <c:v>42265</c:v>
                </c:pt>
                <c:pt idx="407">
                  <c:v>42268</c:v>
                </c:pt>
                <c:pt idx="408">
                  <c:v>42269</c:v>
                </c:pt>
                <c:pt idx="409">
                  <c:v>42270</c:v>
                </c:pt>
                <c:pt idx="410">
                  <c:v>42271</c:v>
                </c:pt>
                <c:pt idx="411">
                  <c:v>42272</c:v>
                </c:pt>
                <c:pt idx="412">
                  <c:v>42275</c:v>
                </c:pt>
                <c:pt idx="413">
                  <c:v>42276</c:v>
                </c:pt>
                <c:pt idx="414">
                  <c:v>42277</c:v>
                </c:pt>
                <c:pt idx="415">
                  <c:v>42278</c:v>
                </c:pt>
                <c:pt idx="416">
                  <c:v>42279</c:v>
                </c:pt>
                <c:pt idx="417">
                  <c:v>42282</c:v>
                </c:pt>
                <c:pt idx="418">
                  <c:v>42283</c:v>
                </c:pt>
                <c:pt idx="419">
                  <c:v>42284</c:v>
                </c:pt>
                <c:pt idx="420">
                  <c:v>42285</c:v>
                </c:pt>
                <c:pt idx="421">
                  <c:v>42286</c:v>
                </c:pt>
                <c:pt idx="422">
                  <c:v>42289</c:v>
                </c:pt>
                <c:pt idx="423">
                  <c:v>42290</c:v>
                </c:pt>
                <c:pt idx="424">
                  <c:v>42291</c:v>
                </c:pt>
                <c:pt idx="425">
                  <c:v>42292</c:v>
                </c:pt>
                <c:pt idx="426">
                  <c:v>42293</c:v>
                </c:pt>
                <c:pt idx="427">
                  <c:v>42296</c:v>
                </c:pt>
                <c:pt idx="428">
                  <c:v>42297</c:v>
                </c:pt>
                <c:pt idx="429">
                  <c:v>42298</c:v>
                </c:pt>
                <c:pt idx="430">
                  <c:v>42299</c:v>
                </c:pt>
                <c:pt idx="431">
                  <c:v>42300</c:v>
                </c:pt>
                <c:pt idx="432">
                  <c:v>42303</c:v>
                </c:pt>
                <c:pt idx="433">
                  <c:v>42304</c:v>
                </c:pt>
                <c:pt idx="434">
                  <c:v>42305</c:v>
                </c:pt>
                <c:pt idx="435">
                  <c:v>42306</c:v>
                </c:pt>
                <c:pt idx="436">
                  <c:v>42307</c:v>
                </c:pt>
                <c:pt idx="437">
                  <c:v>42310</c:v>
                </c:pt>
                <c:pt idx="438">
                  <c:v>42311</c:v>
                </c:pt>
                <c:pt idx="439">
                  <c:v>42312</c:v>
                </c:pt>
                <c:pt idx="440">
                  <c:v>42313</c:v>
                </c:pt>
                <c:pt idx="441">
                  <c:v>42314</c:v>
                </c:pt>
                <c:pt idx="442">
                  <c:v>42317</c:v>
                </c:pt>
                <c:pt idx="443">
                  <c:v>42318</c:v>
                </c:pt>
                <c:pt idx="444">
                  <c:v>42319</c:v>
                </c:pt>
                <c:pt idx="445">
                  <c:v>42320</c:v>
                </c:pt>
                <c:pt idx="446">
                  <c:v>42321</c:v>
                </c:pt>
                <c:pt idx="447">
                  <c:v>42324</c:v>
                </c:pt>
                <c:pt idx="448">
                  <c:v>42325</c:v>
                </c:pt>
                <c:pt idx="449">
                  <c:v>42326</c:v>
                </c:pt>
                <c:pt idx="450">
                  <c:v>42327</c:v>
                </c:pt>
                <c:pt idx="451">
                  <c:v>42328</c:v>
                </c:pt>
                <c:pt idx="452">
                  <c:v>42331</c:v>
                </c:pt>
                <c:pt idx="453">
                  <c:v>42332</c:v>
                </c:pt>
                <c:pt idx="454">
                  <c:v>42333</c:v>
                </c:pt>
                <c:pt idx="455">
                  <c:v>42335</c:v>
                </c:pt>
                <c:pt idx="456">
                  <c:v>42338</c:v>
                </c:pt>
                <c:pt idx="457">
                  <c:v>42339</c:v>
                </c:pt>
                <c:pt idx="458">
                  <c:v>42340</c:v>
                </c:pt>
                <c:pt idx="459">
                  <c:v>42341</c:v>
                </c:pt>
                <c:pt idx="460">
                  <c:v>42342</c:v>
                </c:pt>
                <c:pt idx="461">
                  <c:v>42345</c:v>
                </c:pt>
                <c:pt idx="462">
                  <c:v>42346</c:v>
                </c:pt>
                <c:pt idx="463">
                  <c:v>42347</c:v>
                </c:pt>
                <c:pt idx="464">
                  <c:v>42348</c:v>
                </c:pt>
                <c:pt idx="465">
                  <c:v>42349</c:v>
                </c:pt>
                <c:pt idx="466">
                  <c:v>42352</c:v>
                </c:pt>
                <c:pt idx="467">
                  <c:v>42353</c:v>
                </c:pt>
                <c:pt idx="468">
                  <c:v>42354</c:v>
                </c:pt>
                <c:pt idx="469">
                  <c:v>42355</c:v>
                </c:pt>
                <c:pt idx="470">
                  <c:v>42356</c:v>
                </c:pt>
                <c:pt idx="471">
                  <c:v>42359</c:v>
                </c:pt>
                <c:pt idx="472">
                  <c:v>42360</c:v>
                </c:pt>
                <c:pt idx="473">
                  <c:v>42361</c:v>
                </c:pt>
                <c:pt idx="474">
                  <c:v>42362</c:v>
                </c:pt>
                <c:pt idx="475">
                  <c:v>42366</c:v>
                </c:pt>
                <c:pt idx="476">
                  <c:v>42367</c:v>
                </c:pt>
                <c:pt idx="477">
                  <c:v>42368</c:v>
                </c:pt>
                <c:pt idx="478">
                  <c:v>42369</c:v>
                </c:pt>
                <c:pt idx="479">
                  <c:v>42373</c:v>
                </c:pt>
                <c:pt idx="480">
                  <c:v>42374</c:v>
                </c:pt>
                <c:pt idx="481">
                  <c:v>42375</c:v>
                </c:pt>
                <c:pt idx="482">
                  <c:v>42376</c:v>
                </c:pt>
                <c:pt idx="483">
                  <c:v>42377</c:v>
                </c:pt>
                <c:pt idx="484">
                  <c:v>42380</c:v>
                </c:pt>
                <c:pt idx="485">
                  <c:v>42381</c:v>
                </c:pt>
                <c:pt idx="486">
                  <c:v>42382</c:v>
                </c:pt>
                <c:pt idx="487">
                  <c:v>42383</c:v>
                </c:pt>
                <c:pt idx="488">
                  <c:v>42384</c:v>
                </c:pt>
                <c:pt idx="489">
                  <c:v>42388</c:v>
                </c:pt>
                <c:pt idx="490">
                  <c:v>42389</c:v>
                </c:pt>
                <c:pt idx="491">
                  <c:v>42390</c:v>
                </c:pt>
                <c:pt idx="492">
                  <c:v>42391</c:v>
                </c:pt>
                <c:pt idx="493">
                  <c:v>42394</c:v>
                </c:pt>
                <c:pt idx="494">
                  <c:v>42395</c:v>
                </c:pt>
                <c:pt idx="495">
                  <c:v>42396</c:v>
                </c:pt>
                <c:pt idx="496">
                  <c:v>42397</c:v>
                </c:pt>
                <c:pt idx="497">
                  <c:v>42398</c:v>
                </c:pt>
                <c:pt idx="498">
                  <c:v>42401</c:v>
                </c:pt>
                <c:pt idx="499">
                  <c:v>42402</c:v>
                </c:pt>
                <c:pt idx="500">
                  <c:v>42403</c:v>
                </c:pt>
                <c:pt idx="501">
                  <c:v>42404</c:v>
                </c:pt>
                <c:pt idx="502">
                  <c:v>42405</c:v>
                </c:pt>
              </c:numCache>
            </c:numRef>
          </c:cat>
          <c:val>
            <c:numRef>
              <c:f>'Short Interest'!$W$5:$W$507</c:f>
              <c:numCache>
                <c:formatCode>0%</c:formatCode>
                <c:ptCount val="50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numCache>
            </c:numRef>
          </c:val>
          <c:smooth val="0"/>
        </c:ser>
        <c:ser>
          <c:idx val="3"/>
          <c:order val="2"/>
          <c:tx>
            <c:v>SAP</c:v>
          </c:tx>
          <c:marker>
            <c:symbol val="none"/>
          </c:marker>
          <c:cat>
            <c:numRef>
              <c:f>'Short Interest'!$T$5:$T$507</c:f>
              <c:numCache>
                <c:formatCode>m/d/yyyy</c:formatCode>
                <c:ptCount val="503"/>
                <c:pt idx="0">
                  <c:v>41677</c:v>
                </c:pt>
                <c:pt idx="1">
                  <c:v>41680</c:v>
                </c:pt>
                <c:pt idx="2">
                  <c:v>41681</c:v>
                </c:pt>
                <c:pt idx="3">
                  <c:v>41682</c:v>
                </c:pt>
                <c:pt idx="4">
                  <c:v>41683</c:v>
                </c:pt>
                <c:pt idx="5">
                  <c:v>41684</c:v>
                </c:pt>
                <c:pt idx="6">
                  <c:v>41688</c:v>
                </c:pt>
                <c:pt idx="7">
                  <c:v>41689</c:v>
                </c:pt>
                <c:pt idx="8">
                  <c:v>41690</c:v>
                </c:pt>
                <c:pt idx="9">
                  <c:v>41691</c:v>
                </c:pt>
                <c:pt idx="10">
                  <c:v>41694</c:v>
                </c:pt>
                <c:pt idx="11">
                  <c:v>41695</c:v>
                </c:pt>
                <c:pt idx="12">
                  <c:v>41696</c:v>
                </c:pt>
                <c:pt idx="13">
                  <c:v>41697</c:v>
                </c:pt>
                <c:pt idx="14">
                  <c:v>41698</c:v>
                </c:pt>
                <c:pt idx="15">
                  <c:v>41701</c:v>
                </c:pt>
                <c:pt idx="16">
                  <c:v>41702</c:v>
                </c:pt>
                <c:pt idx="17">
                  <c:v>41703</c:v>
                </c:pt>
                <c:pt idx="18">
                  <c:v>41704</c:v>
                </c:pt>
                <c:pt idx="19">
                  <c:v>41705</c:v>
                </c:pt>
                <c:pt idx="20">
                  <c:v>41708</c:v>
                </c:pt>
                <c:pt idx="21">
                  <c:v>41709</c:v>
                </c:pt>
                <c:pt idx="22">
                  <c:v>41710</c:v>
                </c:pt>
                <c:pt idx="23">
                  <c:v>41711</c:v>
                </c:pt>
                <c:pt idx="24">
                  <c:v>41712</c:v>
                </c:pt>
                <c:pt idx="25">
                  <c:v>41715</c:v>
                </c:pt>
                <c:pt idx="26">
                  <c:v>41716</c:v>
                </c:pt>
                <c:pt idx="27">
                  <c:v>41717</c:v>
                </c:pt>
                <c:pt idx="28">
                  <c:v>41718</c:v>
                </c:pt>
                <c:pt idx="29">
                  <c:v>41719</c:v>
                </c:pt>
                <c:pt idx="30">
                  <c:v>41722</c:v>
                </c:pt>
                <c:pt idx="31">
                  <c:v>41723</c:v>
                </c:pt>
                <c:pt idx="32">
                  <c:v>41724</c:v>
                </c:pt>
                <c:pt idx="33">
                  <c:v>41725</c:v>
                </c:pt>
                <c:pt idx="34">
                  <c:v>41726</c:v>
                </c:pt>
                <c:pt idx="35">
                  <c:v>41729</c:v>
                </c:pt>
                <c:pt idx="36">
                  <c:v>41730</c:v>
                </c:pt>
                <c:pt idx="37">
                  <c:v>41731</c:v>
                </c:pt>
                <c:pt idx="38">
                  <c:v>41732</c:v>
                </c:pt>
                <c:pt idx="39">
                  <c:v>41733</c:v>
                </c:pt>
                <c:pt idx="40">
                  <c:v>41736</c:v>
                </c:pt>
                <c:pt idx="41">
                  <c:v>41737</c:v>
                </c:pt>
                <c:pt idx="42">
                  <c:v>41738</c:v>
                </c:pt>
                <c:pt idx="43">
                  <c:v>41739</c:v>
                </c:pt>
                <c:pt idx="44">
                  <c:v>41740</c:v>
                </c:pt>
                <c:pt idx="45">
                  <c:v>41743</c:v>
                </c:pt>
                <c:pt idx="46">
                  <c:v>41744</c:v>
                </c:pt>
                <c:pt idx="47">
                  <c:v>41745</c:v>
                </c:pt>
                <c:pt idx="48">
                  <c:v>41746</c:v>
                </c:pt>
                <c:pt idx="49">
                  <c:v>41750</c:v>
                </c:pt>
                <c:pt idx="50">
                  <c:v>41751</c:v>
                </c:pt>
                <c:pt idx="51">
                  <c:v>41752</c:v>
                </c:pt>
                <c:pt idx="52">
                  <c:v>41753</c:v>
                </c:pt>
                <c:pt idx="53">
                  <c:v>41754</c:v>
                </c:pt>
                <c:pt idx="54">
                  <c:v>41757</c:v>
                </c:pt>
                <c:pt idx="55">
                  <c:v>41758</c:v>
                </c:pt>
                <c:pt idx="56">
                  <c:v>41759</c:v>
                </c:pt>
                <c:pt idx="57">
                  <c:v>41760</c:v>
                </c:pt>
                <c:pt idx="58">
                  <c:v>41761</c:v>
                </c:pt>
                <c:pt idx="59">
                  <c:v>41764</c:v>
                </c:pt>
                <c:pt idx="60">
                  <c:v>41765</c:v>
                </c:pt>
                <c:pt idx="61">
                  <c:v>41766</c:v>
                </c:pt>
                <c:pt idx="62">
                  <c:v>41767</c:v>
                </c:pt>
                <c:pt idx="63">
                  <c:v>41768</c:v>
                </c:pt>
                <c:pt idx="64">
                  <c:v>41771</c:v>
                </c:pt>
                <c:pt idx="65">
                  <c:v>41772</c:v>
                </c:pt>
                <c:pt idx="66">
                  <c:v>41773</c:v>
                </c:pt>
                <c:pt idx="67">
                  <c:v>41774</c:v>
                </c:pt>
                <c:pt idx="68">
                  <c:v>41775</c:v>
                </c:pt>
                <c:pt idx="69">
                  <c:v>41778</c:v>
                </c:pt>
                <c:pt idx="70">
                  <c:v>41779</c:v>
                </c:pt>
                <c:pt idx="71">
                  <c:v>41780</c:v>
                </c:pt>
                <c:pt idx="72">
                  <c:v>41781</c:v>
                </c:pt>
                <c:pt idx="73">
                  <c:v>41782</c:v>
                </c:pt>
                <c:pt idx="74">
                  <c:v>41786</c:v>
                </c:pt>
                <c:pt idx="75">
                  <c:v>41787</c:v>
                </c:pt>
                <c:pt idx="76">
                  <c:v>41788</c:v>
                </c:pt>
                <c:pt idx="77">
                  <c:v>41789</c:v>
                </c:pt>
                <c:pt idx="78">
                  <c:v>41792</c:v>
                </c:pt>
                <c:pt idx="79">
                  <c:v>41793</c:v>
                </c:pt>
                <c:pt idx="80">
                  <c:v>41794</c:v>
                </c:pt>
                <c:pt idx="81">
                  <c:v>41795</c:v>
                </c:pt>
                <c:pt idx="82">
                  <c:v>41796</c:v>
                </c:pt>
                <c:pt idx="83">
                  <c:v>41799</c:v>
                </c:pt>
                <c:pt idx="84">
                  <c:v>41800</c:v>
                </c:pt>
                <c:pt idx="85">
                  <c:v>41801</c:v>
                </c:pt>
                <c:pt idx="86">
                  <c:v>41802</c:v>
                </c:pt>
                <c:pt idx="87">
                  <c:v>41803</c:v>
                </c:pt>
                <c:pt idx="88">
                  <c:v>41806</c:v>
                </c:pt>
                <c:pt idx="89">
                  <c:v>41807</c:v>
                </c:pt>
                <c:pt idx="90">
                  <c:v>41808</c:v>
                </c:pt>
                <c:pt idx="91">
                  <c:v>41809</c:v>
                </c:pt>
                <c:pt idx="92">
                  <c:v>41810</c:v>
                </c:pt>
                <c:pt idx="93">
                  <c:v>41813</c:v>
                </c:pt>
                <c:pt idx="94">
                  <c:v>41814</c:v>
                </c:pt>
                <c:pt idx="95">
                  <c:v>41815</c:v>
                </c:pt>
                <c:pt idx="96">
                  <c:v>41816</c:v>
                </c:pt>
                <c:pt idx="97">
                  <c:v>41817</c:v>
                </c:pt>
                <c:pt idx="98">
                  <c:v>41820</c:v>
                </c:pt>
                <c:pt idx="99">
                  <c:v>41821</c:v>
                </c:pt>
                <c:pt idx="100">
                  <c:v>41822</c:v>
                </c:pt>
                <c:pt idx="101">
                  <c:v>41823</c:v>
                </c:pt>
                <c:pt idx="102">
                  <c:v>41827</c:v>
                </c:pt>
                <c:pt idx="103">
                  <c:v>41828</c:v>
                </c:pt>
                <c:pt idx="104">
                  <c:v>41829</c:v>
                </c:pt>
                <c:pt idx="105">
                  <c:v>41830</c:v>
                </c:pt>
                <c:pt idx="106">
                  <c:v>41831</c:v>
                </c:pt>
                <c:pt idx="107">
                  <c:v>41834</c:v>
                </c:pt>
                <c:pt idx="108">
                  <c:v>41835</c:v>
                </c:pt>
                <c:pt idx="109">
                  <c:v>41836</c:v>
                </c:pt>
                <c:pt idx="110">
                  <c:v>41837</c:v>
                </c:pt>
                <c:pt idx="111">
                  <c:v>41838</c:v>
                </c:pt>
                <c:pt idx="112">
                  <c:v>41841</c:v>
                </c:pt>
                <c:pt idx="113">
                  <c:v>41842</c:v>
                </c:pt>
                <c:pt idx="114">
                  <c:v>41843</c:v>
                </c:pt>
                <c:pt idx="115">
                  <c:v>41844</c:v>
                </c:pt>
                <c:pt idx="116">
                  <c:v>41845</c:v>
                </c:pt>
                <c:pt idx="117">
                  <c:v>41848</c:v>
                </c:pt>
                <c:pt idx="118">
                  <c:v>41849</c:v>
                </c:pt>
                <c:pt idx="119">
                  <c:v>41850</c:v>
                </c:pt>
                <c:pt idx="120">
                  <c:v>41851</c:v>
                </c:pt>
                <c:pt idx="121">
                  <c:v>41852</c:v>
                </c:pt>
                <c:pt idx="122">
                  <c:v>41855</c:v>
                </c:pt>
                <c:pt idx="123">
                  <c:v>41856</c:v>
                </c:pt>
                <c:pt idx="124">
                  <c:v>41857</c:v>
                </c:pt>
                <c:pt idx="125">
                  <c:v>41858</c:v>
                </c:pt>
                <c:pt idx="126">
                  <c:v>41859</c:v>
                </c:pt>
                <c:pt idx="127">
                  <c:v>41862</c:v>
                </c:pt>
                <c:pt idx="128">
                  <c:v>41863</c:v>
                </c:pt>
                <c:pt idx="129">
                  <c:v>41864</c:v>
                </c:pt>
                <c:pt idx="130">
                  <c:v>41865</c:v>
                </c:pt>
                <c:pt idx="131">
                  <c:v>41866</c:v>
                </c:pt>
                <c:pt idx="132">
                  <c:v>41869</c:v>
                </c:pt>
                <c:pt idx="133">
                  <c:v>41870</c:v>
                </c:pt>
                <c:pt idx="134">
                  <c:v>41871</c:v>
                </c:pt>
                <c:pt idx="135">
                  <c:v>41872</c:v>
                </c:pt>
                <c:pt idx="136">
                  <c:v>41873</c:v>
                </c:pt>
                <c:pt idx="137">
                  <c:v>41876</c:v>
                </c:pt>
                <c:pt idx="138">
                  <c:v>41877</c:v>
                </c:pt>
                <c:pt idx="139">
                  <c:v>41878</c:v>
                </c:pt>
                <c:pt idx="140">
                  <c:v>41879</c:v>
                </c:pt>
                <c:pt idx="141">
                  <c:v>41880</c:v>
                </c:pt>
                <c:pt idx="142">
                  <c:v>41884</c:v>
                </c:pt>
                <c:pt idx="143">
                  <c:v>41885</c:v>
                </c:pt>
                <c:pt idx="144">
                  <c:v>41886</c:v>
                </c:pt>
                <c:pt idx="145">
                  <c:v>41887</c:v>
                </c:pt>
                <c:pt idx="146">
                  <c:v>41890</c:v>
                </c:pt>
                <c:pt idx="147">
                  <c:v>41891</c:v>
                </c:pt>
                <c:pt idx="148">
                  <c:v>41892</c:v>
                </c:pt>
                <c:pt idx="149">
                  <c:v>41893</c:v>
                </c:pt>
                <c:pt idx="150">
                  <c:v>41894</c:v>
                </c:pt>
                <c:pt idx="151">
                  <c:v>41897</c:v>
                </c:pt>
                <c:pt idx="152">
                  <c:v>41898</c:v>
                </c:pt>
                <c:pt idx="153">
                  <c:v>41899</c:v>
                </c:pt>
                <c:pt idx="154">
                  <c:v>41900</c:v>
                </c:pt>
                <c:pt idx="155">
                  <c:v>41901</c:v>
                </c:pt>
                <c:pt idx="156">
                  <c:v>41904</c:v>
                </c:pt>
                <c:pt idx="157">
                  <c:v>41905</c:v>
                </c:pt>
                <c:pt idx="158">
                  <c:v>41906</c:v>
                </c:pt>
                <c:pt idx="159">
                  <c:v>41907</c:v>
                </c:pt>
                <c:pt idx="160">
                  <c:v>41908</c:v>
                </c:pt>
                <c:pt idx="161">
                  <c:v>41911</c:v>
                </c:pt>
                <c:pt idx="162">
                  <c:v>41912</c:v>
                </c:pt>
                <c:pt idx="163">
                  <c:v>41913</c:v>
                </c:pt>
                <c:pt idx="164">
                  <c:v>41914</c:v>
                </c:pt>
                <c:pt idx="165">
                  <c:v>41915</c:v>
                </c:pt>
                <c:pt idx="166">
                  <c:v>41918</c:v>
                </c:pt>
                <c:pt idx="167">
                  <c:v>41919</c:v>
                </c:pt>
                <c:pt idx="168">
                  <c:v>41920</c:v>
                </c:pt>
                <c:pt idx="169">
                  <c:v>41921</c:v>
                </c:pt>
                <c:pt idx="170">
                  <c:v>41922</c:v>
                </c:pt>
                <c:pt idx="171">
                  <c:v>41925</c:v>
                </c:pt>
                <c:pt idx="172">
                  <c:v>41926</c:v>
                </c:pt>
                <c:pt idx="173">
                  <c:v>41927</c:v>
                </c:pt>
                <c:pt idx="174">
                  <c:v>41928</c:v>
                </c:pt>
                <c:pt idx="175">
                  <c:v>41929</c:v>
                </c:pt>
                <c:pt idx="176">
                  <c:v>41932</c:v>
                </c:pt>
                <c:pt idx="177">
                  <c:v>41933</c:v>
                </c:pt>
                <c:pt idx="178">
                  <c:v>41934</c:v>
                </c:pt>
                <c:pt idx="179">
                  <c:v>41935</c:v>
                </c:pt>
                <c:pt idx="180">
                  <c:v>41936</c:v>
                </c:pt>
                <c:pt idx="181">
                  <c:v>41939</c:v>
                </c:pt>
                <c:pt idx="182">
                  <c:v>41940</c:v>
                </c:pt>
                <c:pt idx="183">
                  <c:v>41941</c:v>
                </c:pt>
                <c:pt idx="184">
                  <c:v>41942</c:v>
                </c:pt>
                <c:pt idx="185">
                  <c:v>41943</c:v>
                </c:pt>
                <c:pt idx="186">
                  <c:v>41946</c:v>
                </c:pt>
                <c:pt idx="187">
                  <c:v>41947</c:v>
                </c:pt>
                <c:pt idx="188">
                  <c:v>41948</c:v>
                </c:pt>
                <c:pt idx="189">
                  <c:v>41949</c:v>
                </c:pt>
                <c:pt idx="190">
                  <c:v>41950</c:v>
                </c:pt>
                <c:pt idx="191">
                  <c:v>41953</c:v>
                </c:pt>
                <c:pt idx="192">
                  <c:v>41954</c:v>
                </c:pt>
                <c:pt idx="193">
                  <c:v>41955</c:v>
                </c:pt>
                <c:pt idx="194">
                  <c:v>41956</c:v>
                </c:pt>
                <c:pt idx="195">
                  <c:v>41957</c:v>
                </c:pt>
                <c:pt idx="196">
                  <c:v>41960</c:v>
                </c:pt>
                <c:pt idx="197">
                  <c:v>41961</c:v>
                </c:pt>
                <c:pt idx="198">
                  <c:v>41962</c:v>
                </c:pt>
                <c:pt idx="199">
                  <c:v>41963</c:v>
                </c:pt>
                <c:pt idx="200">
                  <c:v>41964</c:v>
                </c:pt>
                <c:pt idx="201">
                  <c:v>41967</c:v>
                </c:pt>
                <c:pt idx="202">
                  <c:v>41968</c:v>
                </c:pt>
                <c:pt idx="203">
                  <c:v>41969</c:v>
                </c:pt>
                <c:pt idx="204">
                  <c:v>41971</c:v>
                </c:pt>
                <c:pt idx="205">
                  <c:v>41974</c:v>
                </c:pt>
                <c:pt idx="206">
                  <c:v>41975</c:v>
                </c:pt>
                <c:pt idx="207">
                  <c:v>41976</c:v>
                </c:pt>
                <c:pt idx="208">
                  <c:v>41977</c:v>
                </c:pt>
                <c:pt idx="209">
                  <c:v>41978</c:v>
                </c:pt>
                <c:pt idx="210">
                  <c:v>41981</c:v>
                </c:pt>
                <c:pt idx="211">
                  <c:v>41982</c:v>
                </c:pt>
                <c:pt idx="212">
                  <c:v>41983</c:v>
                </c:pt>
                <c:pt idx="213">
                  <c:v>41984</c:v>
                </c:pt>
                <c:pt idx="214">
                  <c:v>41985</c:v>
                </c:pt>
                <c:pt idx="215">
                  <c:v>41988</c:v>
                </c:pt>
                <c:pt idx="216">
                  <c:v>41989</c:v>
                </c:pt>
                <c:pt idx="217">
                  <c:v>41990</c:v>
                </c:pt>
                <c:pt idx="218">
                  <c:v>41991</c:v>
                </c:pt>
                <c:pt idx="219">
                  <c:v>41992</c:v>
                </c:pt>
                <c:pt idx="220">
                  <c:v>41995</c:v>
                </c:pt>
                <c:pt idx="221">
                  <c:v>41996</c:v>
                </c:pt>
                <c:pt idx="222">
                  <c:v>41997</c:v>
                </c:pt>
                <c:pt idx="223">
                  <c:v>41999</c:v>
                </c:pt>
                <c:pt idx="224">
                  <c:v>42002</c:v>
                </c:pt>
                <c:pt idx="225">
                  <c:v>42003</c:v>
                </c:pt>
                <c:pt idx="226">
                  <c:v>42004</c:v>
                </c:pt>
                <c:pt idx="227">
                  <c:v>42006</c:v>
                </c:pt>
                <c:pt idx="228">
                  <c:v>42009</c:v>
                </c:pt>
                <c:pt idx="229">
                  <c:v>42010</c:v>
                </c:pt>
                <c:pt idx="230">
                  <c:v>42011</c:v>
                </c:pt>
                <c:pt idx="231">
                  <c:v>42012</c:v>
                </c:pt>
                <c:pt idx="232">
                  <c:v>42013</c:v>
                </c:pt>
                <c:pt idx="233">
                  <c:v>42016</c:v>
                </c:pt>
                <c:pt idx="234">
                  <c:v>42017</c:v>
                </c:pt>
                <c:pt idx="235">
                  <c:v>42018</c:v>
                </c:pt>
                <c:pt idx="236">
                  <c:v>42019</c:v>
                </c:pt>
                <c:pt idx="237">
                  <c:v>42020</c:v>
                </c:pt>
                <c:pt idx="238">
                  <c:v>42024</c:v>
                </c:pt>
                <c:pt idx="239">
                  <c:v>42025</c:v>
                </c:pt>
                <c:pt idx="240">
                  <c:v>42026</c:v>
                </c:pt>
                <c:pt idx="241">
                  <c:v>42027</c:v>
                </c:pt>
                <c:pt idx="242">
                  <c:v>42030</c:v>
                </c:pt>
                <c:pt idx="243">
                  <c:v>42031</c:v>
                </c:pt>
                <c:pt idx="244">
                  <c:v>42032</c:v>
                </c:pt>
                <c:pt idx="245">
                  <c:v>42033</c:v>
                </c:pt>
                <c:pt idx="246">
                  <c:v>42034</c:v>
                </c:pt>
                <c:pt idx="247">
                  <c:v>42037</c:v>
                </c:pt>
                <c:pt idx="248">
                  <c:v>42038</c:v>
                </c:pt>
                <c:pt idx="249">
                  <c:v>42039</c:v>
                </c:pt>
                <c:pt idx="250">
                  <c:v>42040</c:v>
                </c:pt>
                <c:pt idx="251">
                  <c:v>42041</c:v>
                </c:pt>
                <c:pt idx="252">
                  <c:v>42044</c:v>
                </c:pt>
                <c:pt idx="253">
                  <c:v>42045</c:v>
                </c:pt>
                <c:pt idx="254">
                  <c:v>42046</c:v>
                </c:pt>
                <c:pt idx="255">
                  <c:v>42047</c:v>
                </c:pt>
                <c:pt idx="256">
                  <c:v>42048</c:v>
                </c:pt>
                <c:pt idx="257">
                  <c:v>42052</c:v>
                </c:pt>
                <c:pt idx="258">
                  <c:v>42053</c:v>
                </c:pt>
                <c:pt idx="259">
                  <c:v>42054</c:v>
                </c:pt>
                <c:pt idx="260">
                  <c:v>42055</c:v>
                </c:pt>
                <c:pt idx="261">
                  <c:v>42058</c:v>
                </c:pt>
                <c:pt idx="262">
                  <c:v>42059</c:v>
                </c:pt>
                <c:pt idx="263">
                  <c:v>42060</c:v>
                </c:pt>
                <c:pt idx="264">
                  <c:v>42061</c:v>
                </c:pt>
                <c:pt idx="265">
                  <c:v>42062</c:v>
                </c:pt>
                <c:pt idx="266">
                  <c:v>42065</c:v>
                </c:pt>
                <c:pt idx="267">
                  <c:v>42066</c:v>
                </c:pt>
                <c:pt idx="268">
                  <c:v>42067</c:v>
                </c:pt>
                <c:pt idx="269">
                  <c:v>42068</c:v>
                </c:pt>
                <c:pt idx="270">
                  <c:v>42069</c:v>
                </c:pt>
                <c:pt idx="271">
                  <c:v>42072</c:v>
                </c:pt>
                <c:pt idx="272">
                  <c:v>42073</c:v>
                </c:pt>
                <c:pt idx="273">
                  <c:v>42074</c:v>
                </c:pt>
                <c:pt idx="274">
                  <c:v>42075</c:v>
                </c:pt>
                <c:pt idx="275">
                  <c:v>42076</c:v>
                </c:pt>
                <c:pt idx="276">
                  <c:v>42079</c:v>
                </c:pt>
                <c:pt idx="277">
                  <c:v>42080</c:v>
                </c:pt>
                <c:pt idx="278">
                  <c:v>42081</c:v>
                </c:pt>
                <c:pt idx="279">
                  <c:v>42082</c:v>
                </c:pt>
                <c:pt idx="280">
                  <c:v>42083</c:v>
                </c:pt>
                <c:pt idx="281">
                  <c:v>42086</c:v>
                </c:pt>
                <c:pt idx="282">
                  <c:v>42087</c:v>
                </c:pt>
                <c:pt idx="283">
                  <c:v>42088</c:v>
                </c:pt>
                <c:pt idx="284">
                  <c:v>42089</c:v>
                </c:pt>
                <c:pt idx="285">
                  <c:v>42090</c:v>
                </c:pt>
                <c:pt idx="286">
                  <c:v>42093</c:v>
                </c:pt>
                <c:pt idx="287">
                  <c:v>42094</c:v>
                </c:pt>
                <c:pt idx="288">
                  <c:v>42095</c:v>
                </c:pt>
                <c:pt idx="289">
                  <c:v>42096</c:v>
                </c:pt>
                <c:pt idx="290">
                  <c:v>42100</c:v>
                </c:pt>
                <c:pt idx="291">
                  <c:v>42101</c:v>
                </c:pt>
                <c:pt idx="292">
                  <c:v>42102</c:v>
                </c:pt>
                <c:pt idx="293">
                  <c:v>42103</c:v>
                </c:pt>
                <c:pt idx="294">
                  <c:v>42104</c:v>
                </c:pt>
                <c:pt idx="295">
                  <c:v>42107</c:v>
                </c:pt>
                <c:pt idx="296">
                  <c:v>42108</c:v>
                </c:pt>
                <c:pt idx="297">
                  <c:v>42109</c:v>
                </c:pt>
                <c:pt idx="298">
                  <c:v>42110</c:v>
                </c:pt>
                <c:pt idx="299">
                  <c:v>42111</c:v>
                </c:pt>
                <c:pt idx="300">
                  <c:v>42114</c:v>
                </c:pt>
                <c:pt idx="301">
                  <c:v>42115</c:v>
                </c:pt>
                <c:pt idx="302">
                  <c:v>42116</c:v>
                </c:pt>
                <c:pt idx="303">
                  <c:v>42117</c:v>
                </c:pt>
                <c:pt idx="304">
                  <c:v>42118</c:v>
                </c:pt>
                <c:pt idx="305">
                  <c:v>42121</c:v>
                </c:pt>
                <c:pt idx="306">
                  <c:v>42122</c:v>
                </c:pt>
                <c:pt idx="307">
                  <c:v>42123</c:v>
                </c:pt>
                <c:pt idx="308">
                  <c:v>42124</c:v>
                </c:pt>
                <c:pt idx="309">
                  <c:v>42125</c:v>
                </c:pt>
                <c:pt idx="310">
                  <c:v>42128</c:v>
                </c:pt>
                <c:pt idx="311">
                  <c:v>42129</c:v>
                </c:pt>
                <c:pt idx="312">
                  <c:v>42130</c:v>
                </c:pt>
                <c:pt idx="313">
                  <c:v>42131</c:v>
                </c:pt>
                <c:pt idx="314">
                  <c:v>42132</c:v>
                </c:pt>
                <c:pt idx="315">
                  <c:v>42135</c:v>
                </c:pt>
                <c:pt idx="316">
                  <c:v>42136</c:v>
                </c:pt>
                <c:pt idx="317">
                  <c:v>42137</c:v>
                </c:pt>
                <c:pt idx="318">
                  <c:v>42138</c:v>
                </c:pt>
                <c:pt idx="319">
                  <c:v>42139</c:v>
                </c:pt>
                <c:pt idx="320">
                  <c:v>42142</c:v>
                </c:pt>
                <c:pt idx="321">
                  <c:v>42143</c:v>
                </c:pt>
                <c:pt idx="322">
                  <c:v>42144</c:v>
                </c:pt>
                <c:pt idx="323">
                  <c:v>42145</c:v>
                </c:pt>
                <c:pt idx="324">
                  <c:v>42146</c:v>
                </c:pt>
                <c:pt idx="325">
                  <c:v>42150</c:v>
                </c:pt>
                <c:pt idx="326">
                  <c:v>42151</c:v>
                </c:pt>
                <c:pt idx="327">
                  <c:v>42152</c:v>
                </c:pt>
                <c:pt idx="328">
                  <c:v>42153</c:v>
                </c:pt>
                <c:pt idx="329">
                  <c:v>42156</c:v>
                </c:pt>
                <c:pt idx="330">
                  <c:v>42157</c:v>
                </c:pt>
                <c:pt idx="331">
                  <c:v>42158</c:v>
                </c:pt>
                <c:pt idx="332">
                  <c:v>42159</c:v>
                </c:pt>
                <c:pt idx="333">
                  <c:v>42160</c:v>
                </c:pt>
                <c:pt idx="334">
                  <c:v>42163</c:v>
                </c:pt>
                <c:pt idx="335">
                  <c:v>42164</c:v>
                </c:pt>
                <c:pt idx="336">
                  <c:v>42165</c:v>
                </c:pt>
                <c:pt idx="337">
                  <c:v>42166</c:v>
                </c:pt>
                <c:pt idx="338">
                  <c:v>42167</c:v>
                </c:pt>
                <c:pt idx="339">
                  <c:v>42170</c:v>
                </c:pt>
                <c:pt idx="340">
                  <c:v>42171</c:v>
                </c:pt>
                <c:pt idx="341">
                  <c:v>42172</c:v>
                </c:pt>
                <c:pt idx="342">
                  <c:v>42173</c:v>
                </c:pt>
                <c:pt idx="343">
                  <c:v>42174</c:v>
                </c:pt>
                <c:pt idx="344">
                  <c:v>42177</c:v>
                </c:pt>
                <c:pt idx="345">
                  <c:v>42178</c:v>
                </c:pt>
                <c:pt idx="346">
                  <c:v>42179</c:v>
                </c:pt>
                <c:pt idx="347">
                  <c:v>42180</c:v>
                </c:pt>
                <c:pt idx="348">
                  <c:v>42181</c:v>
                </c:pt>
                <c:pt idx="349">
                  <c:v>42184</c:v>
                </c:pt>
                <c:pt idx="350">
                  <c:v>42185</c:v>
                </c:pt>
                <c:pt idx="351">
                  <c:v>42186</c:v>
                </c:pt>
                <c:pt idx="352">
                  <c:v>42187</c:v>
                </c:pt>
                <c:pt idx="353">
                  <c:v>42191</c:v>
                </c:pt>
                <c:pt idx="354">
                  <c:v>42192</c:v>
                </c:pt>
                <c:pt idx="355">
                  <c:v>42193</c:v>
                </c:pt>
                <c:pt idx="356">
                  <c:v>42194</c:v>
                </c:pt>
                <c:pt idx="357">
                  <c:v>42195</c:v>
                </c:pt>
                <c:pt idx="358">
                  <c:v>42198</c:v>
                </c:pt>
                <c:pt idx="359">
                  <c:v>42199</c:v>
                </c:pt>
                <c:pt idx="360">
                  <c:v>42200</c:v>
                </c:pt>
                <c:pt idx="361">
                  <c:v>42201</c:v>
                </c:pt>
                <c:pt idx="362">
                  <c:v>42202</c:v>
                </c:pt>
                <c:pt idx="363">
                  <c:v>42205</c:v>
                </c:pt>
                <c:pt idx="364">
                  <c:v>42206</c:v>
                </c:pt>
                <c:pt idx="365">
                  <c:v>42207</c:v>
                </c:pt>
                <c:pt idx="366">
                  <c:v>42208</c:v>
                </c:pt>
                <c:pt idx="367">
                  <c:v>42209</c:v>
                </c:pt>
                <c:pt idx="368">
                  <c:v>42212</c:v>
                </c:pt>
                <c:pt idx="369">
                  <c:v>42213</c:v>
                </c:pt>
                <c:pt idx="370">
                  <c:v>42214</c:v>
                </c:pt>
                <c:pt idx="371">
                  <c:v>42215</c:v>
                </c:pt>
                <c:pt idx="372">
                  <c:v>42216</c:v>
                </c:pt>
                <c:pt idx="373">
                  <c:v>42219</c:v>
                </c:pt>
                <c:pt idx="374">
                  <c:v>42220</c:v>
                </c:pt>
                <c:pt idx="375">
                  <c:v>42221</c:v>
                </c:pt>
                <c:pt idx="376">
                  <c:v>42222</c:v>
                </c:pt>
                <c:pt idx="377">
                  <c:v>42223</c:v>
                </c:pt>
                <c:pt idx="378">
                  <c:v>42226</c:v>
                </c:pt>
                <c:pt idx="379">
                  <c:v>42227</c:v>
                </c:pt>
                <c:pt idx="380">
                  <c:v>42228</c:v>
                </c:pt>
                <c:pt idx="381">
                  <c:v>42229</c:v>
                </c:pt>
                <c:pt idx="382">
                  <c:v>42230</c:v>
                </c:pt>
                <c:pt idx="383">
                  <c:v>42233</c:v>
                </c:pt>
                <c:pt idx="384">
                  <c:v>42234</c:v>
                </c:pt>
                <c:pt idx="385">
                  <c:v>42235</c:v>
                </c:pt>
                <c:pt idx="386">
                  <c:v>42236</c:v>
                </c:pt>
                <c:pt idx="387">
                  <c:v>42237</c:v>
                </c:pt>
                <c:pt idx="388">
                  <c:v>42240</c:v>
                </c:pt>
                <c:pt idx="389">
                  <c:v>42241</c:v>
                </c:pt>
                <c:pt idx="390">
                  <c:v>42242</c:v>
                </c:pt>
                <c:pt idx="391">
                  <c:v>42243</c:v>
                </c:pt>
                <c:pt idx="392">
                  <c:v>42244</c:v>
                </c:pt>
                <c:pt idx="393">
                  <c:v>42247</c:v>
                </c:pt>
                <c:pt idx="394">
                  <c:v>42248</c:v>
                </c:pt>
                <c:pt idx="395">
                  <c:v>42249</c:v>
                </c:pt>
                <c:pt idx="396">
                  <c:v>42250</c:v>
                </c:pt>
                <c:pt idx="397">
                  <c:v>42251</c:v>
                </c:pt>
                <c:pt idx="398">
                  <c:v>42255</c:v>
                </c:pt>
                <c:pt idx="399">
                  <c:v>42256</c:v>
                </c:pt>
                <c:pt idx="400">
                  <c:v>42257</c:v>
                </c:pt>
                <c:pt idx="401">
                  <c:v>42258</c:v>
                </c:pt>
                <c:pt idx="402">
                  <c:v>42261</c:v>
                </c:pt>
                <c:pt idx="403">
                  <c:v>42262</c:v>
                </c:pt>
                <c:pt idx="404">
                  <c:v>42263</c:v>
                </c:pt>
                <c:pt idx="405">
                  <c:v>42264</c:v>
                </c:pt>
                <c:pt idx="406">
                  <c:v>42265</c:v>
                </c:pt>
                <c:pt idx="407">
                  <c:v>42268</c:v>
                </c:pt>
                <c:pt idx="408">
                  <c:v>42269</c:v>
                </c:pt>
                <c:pt idx="409">
                  <c:v>42270</c:v>
                </c:pt>
                <c:pt idx="410">
                  <c:v>42271</c:v>
                </c:pt>
                <c:pt idx="411">
                  <c:v>42272</c:v>
                </c:pt>
                <c:pt idx="412">
                  <c:v>42275</c:v>
                </c:pt>
                <c:pt idx="413">
                  <c:v>42276</c:v>
                </c:pt>
                <c:pt idx="414">
                  <c:v>42277</c:v>
                </c:pt>
                <c:pt idx="415">
                  <c:v>42278</c:v>
                </c:pt>
                <c:pt idx="416">
                  <c:v>42279</c:v>
                </c:pt>
                <c:pt idx="417">
                  <c:v>42282</c:v>
                </c:pt>
                <c:pt idx="418">
                  <c:v>42283</c:v>
                </c:pt>
                <c:pt idx="419">
                  <c:v>42284</c:v>
                </c:pt>
                <c:pt idx="420">
                  <c:v>42285</c:v>
                </c:pt>
                <c:pt idx="421">
                  <c:v>42286</c:v>
                </c:pt>
                <c:pt idx="422">
                  <c:v>42289</c:v>
                </c:pt>
                <c:pt idx="423">
                  <c:v>42290</c:v>
                </c:pt>
                <c:pt idx="424">
                  <c:v>42291</c:v>
                </c:pt>
                <c:pt idx="425">
                  <c:v>42292</c:v>
                </c:pt>
                <c:pt idx="426">
                  <c:v>42293</c:v>
                </c:pt>
                <c:pt idx="427">
                  <c:v>42296</c:v>
                </c:pt>
                <c:pt idx="428">
                  <c:v>42297</c:v>
                </c:pt>
                <c:pt idx="429">
                  <c:v>42298</c:v>
                </c:pt>
                <c:pt idx="430">
                  <c:v>42299</c:v>
                </c:pt>
                <c:pt idx="431">
                  <c:v>42300</c:v>
                </c:pt>
                <c:pt idx="432">
                  <c:v>42303</c:v>
                </c:pt>
                <c:pt idx="433">
                  <c:v>42304</c:v>
                </c:pt>
                <c:pt idx="434">
                  <c:v>42305</c:v>
                </c:pt>
                <c:pt idx="435">
                  <c:v>42306</c:v>
                </c:pt>
                <c:pt idx="436">
                  <c:v>42307</c:v>
                </c:pt>
                <c:pt idx="437">
                  <c:v>42310</c:v>
                </c:pt>
                <c:pt idx="438">
                  <c:v>42311</c:v>
                </c:pt>
                <c:pt idx="439">
                  <c:v>42312</c:v>
                </c:pt>
                <c:pt idx="440">
                  <c:v>42313</c:v>
                </c:pt>
                <c:pt idx="441">
                  <c:v>42314</c:v>
                </c:pt>
                <c:pt idx="442">
                  <c:v>42317</c:v>
                </c:pt>
                <c:pt idx="443">
                  <c:v>42318</c:v>
                </c:pt>
                <c:pt idx="444">
                  <c:v>42319</c:v>
                </c:pt>
                <c:pt idx="445">
                  <c:v>42320</c:v>
                </c:pt>
                <c:pt idx="446">
                  <c:v>42321</c:v>
                </c:pt>
                <c:pt idx="447">
                  <c:v>42324</c:v>
                </c:pt>
                <c:pt idx="448">
                  <c:v>42325</c:v>
                </c:pt>
                <c:pt idx="449">
                  <c:v>42326</c:v>
                </c:pt>
                <c:pt idx="450">
                  <c:v>42327</c:v>
                </c:pt>
                <c:pt idx="451">
                  <c:v>42328</c:v>
                </c:pt>
                <c:pt idx="452">
                  <c:v>42331</c:v>
                </c:pt>
                <c:pt idx="453">
                  <c:v>42332</c:v>
                </c:pt>
                <c:pt idx="454">
                  <c:v>42333</c:v>
                </c:pt>
                <c:pt idx="455">
                  <c:v>42335</c:v>
                </c:pt>
                <c:pt idx="456">
                  <c:v>42338</c:v>
                </c:pt>
                <c:pt idx="457">
                  <c:v>42339</c:v>
                </c:pt>
                <c:pt idx="458">
                  <c:v>42340</c:v>
                </c:pt>
                <c:pt idx="459">
                  <c:v>42341</c:v>
                </c:pt>
                <c:pt idx="460">
                  <c:v>42342</c:v>
                </c:pt>
                <c:pt idx="461">
                  <c:v>42345</c:v>
                </c:pt>
                <c:pt idx="462">
                  <c:v>42346</c:v>
                </c:pt>
                <c:pt idx="463">
                  <c:v>42347</c:v>
                </c:pt>
                <c:pt idx="464">
                  <c:v>42348</c:v>
                </c:pt>
                <c:pt idx="465">
                  <c:v>42349</c:v>
                </c:pt>
                <c:pt idx="466">
                  <c:v>42352</c:v>
                </c:pt>
                <c:pt idx="467">
                  <c:v>42353</c:v>
                </c:pt>
                <c:pt idx="468">
                  <c:v>42354</c:v>
                </c:pt>
                <c:pt idx="469">
                  <c:v>42355</c:v>
                </c:pt>
                <c:pt idx="470">
                  <c:v>42356</c:v>
                </c:pt>
                <c:pt idx="471">
                  <c:v>42359</c:v>
                </c:pt>
                <c:pt idx="472">
                  <c:v>42360</c:v>
                </c:pt>
                <c:pt idx="473">
                  <c:v>42361</c:v>
                </c:pt>
                <c:pt idx="474">
                  <c:v>42362</c:v>
                </c:pt>
                <c:pt idx="475">
                  <c:v>42366</c:v>
                </c:pt>
                <c:pt idx="476">
                  <c:v>42367</c:v>
                </c:pt>
                <c:pt idx="477">
                  <c:v>42368</c:v>
                </c:pt>
                <c:pt idx="478">
                  <c:v>42369</c:v>
                </c:pt>
                <c:pt idx="479">
                  <c:v>42373</c:v>
                </c:pt>
                <c:pt idx="480">
                  <c:v>42374</c:v>
                </c:pt>
                <c:pt idx="481">
                  <c:v>42375</c:v>
                </c:pt>
                <c:pt idx="482">
                  <c:v>42376</c:v>
                </c:pt>
                <c:pt idx="483">
                  <c:v>42377</c:v>
                </c:pt>
                <c:pt idx="484">
                  <c:v>42380</c:v>
                </c:pt>
                <c:pt idx="485">
                  <c:v>42381</c:v>
                </c:pt>
                <c:pt idx="486">
                  <c:v>42382</c:v>
                </c:pt>
                <c:pt idx="487">
                  <c:v>42383</c:v>
                </c:pt>
                <c:pt idx="488">
                  <c:v>42384</c:v>
                </c:pt>
                <c:pt idx="489">
                  <c:v>42388</c:v>
                </c:pt>
                <c:pt idx="490">
                  <c:v>42389</c:v>
                </c:pt>
                <c:pt idx="491">
                  <c:v>42390</c:v>
                </c:pt>
                <c:pt idx="492">
                  <c:v>42391</c:v>
                </c:pt>
                <c:pt idx="493">
                  <c:v>42394</c:v>
                </c:pt>
                <c:pt idx="494">
                  <c:v>42395</c:v>
                </c:pt>
                <c:pt idx="495">
                  <c:v>42396</c:v>
                </c:pt>
                <c:pt idx="496">
                  <c:v>42397</c:v>
                </c:pt>
                <c:pt idx="497">
                  <c:v>42398</c:v>
                </c:pt>
                <c:pt idx="498">
                  <c:v>42401</c:v>
                </c:pt>
                <c:pt idx="499">
                  <c:v>42402</c:v>
                </c:pt>
                <c:pt idx="500">
                  <c:v>42403</c:v>
                </c:pt>
                <c:pt idx="501">
                  <c:v>42404</c:v>
                </c:pt>
                <c:pt idx="502">
                  <c:v>42405</c:v>
                </c:pt>
              </c:numCache>
            </c:numRef>
          </c:cat>
          <c:val>
            <c:numRef>
              <c:f>'Short Interest'!$X$5:$X$507</c:f>
              <c:numCache>
                <c:formatCode>0%</c:formatCode>
                <c:ptCount val="50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numCache>
            </c:numRef>
          </c:val>
          <c:smooth val="0"/>
        </c:ser>
        <c:dLbls>
          <c:showLegendKey val="0"/>
          <c:showVal val="0"/>
          <c:showCatName val="0"/>
          <c:showSerName val="0"/>
          <c:showPercent val="0"/>
          <c:showBubbleSize val="0"/>
        </c:dLbls>
        <c:marker val="1"/>
        <c:smooth val="0"/>
        <c:axId val="329968640"/>
        <c:axId val="329970432"/>
      </c:lineChart>
      <c:dateAx>
        <c:axId val="329968640"/>
        <c:scaling>
          <c:orientation val="minMax"/>
        </c:scaling>
        <c:delete val="0"/>
        <c:axPos val="b"/>
        <c:numFmt formatCode="[$-409]mmm\-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329970432"/>
        <c:crosses val="autoZero"/>
        <c:auto val="0"/>
        <c:lblOffset val="100"/>
        <c:baseTimeUnit val="days"/>
        <c:majorUnit val="3"/>
        <c:majorTimeUnit val="months"/>
        <c:minorUnit val="2"/>
        <c:minorTimeUnit val="months"/>
      </c:dateAx>
      <c:valAx>
        <c:axId val="329970432"/>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329968640"/>
        <c:crosses val="autoZero"/>
        <c:crossBetween val="between"/>
      </c:valAx>
      <c:spPr>
        <a:noFill/>
        <a:ln w="3175">
          <a:noFill/>
          <a:prstDash val="solid"/>
        </a:ln>
      </c:spPr>
    </c:plotArea>
    <c:legend>
      <c:legendPos val="b"/>
      <c:layout>
        <c:manualLayout>
          <c:xMode val="edge"/>
          <c:yMode val="edge"/>
          <c:x val="0"/>
          <c:y val="0.925318362982405"/>
          <c:w val="1"/>
          <c:h val="7.468163701759501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Stats!$F$15</c:f>
              <c:strCache>
                <c:ptCount val="1"/>
                <c:pt idx="0">
                  <c:v>Levered Free Cash Flow (mm)</c:v>
                </c:pt>
              </c:strCache>
            </c:strRef>
          </c:tx>
          <c:invertIfNegative val="0"/>
          <c:cat>
            <c:numRef>
              <c:f>Stats!$B$17:$B$21</c:f>
              <c:numCache>
                <c:formatCode>General</c:formatCode>
                <c:ptCount val="5"/>
                <c:pt idx="0">
                  <c:v>2011</c:v>
                </c:pt>
                <c:pt idx="1">
                  <c:v>2012</c:v>
                </c:pt>
                <c:pt idx="2">
                  <c:v>2013</c:v>
                </c:pt>
                <c:pt idx="3">
                  <c:v>2014</c:v>
                </c:pt>
                <c:pt idx="4">
                  <c:v>2015</c:v>
                </c:pt>
              </c:numCache>
            </c:numRef>
          </c:cat>
          <c:val>
            <c:numRef>
              <c:f>Stats!$F$17:$F$21</c:f>
              <c:numCache>
                <c:formatCode>_(* #,##0.00_);_(* \(#,##0.00\);_(* "-"??_);_(@_)</c:formatCode>
                <c:ptCount val="5"/>
                <c:pt idx="0">
                  <c:v>540.02499999999998</c:v>
                </c:pt>
                <c:pt idx="1">
                  <c:v>543.6875</c:v>
                </c:pt>
                <c:pt idx="2">
                  <c:v>474.32499999999999</c:v>
                </c:pt>
                <c:pt idx="3">
                  <c:v>377.3125</c:v>
                </c:pt>
                <c:pt idx="4">
                  <c:v>737.2</c:v>
                </c:pt>
              </c:numCache>
            </c:numRef>
          </c:val>
        </c:ser>
        <c:dLbls>
          <c:showLegendKey val="0"/>
          <c:showVal val="0"/>
          <c:showCatName val="0"/>
          <c:showSerName val="0"/>
          <c:showPercent val="0"/>
          <c:showBubbleSize val="0"/>
        </c:dLbls>
        <c:gapWidth val="83"/>
        <c:overlap val="-27"/>
        <c:axId val="329378816"/>
        <c:axId val="329401088"/>
      </c:barChart>
      <c:catAx>
        <c:axId val="329378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9401088"/>
        <c:crosses val="autoZero"/>
        <c:auto val="1"/>
        <c:lblAlgn val="ctr"/>
        <c:lblOffset val="100"/>
        <c:noMultiLvlLbl val="0"/>
      </c:catAx>
      <c:valAx>
        <c:axId val="329401088"/>
        <c:scaling>
          <c:orientation val="minMax"/>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937881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Stats!$C$15</c:f>
              <c:strCache>
                <c:ptCount val="1"/>
                <c:pt idx="0">
                  <c:v>Diluted EPS Excl. Extra Items</c:v>
                </c:pt>
              </c:strCache>
            </c:strRef>
          </c:tx>
          <c:invertIfNegative val="0"/>
          <c:cat>
            <c:numRef>
              <c:f>Stats!$B$17:$B$21</c:f>
              <c:numCache>
                <c:formatCode>General</c:formatCode>
                <c:ptCount val="5"/>
                <c:pt idx="0">
                  <c:v>2011</c:v>
                </c:pt>
                <c:pt idx="1">
                  <c:v>2012</c:v>
                </c:pt>
                <c:pt idx="2">
                  <c:v>2013</c:v>
                </c:pt>
                <c:pt idx="3">
                  <c:v>2014</c:v>
                </c:pt>
                <c:pt idx="4">
                  <c:v>2015</c:v>
                </c:pt>
              </c:numCache>
            </c:numRef>
          </c:cat>
          <c:val>
            <c:numRef>
              <c:f>Stats!$C$17:$C$21</c:f>
              <c:numCache>
                <c:formatCode>[$$-409]#,##0.00</c:formatCode>
                <c:ptCount val="5"/>
                <c:pt idx="0">
                  <c:v>2.4700000000000002</c:v>
                </c:pt>
                <c:pt idx="1">
                  <c:v>2.83</c:v>
                </c:pt>
                <c:pt idx="2">
                  <c:v>3.36</c:v>
                </c:pt>
                <c:pt idx="3">
                  <c:v>3.54</c:v>
                </c:pt>
                <c:pt idx="4">
                  <c:v>3.27</c:v>
                </c:pt>
              </c:numCache>
            </c:numRef>
          </c:val>
        </c:ser>
        <c:dLbls>
          <c:showLegendKey val="0"/>
          <c:showVal val="0"/>
          <c:showCatName val="0"/>
          <c:showSerName val="0"/>
          <c:showPercent val="0"/>
          <c:showBubbleSize val="0"/>
        </c:dLbls>
        <c:gapWidth val="83"/>
        <c:overlap val="-27"/>
        <c:axId val="329445376"/>
        <c:axId val="329446912"/>
      </c:barChart>
      <c:catAx>
        <c:axId val="329445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9446912"/>
        <c:crosses val="autoZero"/>
        <c:auto val="1"/>
        <c:lblAlgn val="ctr"/>
        <c:lblOffset val="100"/>
        <c:noMultiLvlLbl val="0"/>
      </c:catAx>
      <c:valAx>
        <c:axId val="329446912"/>
        <c:scaling>
          <c:orientation val="minMax"/>
        </c:scaling>
        <c:delete val="0"/>
        <c:axPos val="l"/>
        <c:majorGridlines>
          <c:spPr>
            <a:ln w="9525" cap="flat" cmpd="sng" algn="ctr">
              <a:noFill/>
              <a:round/>
            </a:ln>
            <a:effectLst/>
          </c:spPr>
        </c:majorGridlines>
        <c:numFmt formatCode="[$$-409]#,##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944537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Stats!$D$15</c:f>
              <c:strCache>
                <c:ptCount val="1"/>
                <c:pt idx="0">
                  <c:v>EBIT / Interest Exp.</c:v>
                </c:pt>
              </c:strCache>
            </c:strRef>
          </c:tx>
          <c:invertIfNegative val="0"/>
          <c:cat>
            <c:numRef>
              <c:f>Stats!$B$17:$B$21</c:f>
              <c:numCache>
                <c:formatCode>General</c:formatCode>
                <c:ptCount val="5"/>
                <c:pt idx="0">
                  <c:v>2011</c:v>
                </c:pt>
                <c:pt idx="1">
                  <c:v>2012</c:v>
                </c:pt>
                <c:pt idx="2">
                  <c:v>2013</c:v>
                </c:pt>
                <c:pt idx="3">
                  <c:v>2014</c:v>
                </c:pt>
                <c:pt idx="4">
                  <c:v>2015</c:v>
                </c:pt>
              </c:numCache>
            </c:numRef>
          </c:cat>
          <c:val>
            <c:numRef>
              <c:f>Stats!$D$17:$D$21</c:f>
              <c:numCache>
                <c:formatCode>0.00\x</c:formatCode>
                <c:ptCount val="5"/>
                <c:pt idx="0">
                  <c:v>14.42525</c:v>
                </c:pt>
                <c:pt idx="1">
                  <c:v>12.129759999999999</c:v>
                </c:pt>
                <c:pt idx="2">
                  <c:v>17.28716</c:v>
                </c:pt>
                <c:pt idx="3">
                  <c:v>13.9628</c:v>
                </c:pt>
                <c:pt idx="4">
                  <c:v>14.403079999999999</c:v>
                </c:pt>
              </c:numCache>
            </c:numRef>
          </c:val>
        </c:ser>
        <c:dLbls>
          <c:showLegendKey val="0"/>
          <c:showVal val="0"/>
          <c:showCatName val="0"/>
          <c:showSerName val="0"/>
          <c:showPercent val="0"/>
          <c:showBubbleSize val="0"/>
        </c:dLbls>
        <c:gapWidth val="83"/>
        <c:overlap val="-27"/>
        <c:axId val="329507584"/>
        <c:axId val="329509120"/>
      </c:barChart>
      <c:catAx>
        <c:axId val="32950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9509120"/>
        <c:crosses val="autoZero"/>
        <c:auto val="1"/>
        <c:lblAlgn val="ctr"/>
        <c:lblOffset val="100"/>
        <c:noMultiLvlLbl val="0"/>
      </c:catAx>
      <c:valAx>
        <c:axId val="329509120"/>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950758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Stats!$E$15</c:f>
              <c:strCache>
                <c:ptCount val="1"/>
                <c:pt idx="0">
                  <c:v>Net Income Margin %</c:v>
                </c:pt>
              </c:strCache>
            </c:strRef>
          </c:tx>
          <c:invertIfNegative val="0"/>
          <c:cat>
            <c:numRef>
              <c:f>Stats!$B$17:$B$21</c:f>
              <c:numCache>
                <c:formatCode>General</c:formatCode>
                <c:ptCount val="5"/>
                <c:pt idx="0">
                  <c:v>2011</c:v>
                </c:pt>
                <c:pt idx="1">
                  <c:v>2012</c:v>
                </c:pt>
                <c:pt idx="2">
                  <c:v>2013</c:v>
                </c:pt>
                <c:pt idx="3">
                  <c:v>2014</c:v>
                </c:pt>
                <c:pt idx="4">
                  <c:v>2015</c:v>
                </c:pt>
              </c:numCache>
            </c:numRef>
          </c:cat>
          <c:val>
            <c:numRef>
              <c:f>Stats!$E$17:$E$21</c:f>
              <c:numCache>
                <c:formatCode>0.0%</c:formatCode>
                <c:ptCount val="5"/>
                <c:pt idx="0">
                  <c:v>0.138292</c:v>
                </c:pt>
                <c:pt idx="1">
                  <c:v>0.14877000000000001</c:v>
                </c:pt>
                <c:pt idx="2">
                  <c:v>0.16278199999999998</c:v>
                </c:pt>
                <c:pt idx="3">
                  <c:v>0.163245</c:v>
                </c:pt>
                <c:pt idx="4">
                  <c:v>0.16051300000000002</c:v>
                </c:pt>
              </c:numCache>
            </c:numRef>
          </c:val>
        </c:ser>
        <c:dLbls>
          <c:showLegendKey val="0"/>
          <c:showVal val="0"/>
          <c:showCatName val="0"/>
          <c:showSerName val="0"/>
          <c:showPercent val="0"/>
          <c:showBubbleSize val="0"/>
        </c:dLbls>
        <c:gapWidth val="83"/>
        <c:overlap val="-27"/>
        <c:axId val="330069504"/>
        <c:axId val="330071040"/>
      </c:barChart>
      <c:catAx>
        <c:axId val="33006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30071040"/>
        <c:crosses val="autoZero"/>
        <c:auto val="1"/>
        <c:lblAlgn val="ctr"/>
        <c:lblOffset val="100"/>
        <c:noMultiLvlLbl val="0"/>
      </c:catAx>
      <c:valAx>
        <c:axId val="330071040"/>
        <c:scaling>
          <c:orientation val="minMax"/>
        </c:scaling>
        <c:delete val="0"/>
        <c:axPos val="l"/>
        <c:majorGridlines>
          <c:spPr>
            <a:ln w="9525" cap="flat" cmpd="sng" algn="ctr">
              <a:no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3006950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7816946631966744E-2"/>
          <c:y val="1.5960788723946618E-2"/>
          <c:w val="0.92320354660267456"/>
          <c:h val="0.90075854700854696"/>
        </c:manualLayout>
      </c:layout>
      <c:lineChart>
        <c:grouping val="standard"/>
        <c:varyColors val="0"/>
        <c:ser>
          <c:idx val="0"/>
          <c:order val="0"/>
          <c:tx>
            <c:strRef>
              <c:f>Multiples!$Z$3</c:f>
              <c:strCache>
                <c:ptCount val="1"/>
                <c:pt idx="0">
                  <c:v>NYSE:MJN </c:v>
                </c:pt>
              </c:strCache>
            </c:strRef>
          </c:tx>
          <c:spPr>
            <a:ln w="38100">
              <a:solidFill>
                <a:srgbClr val="9B2B39"/>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Multiples!$Z$4:$Z$1261</c:f>
              <c:numCache>
                <c:formatCode>General</c:formatCode>
                <c:ptCount val="1258"/>
                <c:pt idx="0">
                  <c:v>15.659094</c:v>
                </c:pt>
                <c:pt idx="1">
                  <c:v>15.872527</c:v>
                </c:pt>
                <c:pt idx="2">
                  <c:v>15.887245999999999</c:v>
                </c:pt>
                <c:pt idx="3">
                  <c:v>15.803836</c:v>
                </c:pt>
                <c:pt idx="4">
                  <c:v>15.928952000000001</c:v>
                </c:pt>
                <c:pt idx="5">
                  <c:v>15.936311</c:v>
                </c:pt>
                <c:pt idx="6">
                  <c:v>15.774397</c:v>
                </c:pt>
                <c:pt idx="7">
                  <c:v>17.092393000000001</c:v>
                </c:pt>
                <c:pt idx="8">
                  <c:v>17.342597000000001</c:v>
                </c:pt>
                <c:pt idx="9">
                  <c:v>17.368933999999999</c:v>
                </c:pt>
                <c:pt idx="10">
                  <c:v>17.005479999999999</c:v>
                </c:pt>
                <c:pt idx="11">
                  <c:v>16.670997</c:v>
                </c:pt>
                <c:pt idx="12">
                  <c:v>16.815852</c:v>
                </c:pt>
                <c:pt idx="13">
                  <c:v>17.208276999999999</c:v>
                </c:pt>
                <c:pt idx="14">
                  <c:v>16.98441</c:v>
                </c:pt>
                <c:pt idx="15">
                  <c:v>16.647293000000001</c:v>
                </c:pt>
                <c:pt idx="16">
                  <c:v>16.723671</c:v>
                </c:pt>
                <c:pt idx="17">
                  <c:v>17.005479999999999</c:v>
                </c:pt>
                <c:pt idx="18">
                  <c:v>16.834288000000001</c:v>
                </c:pt>
                <c:pt idx="19">
                  <c:v>16.813217999999999</c:v>
                </c:pt>
                <c:pt idx="20">
                  <c:v>16.789514</c:v>
                </c:pt>
                <c:pt idx="21">
                  <c:v>16.805316999999999</c:v>
                </c:pt>
                <c:pt idx="22">
                  <c:v>16.457664999999999</c:v>
                </c:pt>
                <c:pt idx="23">
                  <c:v>16.418158999999999</c:v>
                </c:pt>
                <c:pt idx="24">
                  <c:v>16.325977999999999</c:v>
                </c:pt>
                <c:pt idx="25">
                  <c:v>16.059971999999998</c:v>
                </c:pt>
                <c:pt idx="26">
                  <c:v>15.920384</c:v>
                </c:pt>
                <c:pt idx="27">
                  <c:v>15.801866</c:v>
                </c:pt>
                <c:pt idx="28">
                  <c:v>15.944088000000001</c:v>
                </c:pt>
                <c:pt idx="29">
                  <c:v>16.238962000000001</c:v>
                </c:pt>
                <c:pt idx="30">
                  <c:v>16.157402999999999</c:v>
                </c:pt>
                <c:pt idx="31">
                  <c:v>16.225807</c:v>
                </c:pt>
                <c:pt idx="32">
                  <c:v>16.373139999999999</c:v>
                </c:pt>
                <c:pt idx="33">
                  <c:v>16.688853000000002</c:v>
                </c:pt>
                <c:pt idx="34">
                  <c:v>16.575721999999999</c:v>
                </c:pt>
                <c:pt idx="35">
                  <c:v>16.517842000000002</c:v>
                </c:pt>
                <c:pt idx="36">
                  <c:v>16.586245999999999</c:v>
                </c:pt>
                <c:pt idx="37">
                  <c:v>16.462592000000001</c:v>
                </c:pt>
                <c:pt idx="38">
                  <c:v>16.567829</c:v>
                </c:pt>
                <c:pt idx="39">
                  <c:v>16.549413000000001</c:v>
                </c:pt>
                <c:pt idx="40">
                  <c:v>16.604662999999999</c:v>
                </c:pt>
                <c:pt idx="41">
                  <c:v>16.749364</c:v>
                </c:pt>
                <c:pt idx="42">
                  <c:v>16.704637999999999</c:v>
                </c:pt>
                <c:pt idx="43">
                  <c:v>16.744102000000002</c:v>
                </c:pt>
                <c:pt idx="44">
                  <c:v>16.836185</c:v>
                </c:pt>
                <c:pt idx="45">
                  <c:v>16.846709000000001</c:v>
                </c:pt>
                <c:pt idx="46">
                  <c:v>16.904589999999999</c:v>
                </c:pt>
                <c:pt idx="47">
                  <c:v>17.072970000000002</c:v>
                </c:pt>
                <c:pt idx="48">
                  <c:v>17.249243</c:v>
                </c:pt>
                <c:pt idx="49">
                  <c:v>17.078232</c:v>
                </c:pt>
                <c:pt idx="50">
                  <c:v>17.399207000000001</c:v>
                </c:pt>
                <c:pt idx="51">
                  <c:v>17.365005</c:v>
                </c:pt>
                <c:pt idx="52">
                  <c:v>17.222933999999999</c:v>
                </c:pt>
                <c:pt idx="53">
                  <c:v>17.343957</c:v>
                </c:pt>
                <c:pt idx="54">
                  <c:v>17.436039999999998</c:v>
                </c:pt>
                <c:pt idx="55">
                  <c:v>17.530754000000002</c:v>
                </c:pt>
                <c:pt idx="56">
                  <c:v>17.286795999999999</c:v>
                </c:pt>
                <c:pt idx="57">
                  <c:v>17.718751000000001</c:v>
                </c:pt>
                <c:pt idx="58">
                  <c:v>17.419129000000002</c:v>
                </c:pt>
                <c:pt idx="59">
                  <c:v>17.523997000000001</c:v>
                </c:pt>
                <c:pt idx="60">
                  <c:v>17.519003000000001</c:v>
                </c:pt>
                <c:pt idx="61">
                  <c:v>17.504021999999999</c:v>
                </c:pt>
                <c:pt idx="62">
                  <c:v>17.598901999999999</c:v>
                </c:pt>
                <c:pt idx="63">
                  <c:v>17.431612999999999</c:v>
                </c:pt>
                <c:pt idx="64">
                  <c:v>17.613883999999999</c:v>
                </c:pt>
                <c:pt idx="65">
                  <c:v>17.588915</c:v>
                </c:pt>
                <c:pt idx="66">
                  <c:v>17.928487000000001</c:v>
                </c:pt>
                <c:pt idx="67">
                  <c:v>18.073305000000001</c:v>
                </c:pt>
                <c:pt idx="68">
                  <c:v>17.788663</c:v>
                </c:pt>
                <c:pt idx="69">
                  <c:v>17.816129</c:v>
                </c:pt>
                <c:pt idx="70">
                  <c:v>17.866066</c:v>
                </c:pt>
                <c:pt idx="71">
                  <c:v>17.960946</c:v>
                </c:pt>
                <c:pt idx="72">
                  <c:v>17.823619000000001</c:v>
                </c:pt>
                <c:pt idx="73">
                  <c:v>17.573934000000001</c:v>
                </c:pt>
                <c:pt idx="74">
                  <c:v>17.556456000000001</c:v>
                </c:pt>
                <c:pt idx="75">
                  <c:v>17.586417999999998</c:v>
                </c:pt>
                <c:pt idx="76">
                  <c:v>17.888536999999999</c:v>
                </c:pt>
                <c:pt idx="77">
                  <c:v>18.090782999999998</c:v>
                </c:pt>
                <c:pt idx="78">
                  <c:v>17.945965000000001</c:v>
                </c:pt>
                <c:pt idx="79">
                  <c:v>17.738726</c:v>
                </c:pt>
                <c:pt idx="80">
                  <c:v>17.808637999999998</c:v>
                </c:pt>
                <c:pt idx="81">
                  <c:v>17.623871000000001</c:v>
                </c:pt>
                <c:pt idx="82">
                  <c:v>17.394159999999999</c:v>
                </c:pt>
                <c:pt idx="83">
                  <c:v>17.374186000000002</c:v>
                </c:pt>
                <c:pt idx="84">
                  <c:v>17.366695</c:v>
                </c:pt>
                <c:pt idx="85">
                  <c:v>17.246846000000001</c:v>
                </c:pt>
                <c:pt idx="86">
                  <c:v>16.972192</c:v>
                </c:pt>
                <c:pt idx="87">
                  <c:v>17.274311000000001</c:v>
                </c:pt>
                <c:pt idx="88">
                  <c:v>17.384173000000001</c:v>
                </c:pt>
                <c:pt idx="89">
                  <c:v>17.2044</c:v>
                </c:pt>
                <c:pt idx="90">
                  <c:v>17.194412</c:v>
                </c:pt>
                <c:pt idx="91">
                  <c:v>17.239355</c:v>
                </c:pt>
                <c:pt idx="92">
                  <c:v>17.316758</c:v>
                </c:pt>
                <c:pt idx="93">
                  <c:v>17.354210999999999</c:v>
                </c:pt>
                <c:pt idx="94">
                  <c:v>17.269317999999998</c:v>
                </c:pt>
                <c:pt idx="95">
                  <c:v>17.304273999999999</c:v>
                </c:pt>
                <c:pt idx="96">
                  <c:v>17.341726000000001</c:v>
                </c:pt>
                <c:pt idx="97">
                  <c:v>17.464072000000002</c:v>
                </c:pt>
                <c:pt idx="98">
                  <c:v>17.588915</c:v>
                </c:pt>
                <c:pt idx="99">
                  <c:v>17.748714</c:v>
                </c:pt>
                <c:pt idx="100">
                  <c:v>17.886040999999999</c:v>
                </c:pt>
                <c:pt idx="101">
                  <c:v>18.258071999999999</c:v>
                </c:pt>
                <c:pt idx="102">
                  <c:v>18.480291999999999</c:v>
                </c:pt>
                <c:pt idx="103">
                  <c:v>18.255575</c:v>
                </c:pt>
                <c:pt idx="104">
                  <c:v>18.248083999999999</c:v>
                </c:pt>
                <c:pt idx="105">
                  <c:v>18.285537000000001</c:v>
                </c:pt>
                <c:pt idx="106">
                  <c:v>18.100770000000001</c:v>
                </c:pt>
                <c:pt idx="107">
                  <c:v>18.193154</c:v>
                </c:pt>
                <c:pt idx="108">
                  <c:v>18.238097</c:v>
                </c:pt>
                <c:pt idx="109">
                  <c:v>18.195650000000001</c:v>
                </c:pt>
                <c:pt idx="110">
                  <c:v>18.315498999999999</c:v>
                </c:pt>
                <c:pt idx="111">
                  <c:v>18.135725999999998</c:v>
                </c:pt>
                <c:pt idx="112">
                  <c:v>18.457820000000002</c:v>
                </c:pt>
                <c:pt idx="113">
                  <c:v>18.235600000000002</c:v>
                </c:pt>
                <c:pt idx="114">
                  <c:v>18.440342000000001</c:v>
                </c:pt>
                <c:pt idx="115">
                  <c:v>18.268059000000001</c:v>
                </c:pt>
                <c:pt idx="116">
                  <c:v>18.238097</c:v>
                </c:pt>
                <c:pt idx="117">
                  <c:v>18.208134999999999</c:v>
                </c:pt>
                <c:pt idx="118">
                  <c:v>17.868563000000002</c:v>
                </c:pt>
                <c:pt idx="119">
                  <c:v>17.723835999999999</c:v>
                </c:pt>
                <c:pt idx="120">
                  <c:v>17.632622999999999</c:v>
                </c:pt>
                <c:pt idx="121">
                  <c:v>17.590523999999998</c:v>
                </c:pt>
                <c:pt idx="122">
                  <c:v>17.323900999999999</c:v>
                </c:pt>
                <c:pt idx="123">
                  <c:v>17.419792000000001</c:v>
                </c:pt>
                <c:pt idx="124">
                  <c:v>16.968402999999999</c:v>
                </c:pt>
                <c:pt idx="125">
                  <c:v>17.059615999999998</c:v>
                </c:pt>
                <c:pt idx="126">
                  <c:v>16.191921000000001</c:v>
                </c:pt>
                <c:pt idx="127">
                  <c:v>16.905256000000001</c:v>
                </c:pt>
                <c:pt idx="128">
                  <c:v>16.386042</c:v>
                </c:pt>
                <c:pt idx="129">
                  <c:v>16.556774000000001</c:v>
                </c:pt>
                <c:pt idx="130">
                  <c:v>17.120425000000001</c:v>
                </c:pt>
                <c:pt idx="131">
                  <c:v>17.094698000000001</c:v>
                </c:pt>
                <c:pt idx="132">
                  <c:v>17.445519000000001</c:v>
                </c:pt>
                <c:pt idx="133">
                  <c:v>17.553104000000001</c:v>
                </c:pt>
                <c:pt idx="134">
                  <c:v>17.302852000000001</c:v>
                </c:pt>
                <c:pt idx="135">
                  <c:v>16.547419000000001</c:v>
                </c:pt>
                <c:pt idx="136">
                  <c:v>16.437494999999998</c:v>
                </c:pt>
                <c:pt idx="137">
                  <c:v>16.952031999999999</c:v>
                </c:pt>
                <c:pt idx="138">
                  <c:v>16.842108</c:v>
                </c:pt>
                <c:pt idx="139">
                  <c:v>16.685407999999999</c:v>
                </c:pt>
                <c:pt idx="140">
                  <c:v>16.874851</c:v>
                </c:pt>
                <c:pt idx="141">
                  <c:v>17.267769999999999</c:v>
                </c:pt>
                <c:pt idx="142">
                  <c:v>17.459551000000001</c:v>
                </c:pt>
                <c:pt idx="143">
                  <c:v>17.604557</c:v>
                </c:pt>
                <c:pt idx="144">
                  <c:v>17.506328</c:v>
                </c:pt>
                <c:pt idx="145">
                  <c:v>17.361322000000001</c:v>
                </c:pt>
                <c:pt idx="146">
                  <c:v>17.358982999999998</c:v>
                </c:pt>
                <c:pt idx="147">
                  <c:v>17.829082</c:v>
                </c:pt>
                <c:pt idx="148">
                  <c:v>17.742546000000001</c:v>
                </c:pt>
                <c:pt idx="149">
                  <c:v>17.344950000000001</c:v>
                </c:pt>
                <c:pt idx="150">
                  <c:v>17.627945</c:v>
                </c:pt>
                <c:pt idx="151">
                  <c:v>17.901585000000001</c:v>
                </c:pt>
                <c:pt idx="152">
                  <c:v>18.540078000000001</c:v>
                </c:pt>
                <c:pt idx="153">
                  <c:v>18.544754999999999</c:v>
                </c:pt>
                <c:pt idx="154">
                  <c:v>18.736536999999998</c:v>
                </c:pt>
                <c:pt idx="155">
                  <c:v>18.668711999999999</c:v>
                </c:pt>
                <c:pt idx="156">
                  <c:v>18.582176</c:v>
                </c:pt>
                <c:pt idx="157">
                  <c:v>18.30152</c:v>
                </c:pt>
                <c:pt idx="158">
                  <c:v>18.011509</c:v>
                </c:pt>
                <c:pt idx="159">
                  <c:v>18.352974</c:v>
                </c:pt>
                <c:pt idx="160">
                  <c:v>18.535399999999999</c:v>
                </c:pt>
                <c:pt idx="161">
                  <c:v>18.397411000000002</c:v>
                </c:pt>
                <c:pt idx="162">
                  <c:v>17.796339</c:v>
                </c:pt>
                <c:pt idx="163">
                  <c:v>17.595202</c:v>
                </c:pt>
                <c:pt idx="164">
                  <c:v>17.038567</c:v>
                </c:pt>
                <c:pt idx="165">
                  <c:v>16.870173000000001</c:v>
                </c:pt>
                <c:pt idx="166">
                  <c:v>16.865496</c:v>
                </c:pt>
                <c:pt idx="167">
                  <c:v>17.162524000000001</c:v>
                </c:pt>
                <c:pt idx="168">
                  <c:v>17.309868000000002</c:v>
                </c:pt>
                <c:pt idx="169">
                  <c:v>17.585847000000001</c:v>
                </c:pt>
                <c:pt idx="170">
                  <c:v>17.625606000000001</c:v>
                </c:pt>
                <c:pt idx="171">
                  <c:v>17.917957000000001</c:v>
                </c:pt>
                <c:pt idx="172">
                  <c:v>17.747223999999999</c:v>
                </c:pt>
                <c:pt idx="173">
                  <c:v>18.18458</c:v>
                </c:pt>
                <c:pt idx="174">
                  <c:v>18.264099000000002</c:v>
                </c:pt>
                <c:pt idx="175">
                  <c:v>18.098044000000002</c:v>
                </c:pt>
                <c:pt idx="176">
                  <c:v>18.109738</c:v>
                </c:pt>
                <c:pt idx="177">
                  <c:v>17.663027</c:v>
                </c:pt>
                <c:pt idx="178">
                  <c:v>17.819727</c:v>
                </c:pt>
                <c:pt idx="179">
                  <c:v>17.967071000000001</c:v>
                </c:pt>
                <c:pt idx="180">
                  <c:v>17.903924</c:v>
                </c:pt>
                <c:pt idx="181">
                  <c:v>17.733191000000001</c:v>
                </c:pt>
                <c:pt idx="182">
                  <c:v>17.737869</c:v>
                </c:pt>
                <c:pt idx="183">
                  <c:v>17.651599999999998</c:v>
                </c:pt>
                <c:pt idx="184">
                  <c:v>17.799094</c:v>
                </c:pt>
                <c:pt idx="185">
                  <c:v>17.441882</c:v>
                </c:pt>
                <c:pt idx="186">
                  <c:v>17.063929000000002</c:v>
                </c:pt>
                <c:pt idx="187">
                  <c:v>17.163027</c:v>
                </c:pt>
                <c:pt idx="188">
                  <c:v>17.335871000000001</c:v>
                </c:pt>
                <c:pt idx="189">
                  <c:v>17.305910999999998</c:v>
                </c:pt>
                <c:pt idx="190">
                  <c:v>17.391181</c:v>
                </c:pt>
                <c:pt idx="191">
                  <c:v>17.554807</c:v>
                </c:pt>
                <c:pt idx="192">
                  <c:v>16.838079</c:v>
                </c:pt>
                <c:pt idx="193">
                  <c:v>17.050101999999999</c:v>
                </c:pt>
                <c:pt idx="194">
                  <c:v>17.453405</c:v>
                </c:pt>
                <c:pt idx="195">
                  <c:v>17.418835999999999</c:v>
                </c:pt>
                <c:pt idx="196">
                  <c:v>17.508714999999999</c:v>
                </c:pt>
                <c:pt idx="197">
                  <c:v>17.243687000000001</c:v>
                </c:pt>
                <c:pt idx="198">
                  <c:v>17.052406000000001</c:v>
                </c:pt>
                <c:pt idx="199">
                  <c:v>17.163027</c:v>
                </c:pt>
                <c:pt idx="200">
                  <c:v>17.017837</c:v>
                </c:pt>
                <c:pt idx="201">
                  <c:v>17.439578000000001</c:v>
                </c:pt>
                <c:pt idx="202">
                  <c:v>17.252905999999999</c:v>
                </c:pt>
                <c:pt idx="203">
                  <c:v>17.243687000000001</c:v>
                </c:pt>
                <c:pt idx="204">
                  <c:v>17.621639999999999</c:v>
                </c:pt>
                <c:pt idx="205">
                  <c:v>17.817530999999999</c:v>
                </c:pt>
                <c:pt idx="206">
                  <c:v>18.250793999999999</c:v>
                </c:pt>
                <c:pt idx="207">
                  <c:v>18.243880000000001</c:v>
                </c:pt>
                <c:pt idx="208">
                  <c:v>18.147086999999999</c:v>
                </c:pt>
                <c:pt idx="209">
                  <c:v>18.315322999999999</c:v>
                </c:pt>
                <c:pt idx="210">
                  <c:v>18.200092999999999</c:v>
                </c:pt>
                <c:pt idx="211">
                  <c:v>18.230053000000002</c:v>
                </c:pt>
                <c:pt idx="212">
                  <c:v>17.974243000000001</c:v>
                </c:pt>
                <c:pt idx="213">
                  <c:v>18.195484</c:v>
                </c:pt>
                <c:pt idx="214">
                  <c:v>18.045684999999999</c:v>
                </c:pt>
                <c:pt idx="215">
                  <c:v>17.912019000000001</c:v>
                </c:pt>
                <c:pt idx="216">
                  <c:v>17.610116999999999</c:v>
                </c:pt>
                <c:pt idx="217">
                  <c:v>17.630859000000001</c:v>
                </c:pt>
                <c:pt idx="218">
                  <c:v>17.688473999999999</c:v>
                </c:pt>
                <c:pt idx="219">
                  <c:v>17.734565</c:v>
                </c:pt>
                <c:pt idx="220">
                  <c:v>18.027249000000001</c:v>
                </c:pt>
                <c:pt idx="221">
                  <c:v>18.508908000000002</c:v>
                </c:pt>
                <c:pt idx="222">
                  <c:v>16.729762999999998</c:v>
                </c:pt>
                <c:pt idx="223">
                  <c:v>15.930070000000001</c:v>
                </c:pt>
                <c:pt idx="224">
                  <c:v>16.803509999999999</c:v>
                </c:pt>
                <c:pt idx="225">
                  <c:v>16.550004999999999</c:v>
                </c:pt>
                <c:pt idx="226">
                  <c:v>16.702107999999999</c:v>
                </c:pt>
                <c:pt idx="227">
                  <c:v>16.722850000000001</c:v>
                </c:pt>
                <c:pt idx="228">
                  <c:v>17.326653</c:v>
                </c:pt>
                <c:pt idx="229">
                  <c:v>17.275952</c:v>
                </c:pt>
                <c:pt idx="230">
                  <c:v>17.407312999999998</c:v>
                </c:pt>
                <c:pt idx="231">
                  <c:v>17.280560999999999</c:v>
                </c:pt>
                <c:pt idx="232">
                  <c:v>17.331261999999999</c:v>
                </c:pt>
                <c:pt idx="233">
                  <c:v>17.437273000000001</c:v>
                </c:pt>
                <c:pt idx="234">
                  <c:v>17.617031000000001</c:v>
                </c:pt>
                <c:pt idx="235">
                  <c:v>17.587071999999999</c:v>
                </c:pt>
                <c:pt idx="236">
                  <c:v>17.418835999999999</c:v>
                </c:pt>
                <c:pt idx="237">
                  <c:v>17.748393</c:v>
                </c:pt>
                <c:pt idx="238">
                  <c:v>17.743784000000002</c:v>
                </c:pt>
                <c:pt idx="239">
                  <c:v>17.842880999999998</c:v>
                </c:pt>
                <c:pt idx="240">
                  <c:v>17.888973</c:v>
                </c:pt>
                <c:pt idx="241">
                  <c:v>17.59629</c:v>
                </c:pt>
                <c:pt idx="242">
                  <c:v>17.188376999999999</c:v>
                </c:pt>
                <c:pt idx="243">
                  <c:v>17.614726999999998</c:v>
                </c:pt>
                <c:pt idx="244">
                  <c:v>16.709244999999999</c:v>
                </c:pt>
                <c:pt idx="245">
                  <c:v>16.713559</c:v>
                </c:pt>
                <c:pt idx="246">
                  <c:v>16.676888000000002</c:v>
                </c:pt>
                <c:pt idx="247">
                  <c:v>16.726500999999999</c:v>
                </c:pt>
                <c:pt idx="248">
                  <c:v>16.564720000000001</c:v>
                </c:pt>
                <c:pt idx="249">
                  <c:v>16.791214</c:v>
                </c:pt>
                <c:pt idx="250">
                  <c:v>16.97241</c:v>
                </c:pt>
                <c:pt idx="251">
                  <c:v>17.082421</c:v>
                </c:pt>
                <c:pt idx="252">
                  <c:v>16.894753999999999</c:v>
                </c:pt>
                <c:pt idx="253">
                  <c:v>16.771799999999999</c:v>
                </c:pt>
                <c:pt idx="254">
                  <c:v>17.019866</c:v>
                </c:pt>
                <c:pt idx="255">
                  <c:v>16.748072000000001</c:v>
                </c:pt>
                <c:pt idx="256">
                  <c:v>16.959467</c:v>
                </c:pt>
                <c:pt idx="257">
                  <c:v>17.125563</c:v>
                </c:pt>
                <c:pt idx="258">
                  <c:v>16.955152999999999</c:v>
                </c:pt>
                <c:pt idx="259">
                  <c:v>17.205375</c:v>
                </c:pt>
                <c:pt idx="260">
                  <c:v>17.043913</c:v>
                </c:pt>
                <c:pt idx="261">
                  <c:v>17.302887999999999</c:v>
                </c:pt>
                <c:pt idx="262">
                  <c:v>17.518701</c:v>
                </c:pt>
                <c:pt idx="263">
                  <c:v>17.443166999999999</c:v>
                </c:pt>
                <c:pt idx="264">
                  <c:v>17.585602999999999</c:v>
                </c:pt>
                <c:pt idx="265">
                  <c:v>17.581287</c:v>
                </c:pt>
                <c:pt idx="266">
                  <c:v>17.479855000000001</c:v>
                </c:pt>
                <c:pt idx="267">
                  <c:v>17.527332999999999</c:v>
                </c:pt>
                <c:pt idx="268">
                  <c:v>17.592077</c:v>
                </c:pt>
                <c:pt idx="269">
                  <c:v>17.637398000000001</c:v>
                </c:pt>
                <c:pt idx="270">
                  <c:v>17.788467000000001</c:v>
                </c:pt>
                <c:pt idx="271">
                  <c:v>17.68056</c:v>
                </c:pt>
                <c:pt idx="272">
                  <c:v>17.812206</c:v>
                </c:pt>
                <c:pt idx="273">
                  <c:v>17.866159</c:v>
                </c:pt>
                <c:pt idx="274">
                  <c:v>17.887740000000001</c:v>
                </c:pt>
                <c:pt idx="275">
                  <c:v>18.010753999999999</c:v>
                </c:pt>
                <c:pt idx="276">
                  <c:v>18.092762</c:v>
                </c:pt>
                <c:pt idx="277">
                  <c:v>18.075496999999999</c:v>
                </c:pt>
                <c:pt idx="278">
                  <c:v>17.939534999999999</c:v>
                </c:pt>
                <c:pt idx="279">
                  <c:v>17.961117000000002</c:v>
                </c:pt>
                <c:pt idx="280">
                  <c:v>18.151032000000001</c:v>
                </c:pt>
                <c:pt idx="281">
                  <c:v>18.034493000000001</c:v>
                </c:pt>
                <c:pt idx="282">
                  <c:v>18.369001999999998</c:v>
                </c:pt>
                <c:pt idx="283">
                  <c:v>18.582657000000001</c:v>
                </c:pt>
                <c:pt idx="284">
                  <c:v>18.427271999999999</c:v>
                </c:pt>
                <c:pt idx="285">
                  <c:v>18.489858000000002</c:v>
                </c:pt>
                <c:pt idx="286">
                  <c:v>18.541537000000002</c:v>
                </c:pt>
                <c:pt idx="287">
                  <c:v>18.653786</c:v>
                </c:pt>
                <c:pt idx="288">
                  <c:v>18.707751999999999</c:v>
                </c:pt>
                <c:pt idx="289">
                  <c:v>18.552330000000001</c:v>
                </c:pt>
                <c:pt idx="290">
                  <c:v>18.921457</c:v>
                </c:pt>
                <c:pt idx="291">
                  <c:v>18.768194000000001</c:v>
                </c:pt>
                <c:pt idx="292">
                  <c:v>18.761717999999998</c:v>
                </c:pt>
                <c:pt idx="293">
                  <c:v>18.82216</c:v>
                </c:pt>
                <c:pt idx="294">
                  <c:v>18.737973</c:v>
                </c:pt>
                <c:pt idx="295">
                  <c:v>18.485412</c:v>
                </c:pt>
                <c:pt idx="296">
                  <c:v>18.601979</c:v>
                </c:pt>
                <c:pt idx="297">
                  <c:v>18.591186</c:v>
                </c:pt>
                <c:pt idx="298">
                  <c:v>18.686166</c:v>
                </c:pt>
                <c:pt idx="299">
                  <c:v>18.889077</c:v>
                </c:pt>
                <c:pt idx="300">
                  <c:v>18.796256</c:v>
                </c:pt>
                <c:pt idx="301">
                  <c:v>18.375322000000001</c:v>
                </c:pt>
                <c:pt idx="302">
                  <c:v>18.653786</c:v>
                </c:pt>
                <c:pt idx="303">
                  <c:v>18.891235999999999</c:v>
                </c:pt>
                <c:pt idx="304">
                  <c:v>18.267389999999999</c:v>
                </c:pt>
                <c:pt idx="305">
                  <c:v>18.211265999999998</c:v>
                </c:pt>
                <c:pt idx="306">
                  <c:v>18.679690000000001</c:v>
                </c:pt>
                <c:pt idx="307">
                  <c:v>19.638646999999999</c:v>
                </c:pt>
                <c:pt idx="308">
                  <c:v>19.518383</c:v>
                </c:pt>
                <c:pt idx="309">
                  <c:v>19.430333000000001</c:v>
                </c:pt>
                <c:pt idx="310">
                  <c:v>19.217724</c:v>
                </c:pt>
                <c:pt idx="311">
                  <c:v>19.428184999999999</c:v>
                </c:pt>
                <c:pt idx="312">
                  <c:v>19.269265000000001</c:v>
                </c:pt>
                <c:pt idx="313">
                  <c:v>19.172625</c:v>
                </c:pt>
                <c:pt idx="314">
                  <c:v>19.097460000000002</c:v>
                </c:pt>
                <c:pt idx="315">
                  <c:v>18.968605</c:v>
                </c:pt>
                <c:pt idx="316">
                  <c:v>18.831161000000002</c:v>
                </c:pt>
                <c:pt idx="317">
                  <c:v>18.880555000000001</c:v>
                </c:pt>
                <c:pt idx="318">
                  <c:v>18.927802</c:v>
                </c:pt>
                <c:pt idx="319">
                  <c:v>18.798946999999998</c:v>
                </c:pt>
                <c:pt idx="320">
                  <c:v>18.936392000000001</c:v>
                </c:pt>
                <c:pt idx="321">
                  <c:v>19.151149</c:v>
                </c:pt>
                <c:pt idx="322">
                  <c:v>18.779619</c:v>
                </c:pt>
                <c:pt idx="323">
                  <c:v>18.451041</c:v>
                </c:pt>
                <c:pt idx="324">
                  <c:v>18.693715999999998</c:v>
                </c:pt>
                <c:pt idx="325">
                  <c:v>18.691569000000001</c:v>
                </c:pt>
                <c:pt idx="326">
                  <c:v>18.51332</c:v>
                </c:pt>
                <c:pt idx="327">
                  <c:v>18.706602</c:v>
                </c:pt>
                <c:pt idx="328">
                  <c:v>18.88485</c:v>
                </c:pt>
                <c:pt idx="329">
                  <c:v>18.979343</c:v>
                </c:pt>
                <c:pt idx="330">
                  <c:v>18.590633</c:v>
                </c:pt>
                <c:pt idx="331">
                  <c:v>18.395204</c:v>
                </c:pt>
                <c:pt idx="332">
                  <c:v>17.838982999999999</c:v>
                </c:pt>
                <c:pt idx="333">
                  <c:v>18.025822000000002</c:v>
                </c:pt>
                <c:pt idx="334">
                  <c:v>18.107430000000001</c:v>
                </c:pt>
                <c:pt idx="335">
                  <c:v>18.545534</c:v>
                </c:pt>
                <c:pt idx="336">
                  <c:v>18.476811999999999</c:v>
                </c:pt>
                <c:pt idx="337">
                  <c:v>18.547682000000002</c:v>
                </c:pt>
                <c:pt idx="338">
                  <c:v>18.478959</c:v>
                </c:pt>
                <c:pt idx="339">
                  <c:v>18.575600000000001</c:v>
                </c:pt>
                <c:pt idx="340">
                  <c:v>18.702307000000001</c:v>
                </c:pt>
                <c:pt idx="341">
                  <c:v>19.464694000000001</c:v>
                </c:pt>
                <c:pt idx="342">
                  <c:v>19.378791</c:v>
                </c:pt>
                <c:pt idx="343">
                  <c:v>19.690189</c:v>
                </c:pt>
                <c:pt idx="344">
                  <c:v>19.597843999999998</c:v>
                </c:pt>
                <c:pt idx="345">
                  <c:v>19.451809000000001</c:v>
                </c:pt>
                <c:pt idx="346">
                  <c:v>19.496908000000001</c:v>
                </c:pt>
                <c:pt idx="347">
                  <c:v>20.091785000000002</c:v>
                </c:pt>
                <c:pt idx="348">
                  <c:v>19.739583</c:v>
                </c:pt>
                <c:pt idx="349">
                  <c:v>19.610728999999999</c:v>
                </c:pt>
                <c:pt idx="350">
                  <c:v>19.655828</c:v>
                </c:pt>
                <c:pt idx="351">
                  <c:v>19.449660999999999</c:v>
                </c:pt>
                <c:pt idx="352">
                  <c:v>18.34581</c:v>
                </c:pt>
                <c:pt idx="353">
                  <c:v>18.414532000000001</c:v>
                </c:pt>
                <c:pt idx="354">
                  <c:v>18.607814000000001</c:v>
                </c:pt>
                <c:pt idx="355">
                  <c:v>18.322187</c:v>
                </c:pt>
                <c:pt idx="356">
                  <c:v>18.240579</c:v>
                </c:pt>
                <c:pt idx="357">
                  <c:v>17.957100000000001</c:v>
                </c:pt>
                <c:pt idx="358">
                  <c:v>17.224778000000001</c:v>
                </c:pt>
                <c:pt idx="359">
                  <c:v>17.866902</c:v>
                </c:pt>
                <c:pt idx="360">
                  <c:v>17.707981</c:v>
                </c:pt>
                <c:pt idx="361">
                  <c:v>17.596308000000001</c:v>
                </c:pt>
                <c:pt idx="362">
                  <c:v>16.732983999999998</c:v>
                </c:pt>
                <c:pt idx="363">
                  <c:v>16.859691000000002</c:v>
                </c:pt>
                <c:pt idx="364">
                  <c:v>16.735132</c:v>
                </c:pt>
                <c:pt idx="365">
                  <c:v>17.147466000000001</c:v>
                </c:pt>
                <c:pt idx="366">
                  <c:v>16.964922000000001</c:v>
                </c:pt>
                <c:pt idx="367">
                  <c:v>16.720099000000001</c:v>
                </c:pt>
                <c:pt idx="368">
                  <c:v>16.756608</c:v>
                </c:pt>
                <c:pt idx="369">
                  <c:v>16.728688999999999</c:v>
                </c:pt>
                <c:pt idx="370">
                  <c:v>15.69223</c:v>
                </c:pt>
                <c:pt idx="371">
                  <c:v>15.970556999999999</c:v>
                </c:pt>
                <c:pt idx="372">
                  <c:v>16.091933000000001</c:v>
                </c:pt>
                <c:pt idx="373">
                  <c:v>16.167269000000001</c:v>
                </c:pt>
                <c:pt idx="374">
                  <c:v>16.031244999999998</c:v>
                </c:pt>
                <c:pt idx="375">
                  <c:v>15.983112999999999</c:v>
                </c:pt>
                <c:pt idx="376">
                  <c:v>16.351426</c:v>
                </c:pt>
                <c:pt idx="377">
                  <c:v>16.110766999999999</c:v>
                </c:pt>
                <c:pt idx="378">
                  <c:v>16.179825999999998</c:v>
                </c:pt>
                <c:pt idx="379">
                  <c:v>16.221679000000002</c:v>
                </c:pt>
                <c:pt idx="380">
                  <c:v>16.219587000000001</c:v>
                </c:pt>
                <c:pt idx="381">
                  <c:v>16.175640000000001</c:v>
                </c:pt>
                <c:pt idx="382">
                  <c:v>16.167269000000001</c:v>
                </c:pt>
                <c:pt idx="383">
                  <c:v>16.175640000000001</c:v>
                </c:pt>
                <c:pt idx="384">
                  <c:v>16.158899000000002</c:v>
                </c:pt>
                <c:pt idx="385">
                  <c:v>16.192381999999998</c:v>
                </c:pt>
                <c:pt idx="386">
                  <c:v>16.160990999999999</c:v>
                </c:pt>
                <c:pt idx="387">
                  <c:v>16.039615999999999</c:v>
                </c:pt>
                <c:pt idx="388">
                  <c:v>15.742455</c:v>
                </c:pt>
                <c:pt idx="389">
                  <c:v>15.905684000000001</c:v>
                </c:pt>
                <c:pt idx="390">
                  <c:v>15.999855</c:v>
                </c:pt>
                <c:pt idx="391">
                  <c:v>16.135878999999999</c:v>
                </c:pt>
                <c:pt idx="392">
                  <c:v>16.160990999999999</c:v>
                </c:pt>
                <c:pt idx="393">
                  <c:v>16.244699000000001</c:v>
                </c:pt>
                <c:pt idx="394">
                  <c:v>16.058450000000001</c:v>
                </c:pt>
                <c:pt idx="395">
                  <c:v>16.031244999999998</c:v>
                </c:pt>
                <c:pt idx="396">
                  <c:v>16.244699000000001</c:v>
                </c:pt>
                <c:pt idx="397">
                  <c:v>16.299109000000001</c:v>
                </c:pt>
                <c:pt idx="398">
                  <c:v>16.792981999999999</c:v>
                </c:pt>
                <c:pt idx="399">
                  <c:v>16.740665</c:v>
                </c:pt>
                <c:pt idx="400">
                  <c:v>16.79926</c:v>
                </c:pt>
                <c:pt idx="401">
                  <c:v>16.757406</c:v>
                </c:pt>
                <c:pt idx="402">
                  <c:v>16.533488999999999</c:v>
                </c:pt>
                <c:pt idx="403">
                  <c:v>16.502099000000001</c:v>
                </c:pt>
                <c:pt idx="404">
                  <c:v>16.707182</c:v>
                </c:pt>
                <c:pt idx="405">
                  <c:v>16.627659999999999</c:v>
                </c:pt>
                <c:pt idx="406">
                  <c:v>16.389094</c:v>
                </c:pt>
                <c:pt idx="407">
                  <c:v>16.74485</c:v>
                </c:pt>
                <c:pt idx="408">
                  <c:v>17.023177</c:v>
                </c:pt>
                <c:pt idx="409">
                  <c:v>16.914358</c:v>
                </c:pt>
                <c:pt idx="410">
                  <c:v>17.131996999999998</c:v>
                </c:pt>
                <c:pt idx="411">
                  <c:v>16.546044999999999</c:v>
                </c:pt>
                <c:pt idx="412">
                  <c:v>16.309571999999999</c:v>
                </c:pt>
                <c:pt idx="413">
                  <c:v>16.253070000000001</c:v>
                </c:pt>
                <c:pt idx="414">
                  <c:v>16.460245</c:v>
                </c:pt>
                <c:pt idx="415">
                  <c:v>16.234235000000002</c:v>
                </c:pt>
                <c:pt idx="416">
                  <c:v>16.167269000000001</c:v>
                </c:pt>
                <c:pt idx="417">
                  <c:v>16.060542999999999</c:v>
                </c:pt>
                <c:pt idx="418">
                  <c:v>16.094025999999999</c:v>
                </c:pt>
                <c:pt idx="419">
                  <c:v>16.102395999999999</c:v>
                </c:pt>
                <c:pt idx="420">
                  <c:v>16.091933000000001</c:v>
                </c:pt>
                <c:pt idx="421">
                  <c:v>15.999855</c:v>
                </c:pt>
                <c:pt idx="422">
                  <c:v>15.903591</c:v>
                </c:pt>
                <c:pt idx="423">
                  <c:v>15.771751999999999</c:v>
                </c:pt>
                <c:pt idx="424">
                  <c:v>15.759195999999999</c:v>
                </c:pt>
                <c:pt idx="425">
                  <c:v>15.675489000000001</c:v>
                </c:pt>
                <c:pt idx="426">
                  <c:v>15.708971999999999</c:v>
                </c:pt>
                <c:pt idx="427">
                  <c:v>15.834533</c:v>
                </c:pt>
                <c:pt idx="428">
                  <c:v>15.918240000000001</c:v>
                </c:pt>
                <c:pt idx="429">
                  <c:v>15.849181</c:v>
                </c:pt>
                <c:pt idx="430">
                  <c:v>15.593874</c:v>
                </c:pt>
                <c:pt idx="431">
                  <c:v>15.499703</c:v>
                </c:pt>
                <c:pt idx="432">
                  <c:v>15.545742000000001</c:v>
                </c:pt>
                <c:pt idx="433">
                  <c:v>15.445292999999999</c:v>
                </c:pt>
                <c:pt idx="434">
                  <c:v>13.646576</c:v>
                </c:pt>
                <c:pt idx="435">
                  <c:v>13.337711000000001</c:v>
                </c:pt>
                <c:pt idx="436">
                  <c:v>13.269075000000001</c:v>
                </c:pt>
                <c:pt idx="437">
                  <c:v>13.684932</c:v>
                </c:pt>
                <c:pt idx="438">
                  <c:v>13.937272999999999</c:v>
                </c:pt>
                <c:pt idx="439">
                  <c:v>14.068490000000001</c:v>
                </c:pt>
                <c:pt idx="440">
                  <c:v>14.199707</c:v>
                </c:pt>
                <c:pt idx="441">
                  <c:v>14.193650999999999</c:v>
                </c:pt>
                <c:pt idx="442">
                  <c:v>14.046284</c:v>
                </c:pt>
                <c:pt idx="443">
                  <c:v>14.08464</c:v>
                </c:pt>
                <c:pt idx="444">
                  <c:v>14.114921000000001</c:v>
                </c:pt>
                <c:pt idx="445">
                  <c:v>14.488384999999999</c:v>
                </c:pt>
                <c:pt idx="446">
                  <c:v>14.2744</c:v>
                </c:pt>
                <c:pt idx="447">
                  <c:v>14.280455999999999</c:v>
                </c:pt>
                <c:pt idx="448">
                  <c:v>14.139144999999999</c:v>
                </c:pt>
                <c:pt idx="449">
                  <c:v>14.310737</c:v>
                </c:pt>
                <c:pt idx="450">
                  <c:v>14.169426</c:v>
                </c:pt>
                <c:pt idx="451">
                  <c:v>14.169426</c:v>
                </c:pt>
                <c:pt idx="452">
                  <c:v>14.427823</c:v>
                </c:pt>
                <c:pt idx="453">
                  <c:v>14.413691999999999</c:v>
                </c:pt>
                <c:pt idx="454">
                  <c:v>14.389467</c:v>
                </c:pt>
                <c:pt idx="455">
                  <c:v>14.617583</c:v>
                </c:pt>
                <c:pt idx="456">
                  <c:v>14.623639000000001</c:v>
                </c:pt>
                <c:pt idx="457">
                  <c:v>14.587301999999999</c:v>
                </c:pt>
                <c:pt idx="458">
                  <c:v>14.55904</c:v>
                </c:pt>
                <c:pt idx="459">
                  <c:v>14.470216000000001</c:v>
                </c:pt>
                <c:pt idx="460">
                  <c:v>14.462141000000001</c:v>
                </c:pt>
                <c:pt idx="461">
                  <c:v>14.312756</c:v>
                </c:pt>
                <c:pt idx="462">
                  <c:v>14.310737</c:v>
                </c:pt>
                <c:pt idx="463">
                  <c:v>14.240081999999999</c:v>
                </c:pt>
                <c:pt idx="464">
                  <c:v>14.254213</c:v>
                </c:pt>
                <c:pt idx="465">
                  <c:v>14.153276</c:v>
                </c:pt>
                <c:pt idx="466">
                  <c:v>14.070508999999999</c:v>
                </c:pt>
                <c:pt idx="467">
                  <c:v>14.116939</c:v>
                </c:pt>
                <c:pt idx="468">
                  <c:v>14.145201</c:v>
                </c:pt>
                <c:pt idx="469">
                  <c:v>14.185575999999999</c:v>
                </c:pt>
                <c:pt idx="470">
                  <c:v>14.110882999999999</c:v>
                </c:pt>
                <c:pt idx="471">
                  <c:v>14.199707</c:v>
                </c:pt>
                <c:pt idx="472">
                  <c:v>14.090695999999999</c:v>
                </c:pt>
                <c:pt idx="473">
                  <c:v>14.171445</c:v>
                </c:pt>
                <c:pt idx="474">
                  <c:v>14.076565</c:v>
                </c:pt>
                <c:pt idx="475">
                  <c:v>14.058396</c:v>
                </c:pt>
                <c:pt idx="476">
                  <c:v>13.965534999999999</c:v>
                </c:pt>
                <c:pt idx="477">
                  <c:v>14.122995</c:v>
                </c:pt>
                <c:pt idx="478">
                  <c:v>14.712463</c:v>
                </c:pt>
                <c:pt idx="479">
                  <c:v>14.942598</c:v>
                </c:pt>
                <c:pt idx="480">
                  <c:v>14.950673</c:v>
                </c:pt>
                <c:pt idx="481">
                  <c:v>14.900205</c:v>
                </c:pt>
                <c:pt idx="482">
                  <c:v>14.773025000000001</c:v>
                </c:pt>
                <c:pt idx="483">
                  <c:v>14.597396</c:v>
                </c:pt>
                <c:pt idx="484">
                  <c:v>14.587301999999999</c:v>
                </c:pt>
                <c:pt idx="485">
                  <c:v>14.783118999999999</c:v>
                </c:pt>
                <c:pt idx="486">
                  <c:v>14.849736</c:v>
                </c:pt>
                <c:pt idx="487">
                  <c:v>14.799268</c:v>
                </c:pt>
                <c:pt idx="488">
                  <c:v>14.338998999999999</c:v>
                </c:pt>
                <c:pt idx="489">
                  <c:v>14.250175</c:v>
                </c:pt>
                <c:pt idx="490">
                  <c:v>14.306699</c:v>
                </c:pt>
                <c:pt idx="491">
                  <c:v>14.504535000000001</c:v>
                </c:pt>
                <c:pt idx="492">
                  <c:v>14.649883000000001</c:v>
                </c:pt>
                <c:pt idx="493">
                  <c:v>14.859830000000001</c:v>
                </c:pt>
                <c:pt idx="494">
                  <c:v>14.958748</c:v>
                </c:pt>
                <c:pt idx="495">
                  <c:v>14.655939</c:v>
                </c:pt>
                <c:pt idx="496">
                  <c:v>14.692276</c:v>
                </c:pt>
                <c:pt idx="497">
                  <c:v>14.579226999999999</c:v>
                </c:pt>
                <c:pt idx="498">
                  <c:v>16.360417999999999</c:v>
                </c:pt>
                <c:pt idx="499">
                  <c:v>16.164966</c:v>
                </c:pt>
                <c:pt idx="500">
                  <c:v>16.167024000000001</c:v>
                </c:pt>
                <c:pt idx="501">
                  <c:v>16.393336999999999</c:v>
                </c:pt>
                <c:pt idx="502">
                  <c:v>16.607305</c:v>
                </c:pt>
                <c:pt idx="503">
                  <c:v>16.535295999999999</c:v>
                </c:pt>
                <c:pt idx="504">
                  <c:v>16.671084</c:v>
                </c:pt>
                <c:pt idx="505">
                  <c:v>16.634050999999999</c:v>
                </c:pt>
                <c:pt idx="506">
                  <c:v>16.699888000000001</c:v>
                </c:pt>
                <c:pt idx="507">
                  <c:v>16.738977999999999</c:v>
                </c:pt>
                <c:pt idx="508">
                  <c:v>16.854192000000001</c:v>
                </c:pt>
                <c:pt idx="509">
                  <c:v>16.967348000000001</c:v>
                </c:pt>
                <c:pt idx="510">
                  <c:v>17.26567</c:v>
                </c:pt>
                <c:pt idx="511">
                  <c:v>16.987922000000001</c:v>
                </c:pt>
                <c:pt idx="512">
                  <c:v>17.102858999999999</c:v>
                </c:pt>
                <c:pt idx="513">
                  <c:v>17.289369000000001</c:v>
                </c:pt>
                <c:pt idx="514">
                  <c:v>16.526562999999999</c:v>
                </c:pt>
                <c:pt idx="515">
                  <c:v>16.337956999999999</c:v>
                </c:pt>
                <c:pt idx="516">
                  <c:v>16.386157000000001</c:v>
                </c:pt>
                <c:pt idx="517">
                  <c:v>16.440643000000001</c:v>
                </c:pt>
                <c:pt idx="518">
                  <c:v>16.516085</c:v>
                </c:pt>
                <c:pt idx="519">
                  <c:v>16.503511</c:v>
                </c:pt>
                <c:pt idx="520">
                  <c:v>16.553806000000002</c:v>
                </c:pt>
                <c:pt idx="521">
                  <c:v>16.583144999999998</c:v>
                </c:pt>
                <c:pt idx="522">
                  <c:v>16.402922</c:v>
                </c:pt>
                <c:pt idx="523">
                  <c:v>16.444834</c:v>
                </c:pt>
                <c:pt idx="524">
                  <c:v>15.981702</c:v>
                </c:pt>
                <c:pt idx="525">
                  <c:v>15.767948000000001</c:v>
                </c:pt>
                <c:pt idx="526">
                  <c:v>15.516474000000001</c:v>
                </c:pt>
                <c:pt idx="527">
                  <c:v>15.977510000000001</c:v>
                </c:pt>
                <c:pt idx="528">
                  <c:v>16.113726</c:v>
                </c:pt>
                <c:pt idx="529">
                  <c:v>16.312809999999999</c:v>
                </c:pt>
                <c:pt idx="530">
                  <c:v>16.143063999999999</c:v>
                </c:pt>
                <c:pt idx="531">
                  <c:v>16.358913000000001</c:v>
                </c:pt>
                <c:pt idx="532">
                  <c:v>16.610388</c:v>
                </c:pt>
                <c:pt idx="533">
                  <c:v>16.629249000000002</c:v>
                </c:pt>
                <c:pt idx="534">
                  <c:v>16.873902999999999</c:v>
                </c:pt>
                <c:pt idx="535">
                  <c:v>16.852952999999999</c:v>
                </c:pt>
                <c:pt idx="536">
                  <c:v>16.901138</c:v>
                </c:pt>
                <c:pt idx="537">
                  <c:v>16.968178000000002</c:v>
                </c:pt>
                <c:pt idx="538">
                  <c:v>16.861332999999998</c:v>
                </c:pt>
                <c:pt idx="539">
                  <c:v>16.832001999999999</c:v>
                </c:pt>
                <c:pt idx="540">
                  <c:v>16.622502000000001</c:v>
                </c:pt>
                <c:pt idx="541">
                  <c:v>16.559650999999999</c:v>
                </c:pt>
                <c:pt idx="542">
                  <c:v>16.614121999999998</c:v>
                </c:pt>
                <c:pt idx="543">
                  <c:v>16.798482</c:v>
                </c:pt>
                <c:pt idx="544">
                  <c:v>16.607837</c:v>
                </c:pt>
                <c:pt idx="545">
                  <c:v>16.888567999999999</c:v>
                </c:pt>
                <c:pt idx="546">
                  <c:v>16.993317999999999</c:v>
                </c:pt>
                <c:pt idx="547">
                  <c:v>16.980747999999998</c:v>
                </c:pt>
                <c:pt idx="548">
                  <c:v>17.035218</c:v>
                </c:pt>
                <c:pt idx="549">
                  <c:v>17.661625999999998</c:v>
                </c:pt>
                <c:pt idx="550">
                  <c:v>17.544305000000001</c:v>
                </c:pt>
                <c:pt idx="551">
                  <c:v>17.640675000000002</c:v>
                </c:pt>
                <c:pt idx="552">
                  <c:v>17.739141</c:v>
                </c:pt>
                <c:pt idx="553">
                  <c:v>17.862746000000001</c:v>
                </c:pt>
                <c:pt idx="554">
                  <c:v>17.682576000000001</c:v>
                </c:pt>
                <c:pt idx="555">
                  <c:v>17.709810999999998</c:v>
                </c:pt>
                <c:pt idx="556">
                  <c:v>17.259801</c:v>
                </c:pt>
                <c:pt idx="557">
                  <c:v>17.305492000000001</c:v>
                </c:pt>
                <c:pt idx="558">
                  <c:v>17.218263</c:v>
                </c:pt>
                <c:pt idx="559">
                  <c:v>17.538103</c:v>
                </c:pt>
                <c:pt idx="560">
                  <c:v>17.473718999999999</c:v>
                </c:pt>
                <c:pt idx="561">
                  <c:v>17.270185000000001</c:v>
                </c:pt>
                <c:pt idx="562">
                  <c:v>17.461258000000001</c:v>
                </c:pt>
                <c:pt idx="563">
                  <c:v>17.355336999999999</c:v>
                </c:pt>
                <c:pt idx="564">
                  <c:v>17.349107</c:v>
                </c:pt>
                <c:pt idx="565">
                  <c:v>17.276416000000001</c:v>
                </c:pt>
                <c:pt idx="566">
                  <c:v>17.087420000000002</c:v>
                </c:pt>
                <c:pt idx="567">
                  <c:v>17.097804</c:v>
                </c:pt>
                <c:pt idx="568">
                  <c:v>17.176725999999999</c:v>
                </c:pt>
                <c:pt idx="569">
                  <c:v>17.448796999999999</c:v>
                </c:pt>
                <c:pt idx="570">
                  <c:v>17.577563000000001</c:v>
                </c:pt>
                <c:pt idx="571">
                  <c:v>17.419720999999999</c:v>
                </c:pt>
                <c:pt idx="572">
                  <c:v>17.409336</c:v>
                </c:pt>
                <c:pt idx="573">
                  <c:v>17.207878999999998</c:v>
                </c:pt>
                <c:pt idx="574">
                  <c:v>17.488257999999998</c:v>
                </c:pt>
                <c:pt idx="575">
                  <c:v>18.537082000000002</c:v>
                </c:pt>
                <c:pt idx="576">
                  <c:v>18.219318999999999</c:v>
                </c:pt>
                <c:pt idx="577">
                  <c:v>18.233857</c:v>
                </c:pt>
                <c:pt idx="578">
                  <c:v>18.597311000000001</c:v>
                </c:pt>
                <c:pt idx="579">
                  <c:v>18.354316000000001</c:v>
                </c:pt>
                <c:pt idx="580">
                  <c:v>17.959709</c:v>
                </c:pt>
                <c:pt idx="581">
                  <c:v>17.533949</c:v>
                </c:pt>
                <c:pt idx="582">
                  <c:v>17.855865000000001</c:v>
                </c:pt>
                <c:pt idx="583">
                  <c:v>17.675177000000001</c:v>
                </c:pt>
                <c:pt idx="584">
                  <c:v>17.295107999999999</c:v>
                </c:pt>
                <c:pt idx="585">
                  <c:v>17.266031999999999</c:v>
                </c:pt>
                <c:pt idx="586">
                  <c:v>17.857942000000001</c:v>
                </c:pt>
                <c:pt idx="587">
                  <c:v>17.743714000000001</c:v>
                </c:pt>
                <c:pt idx="588">
                  <c:v>17.652331</c:v>
                </c:pt>
                <c:pt idx="589">
                  <c:v>17.579640000000001</c:v>
                </c:pt>
                <c:pt idx="590">
                  <c:v>17.774867</c:v>
                </c:pt>
                <c:pt idx="591">
                  <c:v>17.592102000000001</c:v>
                </c:pt>
                <c:pt idx="592">
                  <c:v>17.936864</c:v>
                </c:pt>
                <c:pt idx="593">
                  <c:v>17.984632000000001</c:v>
                </c:pt>
                <c:pt idx="594">
                  <c:v>17.484103999999999</c:v>
                </c:pt>
                <c:pt idx="595">
                  <c:v>16.919193</c:v>
                </c:pt>
                <c:pt idx="596">
                  <c:v>16.948269</c:v>
                </c:pt>
                <c:pt idx="597">
                  <c:v>16.676197999999999</c:v>
                </c:pt>
                <c:pt idx="598">
                  <c:v>16.750965000000001</c:v>
                </c:pt>
                <c:pt idx="599">
                  <c:v>17.043804999999999</c:v>
                </c:pt>
                <c:pt idx="600">
                  <c:v>17.054189999999998</c:v>
                </c:pt>
                <c:pt idx="601">
                  <c:v>17.151803000000001</c:v>
                </c:pt>
                <c:pt idx="602">
                  <c:v>17.193341</c:v>
                </c:pt>
                <c:pt idx="603">
                  <c:v>16.252514000000001</c:v>
                </c:pt>
                <c:pt idx="604">
                  <c:v>14.996002000000001</c:v>
                </c:pt>
                <c:pt idx="605">
                  <c:v>15.095692</c:v>
                </c:pt>
                <c:pt idx="606">
                  <c:v>15.226535999999999</c:v>
                </c:pt>
                <c:pt idx="607">
                  <c:v>15.286765000000001</c:v>
                </c:pt>
                <c:pt idx="608">
                  <c:v>15.847523000000001</c:v>
                </c:pt>
                <c:pt idx="609">
                  <c:v>16.092594999999999</c:v>
                </c:pt>
                <c:pt idx="610">
                  <c:v>16.121670999999999</c:v>
                </c:pt>
                <c:pt idx="611">
                  <c:v>16.040673000000002</c:v>
                </c:pt>
                <c:pt idx="612">
                  <c:v>15.988751000000001</c:v>
                </c:pt>
                <c:pt idx="613">
                  <c:v>15.695911000000001</c:v>
                </c:pt>
                <c:pt idx="614">
                  <c:v>15.654373</c:v>
                </c:pt>
                <c:pt idx="615">
                  <c:v>15.920214</c:v>
                </c:pt>
                <c:pt idx="616">
                  <c:v>15.801831</c:v>
                </c:pt>
                <c:pt idx="617">
                  <c:v>15.569221000000001</c:v>
                </c:pt>
                <c:pt idx="618">
                  <c:v>15.373994</c:v>
                </c:pt>
                <c:pt idx="619">
                  <c:v>15.977328</c:v>
                </c:pt>
                <c:pt idx="620">
                  <c:v>15.818536</c:v>
                </c:pt>
                <c:pt idx="621">
                  <c:v>15.655619</c:v>
                </c:pt>
                <c:pt idx="622">
                  <c:v>15.686553</c:v>
                </c:pt>
                <c:pt idx="623">
                  <c:v>15.645308</c:v>
                </c:pt>
                <c:pt idx="624">
                  <c:v>15.645308</c:v>
                </c:pt>
                <c:pt idx="625">
                  <c:v>16.296973999999999</c:v>
                </c:pt>
                <c:pt idx="626">
                  <c:v>16.719730999999999</c:v>
                </c:pt>
                <c:pt idx="627">
                  <c:v>16.558876999999999</c:v>
                </c:pt>
                <c:pt idx="628">
                  <c:v>16.925954999999998</c:v>
                </c:pt>
                <c:pt idx="629">
                  <c:v>16.725918</c:v>
                </c:pt>
                <c:pt idx="630">
                  <c:v>16.676424000000001</c:v>
                </c:pt>
                <c:pt idx="631">
                  <c:v>16.618682</c:v>
                </c:pt>
                <c:pt idx="632">
                  <c:v>16.546503999999999</c:v>
                </c:pt>
                <c:pt idx="633">
                  <c:v>16.451640999999999</c:v>
                </c:pt>
                <c:pt idx="634">
                  <c:v>16.369152</c:v>
                </c:pt>
                <c:pt idx="635">
                  <c:v>16.319658</c:v>
                </c:pt>
                <c:pt idx="636">
                  <c:v>16.406272000000001</c:v>
                </c:pt>
                <c:pt idx="637">
                  <c:v>16.369152</c:v>
                </c:pt>
                <c:pt idx="638">
                  <c:v>16.336155999999999</c:v>
                </c:pt>
                <c:pt idx="639">
                  <c:v>16.371213999999998</c:v>
                </c:pt>
                <c:pt idx="640">
                  <c:v>16.492885999999999</c:v>
                </c:pt>
                <c:pt idx="641">
                  <c:v>16.280476</c:v>
                </c:pt>
                <c:pt idx="642">
                  <c:v>16.020634000000001</c:v>
                </c:pt>
                <c:pt idx="643">
                  <c:v>15.905149</c:v>
                </c:pt>
                <c:pt idx="644">
                  <c:v>15.97939</c:v>
                </c:pt>
                <c:pt idx="645">
                  <c:v>16.096937</c:v>
                </c:pt>
                <c:pt idx="646">
                  <c:v>16.148492999999998</c:v>
                </c:pt>
                <c:pt idx="647">
                  <c:v>16.109310000000001</c:v>
                </c:pt>
                <c:pt idx="648">
                  <c:v>16.074252000000001</c:v>
                </c:pt>
                <c:pt idx="649">
                  <c:v>16.041257000000002</c:v>
                </c:pt>
                <c:pt idx="650">
                  <c:v>16.138182</c:v>
                </c:pt>
                <c:pt idx="651">
                  <c:v>16.061879000000001</c:v>
                </c:pt>
                <c:pt idx="652">
                  <c:v>16.070128</c:v>
                </c:pt>
                <c:pt idx="653">
                  <c:v>16.039194999999999</c:v>
                </c:pt>
                <c:pt idx="654">
                  <c:v>16.222733000000002</c:v>
                </c:pt>
                <c:pt idx="655">
                  <c:v>16.319658</c:v>
                </c:pt>
                <c:pt idx="656">
                  <c:v>16.680548999999999</c:v>
                </c:pt>
                <c:pt idx="657">
                  <c:v>16.808406999999999</c:v>
                </c:pt>
                <c:pt idx="658">
                  <c:v>16.657864</c:v>
                </c:pt>
                <c:pt idx="659">
                  <c:v>16.600121999999999</c:v>
                </c:pt>
                <c:pt idx="660">
                  <c:v>16.492885999999999</c:v>
                </c:pt>
                <c:pt idx="661">
                  <c:v>16.332032000000002</c:v>
                </c:pt>
                <c:pt idx="662">
                  <c:v>16.216546999999998</c:v>
                </c:pt>
                <c:pt idx="663">
                  <c:v>16.286662</c:v>
                </c:pt>
                <c:pt idx="664">
                  <c:v>16.140243999999999</c:v>
                </c:pt>
                <c:pt idx="665">
                  <c:v>15.938145</c:v>
                </c:pt>
                <c:pt idx="666">
                  <c:v>15.915461000000001</c:v>
                </c:pt>
                <c:pt idx="667">
                  <c:v>15.936083</c:v>
                </c:pt>
                <c:pt idx="668">
                  <c:v>15.892776</c:v>
                </c:pt>
                <c:pt idx="669">
                  <c:v>16.115497000000001</c:v>
                </c:pt>
                <c:pt idx="670">
                  <c:v>16.109310000000001</c:v>
                </c:pt>
                <c:pt idx="671">
                  <c:v>16.109310000000001</c:v>
                </c:pt>
                <c:pt idx="672">
                  <c:v>16.024759</c:v>
                </c:pt>
                <c:pt idx="673">
                  <c:v>16.395961</c:v>
                </c:pt>
                <c:pt idx="674">
                  <c:v>16.447517000000001</c:v>
                </c:pt>
                <c:pt idx="675">
                  <c:v>16.177364000000001</c:v>
                </c:pt>
                <c:pt idx="676">
                  <c:v>16.536193000000001</c:v>
                </c:pt>
                <c:pt idx="677">
                  <c:v>16.901208</c:v>
                </c:pt>
                <c:pt idx="678">
                  <c:v>16.985759000000002</c:v>
                </c:pt>
                <c:pt idx="679">
                  <c:v>16.876460999999999</c:v>
                </c:pt>
                <c:pt idx="680">
                  <c:v>17.206417999999999</c:v>
                </c:pt>
                <c:pt idx="681">
                  <c:v>17.398205999999998</c:v>
                </c:pt>
                <c:pt idx="682">
                  <c:v>17.608554000000002</c:v>
                </c:pt>
                <c:pt idx="683">
                  <c:v>15.861929</c:v>
                </c:pt>
                <c:pt idx="684">
                  <c:v>16.008654</c:v>
                </c:pt>
                <c:pt idx="685">
                  <c:v>15.987693</c:v>
                </c:pt>
                <c:pt idx="686">
                  <c:v>16.334496999999999</c:v>
                </c:pt>
                <c:pt idx="687">
                  <c:v>16.218260999999998</c:v>
                </c:pt>
                <c:pt idx="688">
                  <c:v>16.117267999999999</c:v>
                </c:pt>
                <c:pt idx="689">
                  <c:v>16.172528</c:v>
                </c:pt>
                <c:pt idx="690">
                  <c:v>16.098213000000001</c:v>
                </c:pt>
                <c:pt idx="691">
                  <c:v>16.195395000000001</c:v>
                </c:pt>
                <c:pt idx="692">
                  <c:v>16.183961</c:v>
                </c:pt>
                <c:pt idx="693">
                  <c:v>15.787613</c:v>
                </c:pt>
                <c:pt idx="694">
                  <c:v>15.892417</c:v>
                </c:pt>
                <c:pt idx="695">
                  <c:v>15.795235</c:v>
                </c:pt>
                <c:pt idx="696">
                  <c:v>15.810479000000001</c:v>
                </c:pt>
                <c:pt idx="697">
                  <c:v>15.949581999999999</c:v>
                </c:pt>
                <c:pt idx="698">
                  <c:v>15.968638</c:v>
                </c:pt>
                <c:pt idx="699">
                  <c:v>16.725128999999999</c:v>
                </c:pt>
                <c:pt idx="700">
                  <c:v>16.313537</c:v>
                </c:pt>
                <c:pt idx="701">
                  <c:v>16.372608</c:v>
                </c:pt>
                <c:pt idx="702">
                  <c:v>16.385947000000002</c:v>
                </c:pt>
                <c:pt idx="703">
                  <c:v>16.505994000000001</c:v>
                </c:pt>
                <c:pt idx="704">
                  <c:v>16.580310000000001</c:v>
                </c:pt>
                <c:pt idx="705">
                  <c:v>16.549821000000001</c:v>
                </c:pt>
                <c:pt idx="706">
                  <c:v>16.702262999999999</c:v>
                </c:pt>
                <c:pt idx="707">
                  <c:v>16.713695999999999</c:v>
                </c:pt>
                <c:pt idx="708">
                  <c:v>16.660340999999999</c:v>
                </c:pt>
                <c:pt idx="709">
                  <c:v>16.669868999999998</c:v>
                </c:pt>
                <c:pt idx="710">
                  <c:v>16.799444000000001</c:v>
                </c:pt>
                <c:pt idx="711">
                  <c:v>16.803255</c:v>
                </c:pt>
                <c:pt idx="712">
                  <c:v>16.768955999999999</c:v>
                </c:pt>
                <c:pt idx="713">
                  <c:v>16.864232000000001</c:v>
                </c:pt>
                <c:pt idx="714">
                  <c:v>16.847082</c:v>
                </c:pt>
                <c:pt idx="715">
                  <c:v>16.753712</c:v>
                </c:pt>
                <c:pt idx="716">
                  <c:v>16.753712</c:v>
                </c:pt>
                <c:pt idx="717">
                  <c:v>16.553632</c:v>
                </c:pt>
                <c:pt idx="718">
                  <c:v>16.403096000000001</c:v>
                </c:pt>
                <c:pt idx="719">
                  <c:v>16.361174999999999</c:v>
                </c:pt>
                <c:pt idx="720">
                  <c:v>16.370702000000001</c:v>
                </c:pt>
                <c:pt idx="721">
                  <c:v>16.547916000000001</c:v>
                </c:pt>
                <c:pt idx="722">
                  <c:v>16.439301</c:v>
                </c:pt>
                <c:pt idx="723">
                  <c:v>16.351647</c:v>
                </c:pt>
                <c:pt idx="724">
                  <c:v>16.395474</c:v>
                </c:pt>
                <c:pt idx="725">
                  <c:v>16.435490000000001</c:v>
                </c:pt>
                <c:pt idx="726">
                  <c:v>16.439301</c:v>
                </c:pt>
                <c:pt idx="727">
                  <c:v>16.36308</c:v>
                </c:pt>
                <c:pt idx="728">
                  <c:v>16.391663000000001</c:v>
                </c:pt>
                <c:pt idx="729">
                  <c:v>16.517427000000001</c:v>
                </c:pt>
                <c:pt idx="730">
                  <c:v>16.405002</c:v>
                </c:pt>
                <c:pt idx="731">
                  <c:v>16.456451000000001</c:v>
                </c:pt>
                <c:pt idx="732">
                  <c:v>16.372608</c:v>
                </c:pt>
                <c:pt idx="733">
                  <c:v>16.56316</c:v>
                </c:pt>
                <c:pt idx="734">
                  <c:v>16.612703</c:v>
                </c:pt>
                <c:pt idx="735">
                  <c:v>16.606987</c:v>
                </c:pt>
                <c:pt idx="736">
                  <c:v>16.530766</c:v>
                </c:pt>
                <c:pt idx="737">
                  <c:v>16.353553000000002</c:v>
                </c:pt>
                <c:pt idx="738">
                  <c:v>16.553632</c:v>
                </c:pt>
                <c:pt idx="739">
                  <c:v>16.465978</c:v>
                </c:pt>
                <c:pt idx="740">
                  <c:v>16.439301</c:v>
                </c:pt>
                <c:pt idx="741">
                  <c:v>16.235410000000002</c:v>
                </c:pt>
                <c:pt idx="742">
                  <c:v>16.235410000000002</c:v>
                </c:pt>
                <c:pt idx="743">
                  <c:v>16.351647</c:v>
                </c:pt>
                <c:pt idx="744">
                  <c:v>15.913378</c:v>
                </c:pt>
                <c:pt idx="745">
                  <c:v>15.475108000000001</c:v>
                </c:pt>
                <c:pt idx="746">
                  <c:v>15.385548999999999</c:v>
                </c:pt>
                <c:pt idx="747">
                  <c:v>15.77618</c:v>
                </c:pt>
                <c:pt idx="748">
                  <c:v>15.381736999999999</c:v>
                </c:pt>
                <c:pt idx="749">
                  <c:v>15.680904</c:v>
                </c:pt>
                <c:pt idx="750">
                  <c:v>14.79036</c:v>
                </c:pt>
                <c:pt idx="751">
                  <c:v>14.522411</c:v>
                </c:pt>
                <c:pt idx="752">
                  <c:v>14.407044000000001</c:v>
                </c:pt>
                <c:pt idx="753">
                  <c:v>14.189335</c:v>
                </c:pt>
                <c:pt idx="754">
                  <c:v>14.615448000000001</c:v>
                </c:pt>
                <c:pt idx="755">
                  <c:v>14.615448000000001</c:v>
                </c:pt>
                <c:pt idx="756">
                  <c:v>14.933638</c:v>
                </c:pt>
                <c:pt idx="757">
                  <c:v>15.019233</c:v>
                </c:pt>
                <c:pt idx="758">
                  <c:v>14.976435</c:v>
                </c:pt>
                <c:pt idx="759">
                  <c:v>15.039701000000001</c:v>
                </c:pt>
                <c:pt idx="760">
                  <c:v>14.935499</c:v>
                </c:pt>
                <c:pt idx="761">
                  <c:v>14.836936</c:v>
                </c:pt>
                <c:pt idx="762">
                  <c:v>15.093308</c:v>
                </c:pt>
                <c:pt idx="763">
                  <c:v>15.48344</c:v>
                </c:pt>
                <c:pt idx="764">
                  <c:v>15.515022</c:v>
                </c:pt>
                <c:pt idx="765">
                  <c:v>15.526168</c:v>
                </c:pt>
                <c:pt idx="766">
                  <c:v>15.622771999999999</c:v>
                </c:pt>
                <c:pt idx="767">
                  <c:v>15.48344</c:v>
                </c:pt>
                <c:pt idx="768">
                  <c:v>15.648781</c:v>
                </c:pt>
                <c:pt idx="769">
                  <c:v>15.635776999999999</c:v>
                </c:pt>
                <c:pt idx="770">
                  <c:v>15.814123</c:v>
                </c:pt>
                <c:pt idx="771">
                  <c:v>16.102077000000001</c:v>
                </c:pt>
                <c:pt idx="772">
                  <c:v>15.894007</c:v>
                </c:pt>
                <c:pt idx="773">
                  <c:v>15.912584000000001</c:v>
                </c:pt>
                <c:pt idx="774">
                  <c:v>15.938592999999999</c:v>
                </c:pt>
                <c:pt idx="775">
                  <c:v>15.936735000000001</c:v>
                </c:pt>
                <c:pt idx="776">
                  <c:v>15.903295</c:v>
                </c:pt>
                <c:pt idx="777">
                  <c:v>16.003615</c:v>
                </c:pt>
                <c:pt idx="778">
                  <c:v>15.853135999999999</c:v>
                </c:pt>
                <c:pt idx="779">
                  <c:v>15.756532</c:v>
                </c:pt>
                <c:pt idx="780">
                  <c:v>15.888432999999999</c:v>
                </c:pt>
                <c:pt idx="781">
                  <c:v>15.918158</c:v>
                </c:pt>
                <c:pt idx="782">
                  <c:v>15.65807</c:v>
                </c:pt>
                <c:pt idx="783">
                  <c:v>15.775109</c:v>
                </c:pt>
                <c:pt idx="784">
                  <c:v>15.736096</c:v>
                </c:pt>
                <c:pt idx="785">
                  <c:v>15.638738999999999</c:v>
                </c:pt>
                <c:pt idx="786">
                  <c:v>15.769048</c:v>
                </c:pt>
                <c:pt idx="787">
                  <c:v>15.934726</c:v>
                </c:pt>
                <c:pt idx="788">
                  <c:v>15.96265</c:v>
                </c:pt>
                <c:pt idx="789">
                  <c:v>15.936588</c:v>
                </c:pt>
                <c:pt idx="790">
                  <c:v>15.96265</c:v>
                </c:pt>
                <c:pt idx="791">
                  <c:v>16.394531000000001</c:v>
                </c:pt>
                <c:pt idx="792">
                  <c:v>16.528562999999998</c:v>
                </c:pt>
                <c:pt idx="793">
                  <c:v>16.616056</c:v>
                </c:pt>
                <c:pt idx="794">
                  <c:v>16.329376</c:v>
                </c:pt>
                <c:pt idx="795">
                  <c:v>16.409423</c:v>
                </c:pt>
                <c:pt idx="796">
                  <c:v>16.111574000000001</c:v>
                </c:pt>
                <c:pt idx="797">
                  <c:v>16.361022999999999</c:v>
                </c:pt>
                <c:pt idx="798">
                  <c:v>16.115297000000002</c:v>
                </c:pt>
                <c:pt idx="799">
                  <c:v>15.787663</c:v>
                </c:pt>
                <c:pt idx="800">
                  <c:v>15.929142000000001</c:v>
                </c:pt>
                <c:pt idx="801">
                  <c:v>15.789524999999999</c:v>
                </c:pt>
                <c:pt idx="802">
                  <c:v>16.074342999999999</c:v>
                </c:pt>
                <c:pt idx="803">
                  <c:v>16.206513000000001</c:v>
                </c:pt>
                <c:pt idx="804">
                  <c:v>16.215820999999998</c:v>
                </c:pt>
                <c:pt idx="805">
                  <c:v>16.340546</c:v>
                </c:pt>
                <c:pt idx="806">
                  <c:v>16.173005</c:v>
                </c:pt>
                <c:pt idx="807">
                  <c:v>16.667169999999999</c:v>
                </c:pt>
                <c:pt idx="808">
                  <c:v>16.461489</c:v>
                </c:pt>
                <c:pt idx="809">
                  <c:v>16.604731000000001</c:v>
                </c:pt>
                <c:pt idx="810">
                  <c:v>16.635950999999999</c:v>
                </c:pt>
                <c:pt idx="811">
                  <c:v>16.674516000000001</c:v>
                </c:pt>
                <c:pt idx="812">
                  <c:v>16.564329000000001</c:v>
                </c:pt>
                <c:pt idx="813">
                  <c:v>16.593713000000001</c:v>
                </c:pt>
                <c:pt idx="814">
                  <c:v>16.566165999999999</c:v>
                </c:pt>
                <c:pt idx="815">
                  <c:v>16.281517000000001</c:v>
                </c:pt>
                <c:pt idx="816">
                  <c:v>16.457816000000001</c:v>
                </c:pt>
                <c:pt idx="817">
                  <c:v>16.360484</c:v>
                </c:pt>
                <c:pt idx="818">
                  <c:v>16.283353000000002</c:v>
                </c:pt>
                <c:pt idx="819">
                  <c:v>16.424759999999999</c:v>
                </c:pt>
                <c:pt idx="820">
                  <c:v>16.566165999999999</c:v>
                </c:pt>
                <c:pt idx="821">
                  <c:v>16.435777999999999</c:v>
                </c:pt>
                <c:pt idx="822">
                  <c:v>16.193368</c:v>
                </c:pt>
                <c:pt idx="823">
                  <c:v>16.3109</c:v>
                </c:pt>
                <c:pt idx="824">
                  <c:v>16.154802</c:v>
                </c:pt>
                <c:pt idx="825">
                  <c:v>16.253969999999999</c:v>
                </c:pt>
                <c:pt idx="826">
                  <c:v>16.294371999999999</c:v>
                </c:pt>
                <c:pt idx="827">
                  <c:v>16.217241000000001</c:v>
                </c:pt>
                <c:pt idx="828">
                  <c:v>16.294371999999999</c:v>
                </c:pt>
                <c:pt idx="829">
                  <c:v>16.439450999999998</c:v>
                </c:pt>
                <c:pt idx="830">
                  <c:v>16.466998</c:v>
                </c:pt>
                <c:pt idx="831">
                  <c:v>16.645133000000001</c:v>
                </c:pt>
                <c:pt idx="832">
                  <c:v>16.896726000000001</c:v>
                </c:pt>
                <c:pt idx="833">
                  <c:v>16.935290999999999</c:v>
                </c:pt>
                <c:pt idx="834">
                  <c:v>16.893052999999998</c:v>
                </c:pt>
                <c:pt idx="835">
                  <c:v>16.718591</c:v>
                </c:pt>
                <c:pt idx="836">
                  <c:v>16.810413</c:v>
                </c:pt>
                <c:pt idx="837">
                  <c:v>16.961001</c:v>
                </c:pt>
                <c:pt idx="838">
                  <c:v>16.514745000000001</c:v>
                </c:pt>
                <c:pt idx="839">
                  <c:v>16.555147000000002</c:v>
                </c:pt>
                <c:pt idx="840">
                  <c:v>16.397213000000001</c:v>
                </c:pt>
                <c:pt idx="841">
                  <c:v>16.378848999999999</c:v>
                </c:pt>
                <c:pt idx="842">
                  <c:v>16.525763999999999</c:v>
                </c:pt>
                <c:pt idx="843">
                  <c:v>16.588203</c:v>
                </c:pt>
                <c:pt idx="844">
                  <c:v>16.845305</c:v>
                </c:pt>
                <c:pt idx="845">
                  <c:v>17.339309</c:v>
                </c:pt>
                <c:pt idx="846">
                  <c:v>17.464186999999999</c:v>
                </c:pt>
                <c:pt idx="847">
                  <c:v>17.570701</c:v>
                </c:pt>
                <c:pt idx="848">
                  <c:v>17.541318</c:v>
                </c:pt>
                <c:pt idx="849">
                  <c:v>17.603757000000002</c:v>
                </c:pt>
                <c:pt idx="850">
                  <c:v>17.412766999999999</c:v>
                </c:pt>
                <c:pt idx="851">
                  <c:v>17.434804</c:v>
                </c:pt>
                <c:pt idx="852">
                  <c:v>17.484387999999999</c:v>
                </c:pt>
                <c:pt idx="853">
                  <c:v>17.57621</c:v>
                </c:pt>
                <c:pt idx="854">
                  <c:v>17.583556000000002</c:v>
                </c:pt>
                <c:pt idx="855">
                  <c:v>17.616612</c:v>
                </c:pt>
                <c:pt idx="856">
                  <c:v>17.679051000000001</c:v>
                </c:pt>
                <c:pt idx="857">
                  <c:v>17.631302999999999</c:v>
                </c:pt>
                <c:pt idx="858">
                  <c:v>17.480715</c:v>
                </c:pt>
                <c:pt idx="859">
                  <c:v>17.592738000000001</c:v>
                </c:pt>
                <c:pt idx="860">
                  <c:v>17.567028000000001</c:v>
                </c:pt>
                <c:pt idx="861">
                  <c:v>17.469695999999999</c:v>
                </c:pt>
                <c:pt idx="862">
                  <c:v>17.521117</c:v>
                </c:pt>
                <c:pt idx="863">
                  <c:v>17.475206</c:v>
                </c:pt>
                <c:pt idx="864">
                  <c:v>17.546827</c:v>
                </c:pt>
                <c:pt idx="865">
                  <c:v>17.346654999999998</c:v>
                </c:pt>
                <c:pt idx="866">
                  <c:v>17.473369000000002</c:v>
                </c:pt>
                <c:pt idx="867">
                  <c:v>17.41093</c:v>
                </c:pt>
                <c:pt idx="868">
                  <c:v>18.032938999999999</c:v>
                </c:pt>
                <c:pt idx="869">
                  <c:v>17.970292000000001</c:v>
                </c:pt>
                <c:pt idx="870">
                  <c:v>18.018198999999999</c:v>
                </c:pt>
                <c:pt idx="871">
                  <c:v>17.889220000000002</c:v>
                </c:pt>
                <c:pt idx="872">
                  <c:v>18.14902</c:v>
                </c:pt>
                <c:pt idx="873">
                  <c:v>17.933440999999998</c:v>
                </c:pt>
                <c:pt idx="874">
                  <c:v>17.605464999999999</c:v>
                </c:pt>
                <c:pt idx="875">
                  <c:v>17.299600999999999</c:v>
                </c:pt>
                <c:pt idx="876">
                  <c:v>17.520707999999999</c:v>
                </c:pt>
                <c:pt idx="877">
                  <c:v>17.555716</c:v>
                </c:pt>
                <c:pt idx="878">
                  <c:v>17.520707999999999</c:v>
                </c:pt>
                <c:pt idx="879">
                  <c:v>17.704964</c:v>
                </c:pt>
                <c:pt idx="880">
                  <c:v>17.447005000000001</c:v>
                </c:pt>
                <c:pt idx="881">
                  <c:v>17.607308</c:v>
                </c:pt>
                <c:pt idx="882">
                  <c:v>17.743656999999999</c:v>
                </c:pt>
                <c:pt idx="883">
                  <c:v>17.703120999999999</c:v>
                </c:pt>
                <c:pt idx="884">
                  <c:v>17.819202000000001</c:v>
                </c:pt>
                <c:pt idx="885">
                  <c:v>17.863423999999998</c:v>
                </c:pt>
                <c:pt idx="886">
                  <c:v>17.811831999999999</c:v>
                </c:pt>
                <c:pt idx="887">
                  <c:v>17.909488</c:v>
                </c:pt>
                <c:pt idx="888">
                  <c:v>17.839469999999999</c:v>
                </c:pt>
                <c:pt idx="889">
                  <c:v>17.859739000000001</c:v>
                </c:pt>
                <c:pt idx="890">
                  <c:v>17.848683000000001</c:v>
                </c:pt>
                <c:pt idx="891">
                  <c:v>17.833943000000001</c:v>
                </c:pt>
                <c:pt idx="892">
                  <c:v>18.067948000000001</c:v>
                </c:pt>
                <c:pt idx="893">
                  <c:v>17.98319</c:v>
                </c:pt>
                <c:pt idx="894">
                  <c:v>17.920542999999999</c:v>
                </c:pt>
                <c:pt idx="895">
                  <c:v>17.964765</c:v>
                </c:pt>
                <c:pt idx="896">
                  <c:v>18.066105</c:v>
                </c:pt>
                <c:pt idx="897">
                  <c:v>18.025569000000001</c:v>
                </c:pt>
                <c:pt idx="898">
                  <c:v>17.758398</c:v>
                </c:pt>
                <c:pt idx="899">
                  <c:v>18.333276000000001</c:v>
                </c:pt>
                <c:pt idx="900">
                  <c:v>18.454885000000001</c:v>
                </c:pt>
                <c:pt idx="901">
                  <c:v>18.324064</c:v>
                </c:pt>
                <c:pt idx="902">
                  <c:v>18.30011</c:v>
                </c:pt>
                <c:pt idx="903">
                  <c:v>18.220880000000001</c:v>
                </c:pt>
                <c:pt idx="904">
                  <c:v>18.325906</c:v>
                </c:pt>
                <c:pt idx="905">
                  <c:v>18.266943999999999</c:v>
                </c:pt>
                <c:pt idx="906">
                  <c:v>18.254045999999999</c:v>
                </c:pt>
                <c:pt idx="907">
                  <c:v>18.563596</c:v>
                </c:pt>
                <c:pt idx="908">
                  <c:v>18.440145000000001</c:v>
                </c:pt>
                <c:pt idx="909">
                  <c:v>18.497264000000001</c:v>
                </c:pt>
                <c:pt idx="910">
                  <c:v>18.408821</c:v>
                </c:pt>
                <c:pt idx="911">
                  <c:v>18.231936000000001</c:v>
                </c:pt>
                <c:pt idx="912">
                  <c:v>18.257731</c:v>
                </c:pt>
                <c:pt idx="913">
                  <c:v>18.362756999999998</c:v>
                </c:pt>
                <c:pt idx="914">
                  <c:v>18.088215999999999</c:v>
                </c:pt>
                <c:pt idx="915">
                  <c:v>18.171130999999999</c:v>
                </c:pt>
                <c:pt idx="916">
                  <c:v>18.289055000000001</c:v>
                </c:pt>
                <c:pt idx="917">
                  <c:v>18.180344000000002</c:v>
                </c:pt>
                <c:pt idx="918">
                  <c:v>18.04768</c:v>
                </c:pt>
                <c:pt idx="919">
                  <c:v>17.804462000000001</c:v>
                </c:pt>
                <c:pt idx="920">
                  <c:v>18.239305999999999</c:v>
                </c:pt>
                <c:pt idx="921">
                  <c:v>18.313008</c:v>
                </c:pt>
                <c:pt idx="922">
                  <c:v>18.202455</c:v>
                </c:pt>
                <c:pt idx="923">
                  <c:v>18.4512</c:v>
                </c:pt>
                <c:pt idx="924">
                  <c:v>18.108484000000001</c:v>
                </c:pt>
                <c:pt idx="925">
                  <c:v>17.797091999999999</c:v>
                </c:pt>
                <c:pt idx="926">
                  <c:v>17.482013999999999</c:v>
                </c:pt>
                <c:pt idx="927">
                  <c:v>17.550189</c:v>
                </c:pt>
                <c:pt idx="928">
                  <c:v>17.216684999999998</c:v>
                </c:pt>
                <c:pt idx="929">
                  <c:v>17.257221999999999</c:v>
                </c:pt>
                <c:pt idx="930">
                  <c:v>18.91921</c:v>
                </c:pt>
                <c:pt idx="931">
                  <c:v>18.327749000000001</c:v>
                </c:pt>
                <c:pt idx="932">
                  <c:v>18.943162999999998</c:v>
                </c:pt>
                <c:pt idx="933">
                  <c:v>18.863932999999999</c:v>
                </c:pt>
                <c:pt idx="934">
                  <c:v>20.063071999999998</c:v>
                </c:pt>
                <c:pt idx="935">
                  <c:v>20.597045999999999</c:v>
                </c:pt>
                <c:pt idx="936">
                  <c:v>20.231283000000001</c:v>
                </c:pt>
                <c:pt idx="937">
                  <c:v>20.501204000000001</c:v>
                </c:pt>
                <c:pt idx="938">
                  <c:v>20.509028000000001</c:v>
                </c:pt>
                <c:pt idx="939">
                  <c:v>20.632252999999999</c:v>
                </c:pt>
                <c:pt idx="940">
                  <c:v>19.799018</c:v>
                </c:pt>
                <c:pt idx="941">
                  <c:v>19.984833999999999</c:v>
                </c:pt>
                <c:pt idx="942">
                  <c:v>19.622983000000001</c:v>
                </c:pt>
                <c:pt idx="943">
                  <c:v>19.697309000000001</c:v>
                </c:pt>
                <c:pt idx="944">
                  <c:v>19.707089</c:v>
                </c:pt>
                <c:pt idx="945">
                  <c:v>19.619071000000002</c:v>
                </c:pt>
                <c:pt idx="946">
                  <c:v>19.800974</c:v>
                </c:pt>
                <c:pt idx="947">
                  <c:v>19.789238999999998</c:v>
                </c:pt>
                <c:pt idx="948">
                  <c:v>19.857697000000002</c:v>
                </c:pt>
                <c:pt idx="949">
                  <c:v>19.865521000000001</c:v>
                </c:pt>
                <c:pt idx="950">
                  <c:v>20.066984000000001</c:v>
                </c:pt>
                <c:pt idx="951">
                  <c:v>20.070895</c:v>
                </c:pt>
                <c:pt idx="952">
                  <c:v>20.336905000000002</c:v>
                </c:pt>
                <c:pt idx="953">
                  <c:v>20.45035</c:v>
                </c:pt>
                <c:pt idx="954">
                  <c:v>20.248887</c:v>
                </c:pt>
                <c:pt idx="955">
                  <c:v>20.389714999999999</c:v>
                </c:pt>
                <c:pt idx="956">
                  <c:v>20.143266000000001</c:v>
                </c:pt>
                <c:pt idx="957">
                  <c:v>20.205856000000001</c:v>
                </c:pt>
                <c:pt idx="958">
                  <c:v>20.600957999999999</c:v>
                </c:pt>
                <c:pt idx="959">
                  <c:v>20.685064000000001</c:v>
                </c:pt>
                <c:pt idx="960">
                  <c:v>20.700710999999998</c:v>
                </c:pt>
                <c:pt idx="961">
                  <c:v>20.495336999999999</c:v>
                </c:pt>
                <c:pt idx="962">
                  <c:v>20.452306</c:v>
                </c:pt>
                <c:pt idx="963">
                  <c:v>20.317345</c:v>
                </c:pt>
                <c:pt idx="964">
                  <c:v>20.595089999999999</c:v>
                </c:pt>
                <c:pt idx="965">
                  <c:v>20.383846999999999</c:v>
                </c:pt>
                <c:pt idx="966">
                  <c:v>20.430789999999998</c:v>
                </c:pt>
                <c:pt idx="967">
                  <c:v>20.090454999999999</c:v>
                </c:pt>
                <c:pt idx="968">
                  <c:v>20.323212999999999</c:v>
                </c:pt>
                <c:pt idx="969">
                  <c:v>19.505625999999999</c:v>
                </c:pt>
                <c:pt idx="970">
                  <c:v>19.190718</c:v>
                </c:pt>
                <c:pt idx="971">
                  <c:v>19.044021999999998</c:v>
                </c:pt>
                <c:pt idx="972">
                  <c:v>19.656234000000001</c:v>
                </c:pt>
                <c:pt idx="973">
                  <c:v>20.047423999999999</c:v>
                </c:pt>
                <c:pt idx="974">
                  <c:v>20.002437</c:v>
                </c:pt>
                <c:pt idx="975">
                  <c:v>20.184341</c:v>
                </c:pt>
                <c:pt idx="976">
                  <c:v>20.239107000000001</c:v>
                </c:pt>
                <c:pt idx="977">
                  <c:v>20.332992999999998</c:v>
                </c:pt>
                <c:pt idx="978">
                  <c:v>20.421011</c:v>
                </c:pt>
                <c:pt idx="979">
                  <c:v>20.317345</c:v>
                </c:pt>
                <c:pt idx="980">
                  <c:v>20.221503999999999</c:v>
                </c:pt>
                <c:pt idx="981">
                  <c:v>20.0396</c:v>
                </c:pt>
                <c:pt idx="982">
                  <c:v>19.922243000000002</c:v>
                </c:pt>
                <c:pt idx="983">
                  <c:v>19.568216</c:v>
                </c:pt>
                <c:pt idx="984">
                  <c:v>19.49389</c:v>
                </c:pt>
                <c:pt idx="985">
                  <c:v>19.832270000000001</c:v>
                </c:pt>
                <c:pt idx="986">
                  <c:v>20.209768</c:v>
                </c:pt>
                <c:pt idx="987">
                  <c:v>20.319300999999999</c:v>
                </c:pt>
                <c:pt idx="988">
                  <c:v>19.951582999999999</c:v>
                </c:pt>
                <c:pt idx="989">
                  <c:v>19.814665999999999</c:v>
                </c:pt>
                <c:pt idx="990">
                  <c:v>19.683617000000002</c:v>
                </c:pt>
                <c:pt idx="991">
                  <c:v>19.650365999999998</c:v>
                </c:pt>
                <c:pt idx="992">
                  <c:v>20.002437</c:v>
                </c:pt>
                <c:pt idx="993">
                  <c:v>20.025908999999999</c:v>
                </c:pt>
                <c:pt idx="994">
                  <c:v>20.035688</c:v>
                </c:pt>
                <c:pt idx="995">
                  <c:v>19.924199000000002</c:v>
                </c:pt>
                <c:pt idx="996">
                  <c:v>19.613202999999999</c:v>
                </c:pt>
                <c:pt idx="997">
                  <c:v>19.570171999999999</c:v>
                </c:pt>
                <c:pt idx="998">
                  <c:v>19.822489999999998</c:v>
                </c:pt>
                <c:pt idx="999">
                  <c:v>19.67775</c:v>
                </c:pt>
                <c:pt idx="1000">
                  <c:v>19.302139</c:v>
                </c:pt>
                <c:pt idx="1001">
                  <c:v>18.690380000000001</c:v>
                </c:pt>
                <c:pt idx="1002">
                  <c:v>18.899912</c:v>
                </c:pt>
                <c:pt idx="1003">
                  <c:v>18.987841</c:v>
                </c:pt>
                <c:pt idx="1004">
                  <c:v>18.877462000000001</c:v>
                </c:pt>
                <c:pt idx="1005">
                  <c:v>18.993452999999999</c:v>
                </c:pt>
                <c:pt idx="1006">
                  <c:v>18.899912</c:v>
                </c:pt>
                <c:pt idx="1007">
                  <c:v>18.679155000000002</c:v>
                </c:pt>
                <c:pt idx="1008">
                  <c:v>18.752116999999998</c:v>
                </c:pt>
                <c:pt idx="1009">
                  <c:v>18.761471</c:v>
                </c:pt>
                <c:pt idx="1010">
                  <c:v>18.892429</c:v>
                </c:pt>
                <c:pt idx="1011">
                  <c:v>19.326460000000001</c:v>
                </c:pt>
                <c:pt idx="1012">
                  <c:v>19.625791</c:v>
                </c:pt>
                <c:pt idx="1013">
                  <c:v>19.724945000000002</c:v>
                </c:pt>
                <c:pt idx="1014">
                  <c:v>19.854030999999999</c:v>
                </c:pt>
                <c:pt idx="1015">
                  <c:v>19.910156000000001</c:v>
                </c:pt>
                <c:pt idx="1016">
                  <c:v>19.921381</c:v>
                </c:pt>
                <c:pt idx="1017">
                  <c:v>19.885835</c:v>
                </c:pt>
                <c:pt idx="1018">
                  <c:v>19.859643999999999</c:v>
                </c:pt>
                <c:pt idx="1019">
                  <c:v>19.786681999999999</c:v>
                </c:pt>
                <c:pt idx="1020">
                  <c:v>20.122126000000002</c:v>
                </c:pt>
                <c:pt idx="1021">
                  <c:v>20.099387</c:v>
                </c:pt>
                <c:pt idx="1022">
                  <c:v>20.00085</c:v>
                </c:pt>
                <c:pt idx="1023">
                  <c:v>19.760195</c:v>
                </c:pt>
                <c:pt idx="1024">
                  <c:v>19.782934000000001</c:v>
                </c:pt>
                <c:pt idx="1025">
                  <c:v>19.477851000000001</c:v>
                </c:pt>
                <c:pt idx="1026">
                  <c:v>19.555543</c:v>
                </c:pt>
                <c:pt idx="1027">
                  <c:v>19.127289999999999</c:v>
                </c:pt>
                <c:pt idx="1028">
                  <c:v>18.924533</c:v>
                </c:pt>
                <c:pt idx="1029">
                  <c:v>19.161398999999999</c:v>
                </c:pt>
                <c:pt idx="1030">
                  <c:v>19.106445999999998</c:v>
                </c:pt>
                <c:pt idx="1031">
                  <c:v>19.434267999999999</c:v>
                </c:pt>
                <c:pt idx="1032">
                  <c:v>19.218246000000001</c:v>
                </c:pt>
                <c:pt idx="1033">
                  <c:v>19.481618999999998</c:v>
                </c:pt>
                <c:pt idx="1034">
                  <c:v>19.258018</c:v>
                </c:pt>
                <c:pt idx="1035">
                  <c:v>19.652162000000001</c:v>
                </c:pt>
                <c:pt idx="1036">
                  <c:v>19.57826</c:v>
                </c:pt>
                <c:pt idx="1037">
                  <c:v>19.227699000000001</c:v>
                </c:pt>
                <c:pt idx="1038">
                  <c:v>19.212540000000001</c:v>
                </c:pt>
                <c:pt idx="1039">
                  <c:v>19.089369999999999</c:v>
                </c:pt>
                <c:pt idx="1040">
                  <c:v>19.229593999999999</c:v>
                </c:pt>
                <c:pt idx="1041">
                  <c:v>19.511938000000001</c:v>
                </c:pt>
                <c:pt idx="1042">
                  <c:v>19.320550000000001</c:v>
                </c:pt>
                <c:pt idx="1043">
                  <c:v>19.460205999999999</c:v>
                </c:pt>
                <c:pt idx="1044">
                  <c:v>19.832039999999999</c:v>
                </c:pt>
                <c:pt idx="1045">
                  <c:v>19.813068999999999</c:v>
                </c:pt>
                <c:pt idx="1046">
                  <c:v>19.742875999999999</c:v>
                </c:pt>
                <c:pt idx="1047">
                  <c:v>19.644226</c:v>
                </c:pt>
                <c:pt idx="1048">
                  <c:v>19.524708</c:v>
                </c:pt>
                <c:pt idx="1049">
                  <c:v>19.750464999999998</c:v>
                </c:pt>
                <c:pt idx="1050">
                  <c:v>19.45072</c:v>
                </c:pt>
                <c:pt idx="1051">
                  <c:v>19.488662999999999</c:v>
                </c:pt>
                <c:pt idx="1052">
                  <c:v>19.437441</c:v>
                </c:pt>
                <c:pt idx="1053">
                  <c:v>19.412777999999999</c:v>
                </c:pt>
                <c:pt idx="1054">
                  <c:v>19.272392</c:v>
                </c:pt>
                <c:pt idx="1055">
                  <c:v>19.289466000000001</c:v>
                </c:pt>
                <c:pt idx="1056">
                  <c:v>19.226861</c:v>
                </c:pt>
                <c:pt idx="1057">
                  <c:v>19.037148999999999</c:v>
                </c:pt>
                <c:pt idx="1058">
                  <c:v>18.309895999999998</c:v>
                </c:pt>
                <c:pt idx="1059">
                  <c:v>18.598127000000002</c:v>
                </c:pt>
                <c:pt idx="1060">
                  <c:v>18.274103</c:v>
                </c:pt>
                <c:pt idx="1061">
                  <c:v>18.535959999999999</c:v>
                </c:pt>
                <c:pt idx="1062">
                  <c:v>18.456837</c:v>
                </c:pt>
                <c:pt idx="1063">
                  <c:v>18.216144</c:v>
                </c:pt>
                <c:pt idx="1064">
                  <c:v>18.278306000000001</c:v>
                </c:pt>
                <c:pt idx="1065">
                  <c:v>18.370608000000001</c:v>
                </c:pt>
                <c:pt idx="1066">
                  <c:v>18.429003000000002</c:v>
                </c:pt>
                <c:pt idx="1067">
                  <c:v>18.357422</c:v>
                </c:pt>
                <c:pt idx="1068">
                  <c:v>18.270771</c:v>
                </c:pt>
                <c:pt idx="1069">
                  <c:v>18.231213</c:v>
                </c:pt>
                <c:pt idx="1070">
                  <c:v>18.123842</c:v>
                </c:pt>
                <c:pt idx="1071">
                  <c:v>18.212375999999999</c:v>
                </c:pt>
                <c:pt idx="1072">
                  <c:v>18.155864999999999</c:v>
                </c:pt>
                <c:pt idx="1073">
                  <c:v>18.560862</c:v>
                </c:pt>
                <c:pt idx="1074">
                  <c:v>18.581582999999998</c:v>
                </c:pt>
                <c:pt idx="1075">
                  <c:v>18.570281000000001</c:v>
                </c:pt>
                <c:pt idx="1076">
                  <c:v>18.468561000000001</c:v>
                </c:pt>
                <c:pt idx="1077">
                  <c:v>18.423352000000001</c:v>
                </c:pt>
                <c:pt idx="1078">
                  <c:v>18.558979000000001</c:v>
                </c:pt>
                <c:pt idx="1079">
                  <c:v>18.607955</c:v>
                </c:pt>
                <c:pt idx="1080">
                  <c:v>18.530722999999998</c:v>
                </c:pt>
                <c:pt idx="1081">
                  <c:v>18.557095</c:v>
                </c:pt>
                <c:pt idx="1082">
                  <c:v>18.398862999999999</c:v>
                </c:pt>
                <c:pt idx="1083">
                  <c:v>18.476095999999998</c:v>
                </c:pt>
                <c:pt idx="1084">
                  <c:v>18.412049</c:v>
                </c:pt>
                <c:pt idx="1085">
                  <c:v>18.229330000000001</c:v>
                </c:pt>
                <c:pt idx="1086">
                  <c:v>18.325399000000001</c:v>
                </c:pt>
                <c:pt idx="1087">
                  <c:v>18.118190999999999</c:v>
                </c:pt>
                <c:pt idx="1088">
                  <c:v>18.012702999999998</c:v>
                </c:pt>
                <c:pt idx="1089">
                  <c:v>17.877075999999999</c:v>
                </c:pt>
                <c:pt idx="1090">
                  <c:v>17.611473</c:v>
                </c:pt>
                <c:pt idx="1091">
                  <c:v>17.27994</c:v>
                </c:pt>
                <c:pt idx="1092">
                  <c:v>17.274289</c:v>
                </c:pt>
                <c:pt idx="1093">
                  <c:v>17.247917000000001</c:v>
                </c:pt>
                <c:pt idx="1094">
                  <c:v>17.281824</c:v>
                </c:pt>
                <c:pt idx="1095">
                  <c:v>17.48338</c:v>
                </c:pt>
                <c:pt idx="1096">
                  <c:v>17.428753</c:v>
                </c:pt>
                <c:pt idx="1097">
                  <c:v>17.451357000000002</c:v>
                </c:pt>
                <c:pt idx="1098">
                  <c:v>17.327033</c:v>
                </c:pt>
                <c:pt idx="1099">
                  <c:v>17.343986000000001</c:v>
                </c:pt>
                <c:pt idx="1100">
                  <c:v>17.656682</c:v>
                </c:pt>
                <c:pt idx="1101">
                  <c:v>17.443822999999998</c:v>
                </c:pt>
                <c:pt idx="1102">
                  <c:v>17.298777000000001</c:v>
                </c:pt>
                <c:pt idx="1103">
                  <c:v>17.38166</c:v>
                </c:pt>
                <c:pt idx="1104">
                  <c:v>17.061430000000001</c:v>
                </c:pt>
                <c:pt idx="1105">
                  <c:v>17.142429</c:v>
                </c:pt>
                <c:pt idx="1106">
                  <c:v>17.281824</c:v>
                </c:pt>
                <c:pt idx="1107">
                  <c:v>17.266753999999999</c:v>
                </c:pt>
                <c:pt idx="1108">
                  <c:v>17.044476</c:v>
                </c:pt>
                <c:pt idx="1109">
                  <c:v>17.163150000000002</c:v>
                </c:pt>
                <c:pt idx="1110">
                  <c:v>16.807129</c:v>
                </c:pt>
                <c:pt idx="1111">
                  <c:v>16.750616999999998</c:v>
                </c:pt>
                <c:pt idx="1112">
                  <c:v>16.809011999999999</c:v>
                </c:pt>
                <c:pt idx="1113">
                  <c:v>17.023755000000001</c:v>
                </c:pt>
                <c:pt idx="1114">
                  <c:v>16.748733999999999</c:v>
                </c:pt>
                <c:pt idx="1115">
                  <c:v>16.443573000000001</c:v>
                </c:pt>
                <c:pt idx="1116">
                  <c:v>16.677153000000001</c:v>
                </c:pt>
                <c:pt idx="1117">
                  <c:v>16.684688000000001</c:v>
                </c:pt>
                <c:pt idx="1118">
                  <c:v>16.688455000000001</c:v>
                </c:pt>
                <c:pt idx="1119">
                  <c:v>16.748733999999999</c:v>
                </c:pt>
                <c:pt idx="1120">
                  <c:v>16.906965</c:v>
                </c:pt>
                <c:pt idx="1121">
                  <c:v>17.425896000000002</c:v>
                </c:pt>
                <c:pt idx="1122">
                  <c:v>17.189820999999998</c:v>
                </c:pt>
                <c:pt idx="1123">
                  <c:v>17.111764000000001</c:v>
                </c:pt>
                <c:pt idx="1124">
                  <c:v>17.220282000000001</c:v>
                </c:pt>
                <c:pt idx="1125">
                  <c:v>17.260262999999998</c:v>
                </c:pt>
                <c:pt idx="1126">
                  <c:v>17.104147999999999</c:v>
                </c:pt>
                <c:pt idx="1127">
                  <c:v>16.896629999999998</c:v>
                </c:pt>
                <c:pt idx="1128">
                  <c:v>16.818573000000001</c:v>
                </c:pt>
                <c:pt idx="1129">
                  <c:v>16.774785000000001</c:v>
                </c:pt>
                <c:pt idx="1130">
                  <c:v>16.809054</c:v>
                </c:pt>
                <c:pt idx="1131">
                  <c:v>16.833804000000001</c:v>
                </c:pt>
                <c:pt idx="1132">
                  <c:v>16.852841999999999</c:v>
                </c:pt>
                <c:pt idx="1133">
                  <c:v>17.087014</c:v>
                </c:pt>
                <c:pt idx="1134">
                  <c:v>16.620574000000001</c:v>
                </c:pt>
                <c:pt idx="1135">
                  <c:v>16.226481</c:v>
                </c:pt>
                <c:pt idx="1136">
                  <c:v>16.066559000000002</c:v>
                </c:pt>
                <c:pt idx="1137">
                  <c:v>16.028482</c:v>
                </c:pt>
                <c:pt idx="1138">
                  <c:v>16.138905000000001</c:v>
                </c:pt>
                <c:pt idx="1139">
                  <c:v>16.005635999999999</c:v>
                </c:pt>
                <c:pt idx="1140">
                  <c:v>15.756233999999999</c:v>
                </c:pt>
                <c:pt idx="1141">
                  <c:v>15.223160999999999</c:v>
                </c:pt>
                <c:pt idx="1142">
                  <c:v>15.017547</c:v>
                </c:pt>
                <c:pt idx="1143">
                  <c:v>14.693894999999999</c:v>
                </c:pt>
                <c:pt idx="1144">
                  <c:v>14.429262</c:v>
                </c:pt>
                <c:pt idx="1145">
                  <c:v>14.952816</c:v>
                </c:pt>
                <c:pt idx="1146">
                  <c:v>14.988989</c:v>
                </c:pt>
                <c:pt idx="1147">
                  <c:v>15.027066</c:v>
                </c:pt>
                <c:pt idx="1148">
                  <c:v>14.983278</c:v>
                </c:pt>
                <c:pt idx="1149">
                  <c:v>14.545396</c:v>
                </c:pt>
                <c:pt idx="1150">
                  <c:v>14.67676</c:v>
                </c:pt>
                <c:pt idx="1151">
                  <c:v>14.796702</c:v>
                </c:pt>
                <c:pt idx="1152">
                  <c:v>14.455916</c:v>
                </c:pt>
                <c:pt idx="1153">
                  <c:v>14.573952999999999</c:v>
                </c:pt>
                <c:pt idx="1154">
                  <c:v>14.379761999999999</c:v>
                </c:pt>
                <c:pt idx="1155">
                  <c:v>14.31884</c:v>
                </c:pt>
                <c:pt idx="1156">
                  <c:v>14.465434999999999</c:v>
                </c:pt>
                <c:pt idx="1157">
                  <c:v>14.374051</c:v>
                </c:pt>
                <c:pt idx="1158">
                  <c:v>14.499703999999999</c:v>
                </c:pt>
                <c:pt idx="1159">
                  <c:v>14.311223999999999</c:v>
                </c:pt>
                <c:pt idx="1160">
                  <c:v>14.40832</c:v>
                </c:pt>
                <c:pt idx="1161">
                  <c:v>14.276954999999999</c:v>
                </c:pt>
                <c:pt idx="1162">
                  <c:v>14.355012</c:v>
                </c:pt>
                <c:pt idx="1163">
                  <c:v>14.069437000000001</c:v>
                </c:pt>
                <c:pt idx="1164">
                  <c:v>13.913323</c:v>
                </c:pt>
                <c:pt idx="1165">
                  <c:v>14.295994</c:v>
                </c:pt>
                <c:pt idx="1166">
                  <c:v>13.688670999999999</c:v>
                </c:pt>
                <c:pt idx="1167">
                  <c:v>13.437365</c:v>
                </c:pt>
                <c:pt idx="1168">
                  <c:v>13.326942000000001</c:v>
                </c:pt>
                <c:pt idx="1169">
                  <c:v>13.471634</c:v>
                </c:pt>
                <c:pt idx="1170">
                  <c:v>13.490672</c:v>
                </c:pt>
                <c:pt idx="1171">
                  <c:v>13.989476</c:v>
                </c:pt>
                <c:pt idx="1172">
                  <c:v>14.377858</c:v>
                </c:pt>
                <c:pt idx="1173">
                  <c:v>14.364532000000001</c:v>
                </c:pt>
                <c:pt idx="1174">
                  <c:v>13.842881</c:v>
                </c:pt>
                <c:pt idx="1175">
                  <c:v>13.800997000000001</c:v>
                </c:pt>
                <c:pt idx="1176">
                  <c:v>13.781957999999999</c:v>
                </c:pt>
                <c:pt idx="1177">
                  <c:v>13.642979</c:v>
                </c:pt>
                <c:pt idx="1178">
                  <c:v>13.692477999999999</c:v>
                </c:pt>
                <c:pt idx="1179">
                  <c:v>13.654401999999999</c:v>
                </c:pt>
                <c:pt idx="1180">
                  <c:v>14.254109</c:v>
                </c:pt>
                <c:pt idx="1181">
                  <c:v>14.366434999999999</c:v>
                </c:pt>
                <c:pt idx="1182">
                  <c:v>14.355012</c:v>
                </c:pt>
                <c:pt idx="1183">
                  <c:v>14.301705</c:v>
                </c:pt>
                <c:pt idx="1184">
                  <c:v>14.366434999999999</c:v>
                </c:pt>
                <c:pt idx="1185">
                  <c:v>15.041273</c:v>
                </c:pt>
                <c:pt idx="1186">
                  <c:v>15.3848</c:v>
                </c:pt>
                <c:pt idx="1187">
                  <c:v>15.125776999999999</c:v>
                </c:pt>
                <c:pt idx="1188">
                  <c:v>15.057805999999999</c:v>
                </c:pt>
                <c:pt idx="1189">
                  <c:v>15.136799</c:v>
                </c:pt>
                <c:pt idx="1190">
                  <c:v>15.691585999999999</c:v>
                </c:pt>
                <c:pt idx="1191">
                  <c:v>15.54646</c:v>
                </c:pt>
                <c:pt idx="1192">
                  <c:v>15.632801000000001</c:v>
                </c:pt>
                <c:pt idx="1193">
                  <c:v>15.941424</c:v>
                </c:pt>
                <c:pt idx="1194">
                  <c:v>15.818341999999999</c:v>
                </c:pt>
                <c:pt idx="1195">
                  <c:v>15.788949000000001</c:v>
                </c:pt>
                <c:pt idx="1196">
                  <c:v>15.722816</c:v>
                </c:pt>
                <c:pt idx="1197">
                  <c:v>15.636475000000001</c:v>
                </c:pt>
                <c:pt idx="1198">
                  <c:v>15.607082</c:v>
                </c:pt>
                <c:pt idx="1199">
                  <c:v>15.638312000000001</c:v>
                </c:pt>
                <c:pt idx="1200">
                  <c:v>15.406844</c:v>
                </c:pt>
                <c:pt idx="1201">
                  <c:v>15.419703999999999</c:v>
                </c:pt>
                <c:pt idx="1202">
                  <c:v>15.605245</c:v>
                </c:pt>
                <c:pt idx="1203">
                  <c:v>15.465630000000001</c:v>
                </c:pt>
                <c:pt idx="1204">
                  <c:v>15.651171</c:v>
                </c:pt>
                <c:pt idx="1205">
                  <c:v>15.686075000000001</c:v>
                </c:pt>
                <c:pt idx="1206">
                  <c:v>15.561156</c:v>
                </c:pt>
                <c:pt idx="1207">
                  <c:v>15.471140999999999</c:v>
                </c:pt>
                <c:pt idx="1208">
                  <c:v>15.392148000000001</c:v>
                </c:pt>
                <c:pt idx="1209">
                  <c:v>15.487674</c:v>
                </c:pt>
                <c:pt idx="1210">
                  <c:v>15.548297</c:v>
                </c:pt>
                <c:pt idx="1211">
                  <c:v>15.287437000000001</c:v>
                </c:pt>
                <c:pt idx="1212">
                  <c:v>15.307644</c:v>
                </c:pt>
                <c:pt idx="1213">
                  <c:v>15.202933</c:v>
                </c:pt>
                <c:pt idx="1214">
                  <c:v>15.054131999999999</c:v>
                </c:pt>
                <c:pt idx="1215">
                  <c:v>15.158844</c:v>
                </c:pt>
                <c:pt idx="1216">
                  <c:v>15.199259</c:v>
                </c:pt>
                <c:pt idx="1217">
                  <c:v>15.04311</c:v>
                </c:pt>
                <c:pt idx="1218">
                  <c:v>15.004531999999999</c:v>
                </c:pt>
                <c:pt idx="1219">
                  <c:v>14.918191</c:v>
                </c:pt>
                <c:pt idx="1220">
                  <c:v>14.721628000000001</c:v>
                </c:pt>
                <c:pt idx="1221">
                  <c:v>14.701420000000001</c:v>
                </c:pt>
                <c:pt idx="1222">
                  <c:v>14.63345</c:v>
                </c:pt>
                <c:pt idx="1223">
                  <c:v>14.899820999999999</c:v>
                </c:pt>
                <c:pt idx="1224">
                  <c:v>14.736324</c:v>
                </c:pt>
                <c:pt idx="1225">
                  <c:v>14.627939</c:v>
                </c:pt>
                <c:pt idx="1226">
                  <c:v>14.791435</c:v>
                </c:pt>
                <c:pt idx="1227">
                  <c:v>14.890636000000001</c:v>
                </c:pt>
                <c:pt idx="1228">
                  <c:v>15.032088</c:v>
                </c:pt>
                <c:pt idx="1229">
                  <c:v>15.050458000000001</c:v>
                </c:pt>
                <c:pt idx="1230">
                  <c:v>14.967791</c:v>
                </c:pt>
                <c:pt idx="1231">
                  <c:v>15.144147</c:v>
                </c:pt>
                <c:pt idx="1232">
                  <c:v>15.055968999999999</c:v>
                </c:pt>
                <c:pt idx="1233">
                  <c:v>14.986162</c:v>
                </c:pt>
                <c:pt idx="1234">
                  <c:v>14.844709999999999</c:v>
                </c:pt>
                <c:pt idx="1235">
                  <c:v>14.728975999999999</c:v>
                </c:pt>
                <c:pt idx="1236">
                  <c:v>14.719791000000001</c:v>
                </c:pt>
                <c:pt idx="1237">
                  <c:v>14.378100999999999</c:v>
                </c:pt>
                <c:pt idx="1238">
                  <c:v>13.909655000000001</c:v>
                </c:pt>
                <c:pt idx="1239">
                  <c:v>13.443046000000001</c:v>
                </c:pt>
                <c:pt idx="1240">
                  <c:v>13.465090999999999</c:v>
                </c:pt>
                <c:pt idx="1241">
                  <c:v>13.174837999999999</c:v>
                </c:pt>
                <c:pt idx="1242">
                  <c:v>13.189534</c:v>
                </c:pt>
                <c:pt idx="1243">
                  <c:v>13.294245999999999</c:v>
                </c:pt>
                <c:pt idx="1244">
                  <c:v>13.202394</c:v>
                </c:pt>
                <c:pt idx="1245">
                  <c:v>12.976438</c:v>
                </c:pt>
                <c:pt idx="1246">
                  <c:v>12.908467</c:v>
                </c:pt>
                <c:pt idx="1247">
                  <c:v>13.371402</c:v>
                </c:pt>
                <c:pt idx="1248">
                  <c:v>13.141771</c:v>
                </c:pt>
                <c:pt idx="1249">
                  <c:v>13.365891</c:v>
                </c:pt>
                <c:pt idx="1250">
                  <c:v>13.011341</c:v>
                </c:pt>
                <c:pt idx="1251">
                  <c:v>13.91643</c:v>
                </c:pt>
                <c:pt idx="1252">
                  <c:v>14.328730999999999</c:v>
                </c:pt>
                <c:pt idx="1253">
                  <c:v>14.227906000000001</c:v>
                </c:pt>
                <c:pt idx="1254">
                  <c:v>13.694974999999999</c:v>
                </c:pt>
                <c:pt idx="1255">
                  <c:v>13.687773</c:v>
                </c:pt>
                <c:pt idx="1256">
                  <c:v>13.815605</c:v>
                </c:pt>
                <c:pt idx="1257">
                  <c:v>14.229706999999999</c:v>
                </c:pt>
              </c:numCache>
            </c:numRef>
          </c:val>
          <c:smooth val="0"/>
        </c:ser>
        <c:ser>
          <c:idx val="1"/>
          <c:order val="1"/>
          <c:tx>
            <c:strRef>
              <c:f>Multiples!$AA$3</c:f>
              <c:strCache>
                <c:ptCount val="1"/>
                <c:pt idx="0">
                  <c:v>S&amp;P 500 Food Products</c:v>
                </c:pt>
              </c:strCache>
            </c:strRef>
          </c:tx>
          <c:spPr>
            <a:ln w="38100">
              <a:solidFill>
                <a:srgbClr val="FFC800"/>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Multiples!$AA$4:$AA$1261</c:f>
              <c:numCache>
                <c:formatCode>General</c:formatCode>
                <c:ptCount val="1258"/>
                <c:pt idx="0">
                  <c:v>9.38908840593745</c:v>
                </c:pt>
                <c:pt idx="1">
                  <c:v>9.4032405770711307</c:v>
                </c:pt>
                <c:pt idx="2">
                  <c:v>9.38314488061277</c:v>
                </c:pt>
                <c:pt idx="3">
                  <c:v>9.4126709353382605</c:v>
                </c:pt>
                <c:pt idx="4">
                  <c:v>9.4172274406681797</c:v>
                </c:pt>
                <c:pt idx="5">
                  <c:v>9.4204780493294304</c:v>
                </c:pt>
                <c:pt idx="6">
                  <c:v>9.4103823690445996</c:v>
                </c:pt>
                <c:pt idx="7">
                  <c:v>9.5890305511671201</c:v>
                </c:pt>
                <c:pt idx="8">
                  <c:v>9.6205129953125592</c:v>
                </c:pt>
                <c:pt idx="9">
                  <c:v>9.6252886243286895</c:v>
                </c:pt>
                <c:pt idx="10">
                  <c:v>9.6342855229423208</c:v>
                </c:pt>
                <c:pt idx="11">
                  <c:v>9.6373991414289009</c:v>
                </c:pt>
                <c:pt idx="12">
                  <c:v>9.6599017655058201</c:v>
                </c:pt>
                <c:pt idx="13">
                  <c:v>9.7149159360718507</c:v>
                </c:pt>
                <c:pt idx="14">
                  <c:v>9.5395910859191009</c:v>
                </c:pt>
                <c:pt idx="15">
                  <c:v>9.3701401135187403</c:v>
                </c:pt>
                <c:pt idx="16">
                  <c:v>9.3786573440800893</c:v>
                </c:pt>
                <c:pt idx="17">
                  <c:v>9.4525772618053807</c:v>
                </c:pt>
                <c:pt idx="18">
                  <c:v>9.4074412925245205</c:v>
                </c:pt>
                <c:pt idx="19">
                  <c:v>9.3702210404479391</c:v>
                </c:pt>
                <c:pt idx="20">
                  <c:v>9.4349254470823194</c:v>
                </c:pt>
                <c:pt idx="21">
                  <c:v>9.4694448077683404</c:v>
                </c:pt>
                <c:pt idx="22">
                  <c:v>9.3986003660563195</c:v>
                </c:pt>
                <c:pt idx="23">
                  <c:v>9.4572455561253399</c:v>
                </c:pt>
                <c:pt idx="24">
                  <c:v>9.3824590136761792</c:v>
                </c:pt>
                <c:pt idx="25">
                  <c:v>9.3240773096609892</c:v>
                </c:pt>
                <c:pt idx="26">
                  <c:v>9.2413302865356997</c:v>
                </c:pt>
                <c:pt idx="27">
                  <c:v>9.2382739870433799</c:v>
                </c:pt>
                <c:pt idx="28">
                  <c:v>9.3194578365683505</c:v>
                </c:pt>
                <c:pt idx="29">
                  <c:v>9.3822180702866298</c:v>
                </c:pt>
                <c:pt idx="30">
                  <c:v>9.3747425721454505</c:v>
                </c:pt>
                <c:pt idx="31">
                  <c:v>9.3272446699273708</c:v>
                </c:pt>
                <c:pt idx="32">
                  <c:v>9.3444041486644895</c:v>
                </c:pt>
                <c:pt idx="33">
                  <c:v>9.3510084350003595</c:v>
                </c:pt>
                <c:pt idx="34">
                  <c:v>9.3628245752617207</c:v>
                </c:pt>
                <c:pt idx="35">
                  <c:v>9.3550140915983402</c:v>
                </c:pt>
                <c:pt idx="36">
                  <c:v>9.36501511739732</c:v>
                </c:pt>
                <c:pt idx="37">
                  <c:v>9.3416169340573205</c:v>
                </c:pt>
                <c:pt idx="38">
                  <c:v>9.3833103289701807</c:v>
                </c:pt>
                <c:pt idx="39">
                  <c:v>9.3776666547434093</c:v>
                </c:pt>
                <c:pt idx="40">
                  <c:v>9.3829873543612692</c:v>
                </c:pt>
                <c:pt idx="41">
                  <c:v>9.4148285636169806</c:v>
                </c:pt>
                <c:pt idx="42">
                  <c:v>9.39764516865392</c:v>
                </c:pt>
                <c:pt idx="43">
                  <c:v>9.3649203398425893</c:v>
                </c:pt>
                <c:pt idx="44">
                  <c:v>9.4221850234579794</c:v>
                </c:pt>
                <c:pt idx="45">
                  <c:v>9.4344916082640307</c:v>
                </c:pt>
                <c:pt idx="46">
                  <c:v>9.4472219435284703</c:v>
                </c:pt>
                <c:pt idx="47">
                  <c:v>9.5206840898934608</c:v>
                </c:pt>
                <c:pt idx="48">
                  <c:v>9.5781772587654608</c:v>
                </c:pt>
                <c:pt idx="49">
                  <c:v>9.5210528236896295</c:v>
                </c:pt>
                <c:pt idx="50">
                  <c:v>9.5658157898467309</c:v>
                </c:pt>
                <c:pt idx="51">
                  <c:v>9.6253801659036693</c:v>
                </c:pt>
                <c:pt idx="52">
                  <c:v>9.6008666566900605</c:v>
                </c:pt>
                <c:pt idx="53">
                  <c:v>9.56998955041872</c:v>
                </c:pt>
                <c:pt idx="54">
                  <c:v>9.6486288170329892</c:v>
                </c:pt>
                <c:pt idx="55">
                  <c:v>9.6881713679282999</c:v>
                </c:pt>
                <c:pt idx="56">
                  <c:v>9.7012372304308698</c:v>
                </c:pt>
                <c:pt idx="57">
                  <c:v>9.7437913829984097</c:v>
                </c:pt>
                <c:pt idx="58">
                  <c:v>9.7616421272384102</c:v>
                </c:pt>
                <c:pt idx="59">
                  <c:v>9.7675341707794097</c:v>
                </c:pt>
                <c:pt idx="60">
                  <c:v>9.7654856791658897</c:v>
                </c:pt>
                <c:pt idx="61">
                  <c:v>9.6541559669152797</c:v>
                </c:pt>
                <c:pt idx="62">
                  <c:v>9.7470434244595001</c:v>
                </c:pt>
                <c:pt idx="63">
                  <c:v>9.7447491138407401</c:v>
                </c:pt>
                <c:pt idx="64">
                  <c:v>9.7409250806383003</c:v>
                </c:pt>
                <c:pt idx="65">
                  <c:v>9.70812195103459</c:v>
                </c:pt>
                <c:pt idx="66">
                  <c:v>9.8123339498772904</c:v>
                </c:pt>
                <c:pt idx="67">
                  <c:v>9.8389710079256698</c:v>
                </c:pt>
                <c:pt idx="68">
                  <c:v>9.7965190827878299</c:v>
                </c:pt>
                <c:pt idx="69">
                  <c:v>9.8290416040131401</c:v>
                </c:pt>
                <c:pt idx="70">
                  <c:v>9.8351561273166794</c:v>
                </c:pt>
                <c:pt idx="71">
                  <c:v>9.8549616436329792</c:v>
                </c:pt>
                <c:pt idx="72">
                  <c:v>9.8584906401718904</c:v>
                </c:pt>
                <c:pt idx="73">
                  <c:v>9.8024774375331294</c:v>
                </c:pt>
                <c:pt idx="74">
                  <c:v>9.78755051151545</c:v>
                </c:pt>
                <c:pt idx="75">
                  <c:v>9.7018361923143193</c:v>
                </c:pt>
                <c:pt idx="76">
                  <c:v>9.7528269134975307</c:v>
                </c:pt>
                <c:pt idx="77">
                  <c:v>9.8069230555510796</c:v>
                </c:pt>
                <c:pt idx="78">
                  <c:v>9.8647831570352906</c:v>
                </c:pt>
                <c:pt idx="79">
                  <c:v>9.7673655800453396</c:v>
                </c:pt>
                <c:pt idx="80">
                  <c:v>9.6841566505019099</c:v>
                </c:pt>
                <c:pt idx="81">
                  <c:v>9.6040409405379794</c:v>
                </c:pt>
                <c:pt idx="82">
                  <c:v>9.5780623247345495</c:v>
                </c:pt>
                <c:pt idx="83">
                  <c:v>9.5808568847084494</c:v>
                </c:pt>
                <c:pt idx="84">
                  <c:v>9.5743191262630702</c:v>
                </c:pt>
                <c:pt idx="85">
                  <c:v>9.5943434401254493</c:v>
                </c:pt>
                <c:pt idx="86">
                  <c:v>9.4980150209468199</c:v>
                </c:pt>
                <c:pt idx="87">
                  <c:v>9.5716629916732394</c:v>
                </c:pt>
                <c:pt idx="88">
                  <c:v>9.6260243102242296</c:v>
                </c:pt>
                <c:pt idx="89">
                  <c:v>9.5318871456139007</c:v>
                </c:pt>
                <c:pt idx="90">
                  <c:v>9.6025602467851101</c:v>
                </c:pt>
                <c:pt idx="91">
                  <c:v>9.6440655631386694</c:v>
                </c:pt>
                <c:pt idx="92">
                  <c:v>9.7011412972337503</c:v>
                </c:pt>
                <c:pt idx="93">
                  <c:v>9.7111847382401706</c:v>
                </c:pt>
                <c:pt idx="94">
                  <c:v>9.6672997404892396</c:v>
                </c:pt>
                <c:pt idx="95">
                  <c:v>9.5306584601313507</c:v>
                </c:pt>
                <c:pt idx="96">
                  <c:v>9.5444824696632704</c:v>
                </c:pt>
                <c:pt idx="97">
                  <c:v>9.5744389103773706</c:v>
                </c:pt>
                <c:pt idx="98">
                  <c:v>9.5892740071057396</c:v>
                </c:pt>
                <c:pt idx="99">
                  <c:v>9.6108567535912304</c:v>
                </c:pt>
                <c:pt idx="100">
                  <c:v>9.6263600009842207</c:v>
                </c:pt>
                <c:pt idx="101">
                  <c:v>9.6917952033010994</c:v>
                </c:pt>
                <c:pt idx="102">
                  <c:v>9.6927225007236295</c:v>
                </c:pt>
                <c:pt idx="103">
                  <c:v>9.7151424749785793</c:v>
                </c:pt>
                <c:pt idx="104">
                  <c:v>9.7164604758766409</c:v>
                </c:pt>
                <c:pt idx="105">
                  <c:v>9.6884827590473499</c:v>
                </c:pt>
                <c:pt idx="106">
                  <c:v>9.6408478508422508</c:v>
                </c:pt>
                <c:pt idx="107">
                  <c:v>9.6644698761652297</c:v>
                </c:pt>
                <c:pt idx="108">
                  <c:v>9.6477985562806694</c:v>
                </c:pt>
                <c:pt idx="109">
                  <c:v>9.6354907390815203</c:v>
                </c:pt>
                <c:pt idx="110">
                  <c:v>9.6589097971862294</c:v>
                </c:pt>
                <c:pt idx="111">
                  <c:v>9.5990659688838296</c:v>
                </c:pt>
                <c:pt idx="112">
                  <c:v>9.7002539761752296</c:v>
                </c:pt>
                <c:pt idx="113">
                  <c:v>9.6976168856638107</c:v>
                </c:pt>
                <c:pt idx="114">
                  <c:v>9.7808926321940799</c:v>
                </c:pt>
                <c:pt idx="115">
                  <c:v>9.76986649927432</c:v>
                </c:pt>
                <c:pt idx="116">
                  <c:v>9.7142583936015701</c:v>
                </c:pt>
                <c:pt idx="117">
                  <c:v>9.6907487955804008</c:v>
                </c:pt>
                <c:pt idx="118">
                  <c:v>9.5983672028109499</c:v>
                </c:pt>
                <c:pt idx="119">
                  <c:v>9.5772104158292795</c:v>
                </c:pt>
                <c:pt idx="120">
                  <c:v>9.5407867311815195</c:v>
                </c:pt>
                <c:pt idx="121">
                  <c:v>9.5196548991393399</c:v>
                </c:pt>
                <c:pt idx="122">
                  <c:v>9.2813948108116993</c:v>
                </c:pt>
                <c:pt idx="123">
                  <c:v>9.3327037127684704</c:v>
                </c:pt>
                <c:pt idx="124">
                  <c:v>9.0992833734992402</c:v>
                </c:pt>
                <c:pt idx="125">
                  <c:v>9.1883505952961499</c:v>
                </c:pt>
                <c:pt idx="126">
                  <c:v>8.9236347494199499</c:v>
                </c:pt>
                <c:pt idx="127">
                  <c:v>9.0727665171477305</c:v>
                </c:pt>
                <c:pt idx="128">
                  <c:v>8.8517149335160905</c:v>
                </c:pt>
                <c:pt idx="129">
                  <c:v>9.0455719613730192</c:v>
                </c:pt>
                <c:pt idx="130">
                  <c:v>9.1165528927510593</c:v>
                </c:pt>
                <c:pt idx="131">
                  <c:v>9.2194971976071507</c:v>
                </c:pt>
                <c:pt idx="132">
                  <c:v>9.1934545629604703</c:v>
                </c:pt>
                <c:pt idx="133">
                  <c:v>9.24127931448953</c:v>
                </c:pt>
                <c:pt idx="134">
                  <c:v>9.0962353983588091</c:v>
                </c:pt>
                <c:pt idx="135">
                  <c:v>9.0056447690560599</c:v>
                </c:pt>
                <c:pt idx="136">
                  <c:v>9.0263210531329907</c:v>
                </c:pt>
                <c:pt idx="137">
                  <c:v>9.1642161783246507</c:v>
                </c:pt>
                <c:pt idx="138">
                  <c:v>9.1843839728652696</c:v>
                </c:pt>
                <c:pt idx="139">
                  <c:v>8.98944061121421</c:v>
                </c:pt>
                <c:pt idx="140">
                  <c:v>9.0375749566524899</c:v>
                </c:pt>
                <c:pt idx="141">
                  <c:v>9.1978717167097894</c:v>
                </c:pt>
                <c:pt idx="142">
                  <c:v>9.2149219247255001</c:v>
                </c:pt>
                <c:pt idx="143">
                  <c:v>9.2520355473395099</c:v>
                </c:pt>
                <c:pt idx="144">
                  <c:v>9.2110944258636298</c:v>
                </c:pt>
                <c:pt idx="145">
                  <c:v>9.1040693638202104</c:v>
                </c:pt>
                <c:pt idx="146">
                  <c:v>9.0527089803832599</c:v>
                </c:pt>
                <c:pt idx="147">
                  <c:v>9.2099611990518593</c:v>
                </c:pt>
                <c:pt idx="148">
                  <c:v>9.2122739244560297</c:v>
                </c:pt>
                <c:pt idx="149">
                  <c:v>9.0698169101180905</c:v>
                </c:pt>
                <c:pt idx="150">
                  <c:v>9.0439769685049107</c:v>
                </c:pt>
                <c:pt idx="151">
                  <c:v>9.0632689663395993</c:v>
                </c:pt>
                <c:pt idx="152">
                  <c:v>9.1333657022749204</c:v>
                </c:pt>
                <c:pt idx="153">
                  <c:v>9.2245178913576709</c:v>
                </c:pt>
                <c:pt idx="154">
                  <c:v>9.2590755847233002</c:v>
                </c:pt>
                <c:pt idx="155">
                  <c:v>9.1996667247342607</c:v>
                </c:pt>
                <c:pt idx="156">
                  <c:v>9.1717406039956497</c:v>
                </c:pt>
                <c:pt idx="157">
                  <c:v>9.2177439976785394</c:v>
                </c:pt>
                <c:pt idx="158">
                  <c:v>9.1616485214772005</c:v>
                </c:pt>
                <c:pt idx="159">
                  <c:v>9.1857467663709205</c:v>
                </c:pt>
                <c:pt idx="160">
                  <c:v>9.3051877774414393</c:v>
                </c:pt>
                <c:pt idx="161">
                  <c:v>9.3754309821304194</c:v>
                </c:pt>
                <c:pt idx="162">
                  <c:v>9.2259001965588094</c:v>
                </c:pt>
                <c:pt idx="163">
                  <c:v>9.2744593208905499</c:v>
                </c:pt>
                <c:pt idx="164">
                  <c:v>9.1458773524900394</c:v>
                </c:pt>
                <c:pt idx="165">
                  <c:v>9.0353937240503797</c:v>
                </c:pt>
                <c:pt idx="166">
                  <c:v>9.0647485658946891</c:v>
                </c:pt>
                <c:pt idx="167">
                  <c:v>9.0857971460845697</c:v>
                </c:pt>
                <c:pt idx="168">
                  <c:v>9.1939678044374595</c:v>
                </c:pt>
                <c:pt idx="169">
                  <c:v>9.2197262452815494</c:v>
                </c:pt>
                <c:pt idx="170">
                  <c:v>9.3196959335824499</c:v>
                </c:pt>
                <c:pt idx="171">
                  <c:v>9.3712655789797097</c:v>
                </c:pt>
                <c:pt idx="172">
                  <c:v>9.4098764924384408</c:v>
                </c:pt>
                <c:pt idx="173">
                  <c:v>9.4251029591014497</c:v>
                </c:pt>
                <c:pt idx="174">
                  <c:v>9.5051962254676798</c:v>
                </c:pt>
                <c:pt idx="175">
                  <c:v>9.4202456009791806</c:v>
                </c:pt>
                <c:pt idx="176">
                  <c:v>9.5213966241050301</c:v>
                </c:pt>
                <c:pt idx="177">
                  <c:v>9.4328888748260802</c:v>
                </c:pt>
                <c:pt idx="178">
                  <c:v>9.4610443428422393</c:v>
                </c:pt>
                <c:pt idx="179">
                  <c:v>9.5506461295241696</c:v>
                </c:pt>
                <c:pt idx="180">
                  <c:v>9.5383315755565796</c:v>
                </c:pt>
                <c:pt idx="181">
                  <c:v>9.4466326736721005</c:v>
                </c:pt>
                <c:pt idx="182">
                  <c:v>9.4996399458534206</c:v>
                </c:pt>
                <c:pt idx="183">
                  <c:v>9.5950033579705192</c:v>
                </c:pt>
                <c:pt idx="184">
                  <c:v>9.5921815771179304</c:v>
                </c:pt>
                <c:pt idx="185">
                  <c:v>9.4927533403008404</c:v>
                </c:pt>
                <c:pt idx="186">
                  <c:v>9.3150364184357102</c:v>
                </c:pt>
                <c:pt idx="187">
                  <c:v>9.2941516491727398</c:v>
                </c:pt>
                <c:pt idx="188">
                  <c:v>9.4233145836173406</c:v>
                </c:pt>
                <c:pt idx="189">
                  <c:v>9.4008059659585594</c:v>
                </c:pt>
                <c:pt idx="190">
                  <c:v>9.4473444856923194</c:v>
                </c:pt>
                <c:pt idx="191">
                  <c:v>9.4819191047364892</c:v>
                </c:pt>
                <c:pt idx="192">
                  <c:v>9.3139169089281602</c:v>
                </c:pt>
                <c:pt idx="193">
                  <c:v>9.3829970777428606</c:v>
                </c:pt>
                <c:pt idx="194">
                  <c:v>9.4632294532533496</c:v>
                </c:pt>
                <c:pt idx="195">
                  <c:v>9.4397362133055207</c:v>
                </c:pt>
                <c:pt idx="196">
                  <c:v>9.4562928902515804</c:v>
                </c:pt>
                <c:pt idx="197">
                  <c:v>9.3541216506872402</c:v>
                </c:pt>
                <c:pt idx="198">
                  <c:v>9.3071319999655397</c:v>
                </c:pt>
                <c:pt idx="199">
                  <c:v>9.3216180179459691</c:v>
                </c:pt>
                <c:pt idx="200">
                  <c:v>9.3084298994888002</c:v>
                </c:pt>
                <c:pt idx="201">
                  <c:v>9.3009948957047595</c:v>
                </c:pt>
                <c:pt idx="202">
                  <c:v>9.2073014954109702</c:v>
                </c:pt>
                <c:pt idx="203">
                  <c:v>9.23978584216988</c:v>
                </c:pt>
                <c:pt idx="204">
                  <c:v>9.3464880466639695</c:v>
                </c:pt>
                <c:pt idx="205">
                  <c:v>9.4123430512642194</c:v>
                </c:pt>
                <c:pt idx="206">
                  <c:v>9.59635837140031</c:v>
                </c:pt>
                <c:pt idx="207">
                  <c:v>9.6129905567297609</c:v>
                </c:pt>
                <c:pt idx="208">
                  <c:v>9.59933744060951</c:v>
                </c:pt>
                <c:pt idx="209">
                  <c:v>9.6335310799958993</c:v>
                </c:pt>
                <c:pt idx="210">
                  <c:v>9.6373420753147592</c:v>
                </c:pt>
                <c:pt idx="211">
                  <c:v>9.6527024735058493</c:v>
                </c:pt>
                <c:pt idx="212">
                  <c:v>9.5855278670940205</c:v>
                </c:pt>
                <c:pt idx="213">
                  <c:v>9.67911606850166</c:v>
                </c:pt>
                <c:pt idx="214">
                  <c:v>9.5940859489204797</c:v>
                </c:pt>
                <c:pt idx="215">
                  <c:v>9.5492305447726</c:v>
                </c:pt>
                <c:pt idx="216">
                  <c:v>9.5177045220002903</c:v>
                </c:pt>
                <c:pt idx="217">
                  <c:v>9.5802705288173193</c:v>
                </c:pt>
                <c:pt idx="218">
                  <c:v>9.5679687011190708</c:v>
                </c:pt>
                <c:pt idx="219">
                  <c:v>9.5395502951298603</c:v>
                </c:pt>
                <c:pt idx="220">
                  <c:v>9.6711094854196809</c:v>
                </c:pt>
                <c:pt idx="221">
                  <c:v>9.7766943391134706</c:v>
                </c:pt>
                <c:pt idx="222">
                  <c:v>9.7229599577491594</c:v>
                </c:pt>
                <c:pt idx="223">
                  <c:v>9.7549111785880704</c:v>
                </c:pt>
                <c:pt idx="224">
                  <c:v>9.7899332781766297</c:v>
                </c:pt>
                <c:pt idx="225">
                  <c:v>9.7230194589304002</c:v>
                </c:pt>
                <c:pt idx="226">
                  <c:v>9.7862107483636205</c:v>
                </c:pt>
                <c:pt idx="227">
                  <c:v>9.7351706560940006</c:v>
                </c:pt>
                <c:pt idx="228">
                  <c:v>9.7247864618896305</c:v>
                </c:pt>
                <c:pt idx="229">
                  <c:v>9.7472447500533299</c:v>
                </c:pt>
                <c:pt idx="230">
                  <c:v>9.7657628771495606</c:v>
                </c:pt>
                <c:pt idx="231">
                  <c:v>9.7264696198463696</c:v>
                </c:pt>
                <c:pt idx="232">
                  <c:v>9.7451228174268003</c:v>
                </c:pt>
                <c:pt idx="233">
                  <c:v>9.7958976703250205</c:v>
                </c:pt>
                <c:pt idx="234">
                  <c:v>9.7918567675472996</c:v>
                </c:pt>
                <c:pt idx="235">
                  <c:v>9.82898417864625</c:v>
                </c:pt>
                <c:pt idx="236">
                  <c:v>9.7841364688341201</c:v>
                </c:pt>
                <c:pt idx="237">
                  <c:v>9.8143932130446192</c:v>
                </c:pt>
                <c:pt idx="238">
                  <c:v>9.8890044327086795</c:v>
                </c:pt>
                <c:pt idx="239">
                  <c:v>9.8977386115010901</c:v>
                </c:pt>
                <c:pt idx="240">
                  <c:v>9.8697433384132207</c:v>
                </c:pt>
                <c:pt idx="241">
                  <c:v>9.8421790447258992</c:v>
                </c:pt>
                <c:pt idx="242">
                  <c:v>9.7973565751001104</c:v>
                </c:pt>
                <c:pt idx="243">
                  <c:v>9.8504371966050392</c:v>
                </c:pt>
                <c:pt idx="244">
                  <c:v>9.8219995430565703</c:v>
                </c:pt>
                <c:pt idx="245">
                  <c:v>9.7778231563067308</c:v>
                </c:pt>
                <c:pt idx="246">
                  <c:v>9.7504527143866895</c:v>
                </c:pt>
                <c:pt idx="247">
                  <c:v>9.92479847894956</c:v>
                </c:pt>
                <c:pt idx="248">
                  <c:v>9.9408724000302993</c:v>
                </c:pt>
                <c:pt idx="249">
                  <c:v>9.93816519930974</c:v>
                </c:pt>
                <c:pt idx="250">
                  <c:v>10.0343727065569</c:v>
                </c:pt>
                <c:pt idx="251">
                  <c:v>10.008727432948399</c:v>
                </c:pt>
                <c:pt idx="252">
                  <c:v>9.97434726609991</c:v>
                </c:pt>
                <c:pt idx="253">
                  <c:v>9.9745000131515908</c:v>
                </c:pt>
                <c:pt idx="254">
                  <c:v>10.003207343332599</c:v>
                </c:pt>
                <c:pt idx="255">
                  <c:v>9.9665982914209899</c:v>
                </c:pt>
                <c:pt idx="256">
                  <c:v>9.9910795403325299</c:v>
                </c:pt>
                <c:pt idx="257">
                  <c:v>10.0253933220009</c:v>
                </c:pt>
                <c:pt idx="258">
                  <c:v>10.097920982768599</c:v>
                </c:pt>
                <c:pt idx="259">
                  <c:v>10.0978290602072</c:v>
                </c:pt>
                <c:pt idx="260">
                  <c:v>10.107115284705801</c:v>
                </c:pt>
                <c:pt idx="261">
                  <c:v>10.0673207425956</c:v>
                </c:pt>
                <c:pt idx="262">
                  <c:v>10.052630780705501</c:v>
                </c:pt>
                <c:pt idx="263">
                  <c:v>10.086027899922099</c:v>
                </c:pt>
                <c:pt idx="264">
                  <c:v>10.083137012129701</c:v>
                </c:pt>
                <c:pt idx="265">
                  <c:v>9.9134390780426909</c:v>
                </c:pt>
                <c:pt idx="266">
                  <c:v>9.8891107628270696</c:v>
                </c:pt>
                <c:pt idx="267">
                  <c:v>9.8938831200333404</c:v>
                </c:pt>
                <c:pt idx="268">
                  <c:v>9.9030958046971005</c:v>
                </c:pt>
                <c:pt idx="269">
                  <c:v>9.9614045327150595</c:v>
                </c:pt>
                <c:pt idx="270">
                  <c:v>9.9709613944549194</c:v>
                </c:pt>
                <c:pt idx="271">
                  <c:v>9.88406649203786</c:v>
                </c:pt>
                <c:pt idx="272">
                  <c:v>9.9176040919055097</c:v>
                </c:pt>
                <c:pt idx="273">
                  <c:v>9.9458847502162406</c:v>
                </c:pt>
                <c:pt idx="274">
                  <c:v>9.9500254629380098</c:v>
                </c:pt>
                <c:pt idx="275">
                  <c:v>9.9766841728047595</c:v>
                </c:pt>
                <c:pt idx="276">
                  <c:v>10.0463080724431</c:v>
                </c:pt>
                <c:pt idx="277">
                  <c:v>9.9877777270416601</c:v>
                </c:pt>
                <c:pt idx="278">
                  <c:v>10.018876789985701</c:v>
                </c:pt>
                <c:pt idx="279">
                  <c:v>10.0264492436766</c:v>
                </c:pt>
                <c:pt idx="280">
                  <c:v>10.037713759351099</c:v>
                </c:pt>
                <c:pt idx="281">
                  <c:v>10.0340242007005</c:v>
                </c:pt>
                <c:pt idx="282">
                  <c:v>10.015723028306001</c:v>
                </c:pt>
                <c:pt idx="283">
                  <c:v>10.0270623154295</c:v>
                </c:pt>
                <c:pt idx="284">
                  <c:v>10.0282615020145</c:v>
                </c:pt>
                <c:pt idx="285">
                  <c:v>10.088604444888601</c:v>
                </c:pt>
                <c:pt idx="286">
                  <c:v>10.0821428015285</c:v>
                </c:pt>
                <c:pt idx="287">
                  <c:v>10.0454807373773</c:v>
                </c:pt>
                <c:pt idx="288">
                  <c:v>10.0404802826862</c:v>
                </c:pt>
                <c:pt idx="289">
                  <c:v>10.076261916084301</c:v>
                </c:pt>
                <c:pt idx="290">
                  <c:v>10.1500524684691</c:v>
                </c:pt>
                <c:pt idx="291">
                  <c:v>10.1239704876179</c:v>
                </c:pt>
                <c:pt idx="292">
                  <c:v>10.0903082363895</c:v>
                </c:pt>
                <c:pt idx="293">
                  <c:v>10.051871846506399</c:v>
                </c:pt>
                <c:pt idx="294">
                  <c:v>9.9685906324427496</c:v>
                </c:pt>
                <c:pt idx="295">
                  <c:v>9.8995578471038392</c:v>
                </c:pt>
                <c:pt idx="296">
                  <c:v>9.9091508460340005</c:v>
                </c:pt>
                <c:pt idx="297">
                  <c:v>9.9425372575941093</c:v>
                </c:pt>
                <c:pt idx="298">
                  <c:v>9.9436191213439802</c:v>
                </c:pt>
                <c:pt idx="299">
                  <c:v>9.9729179595559891</c:v>
                </c:pt>
                <c:pt idx="300">
                  <c:v>10.0721898106745</c:v>
                </c:pt>
                <c:pt idx="301">
                  <c:v>10.030461410810201</c:v>
                </c:pt>
                <c:pt idx="302">
                  <c:v>10.037579266461201</c:v>
                </c:pt>
                <c:pt idx="303">
                  <c:v>10.0819277134083</c:v>
                </c:pt>
                <c:pt idx="304">
                  <c:v>9.9310626761321696</c:v>
                </c:pt>
                <c:pt idx="305">
                  <c:v>9.9883458311237607</c:v>
                </c:pt>
                <c:pt idx="306">
                  <c:v>10.040874210747299</c:v>
                </c:pt>
                <c:pt idx="307">
                  <c:v>10.116028330400299</c:v>
                </c:pt>
                <c:pt idx="308">
                  <c:v>10.1463966509143</c:v>
                </c:pt>
                <c:pt idx="309">
                  <c:v>10.1710081887152</c:v>
                </c:pt>
                <c:pt idx="310">
                  <c:v>10.284480135091201</c:v>
                </c:pt>
                <c:pt idx="311">
                  <c:v>10.2877290952895</c:v>
                </c:pt>
                <c:pt idx="312">
                  <c:v>10.2459183920282</c:v>
                </c:pt>
                <c:pt idx="313">
                  <c:v>10.212984529756101</c:v>
                </c:pt>
                <c:pt idx="314">
                  <c:v>10.2473285614931</c:v>
                </c:pt>
                <c:pt idx="315">
                  <c:v>10.2679742725098</c:v>
                </c:pt>
                <c:pt idx="316">
                  <c:v>10.2416703669477</c:v>
                </c:pt>
                <c:pt idx="317">
                  <c:v>10.3160836766149</c:v>
                </c:pt>
                <c:pt idx="318">
                  <c:v>10.2906207231882</c:v>
                </c:pt>
                <c:pt idx="319">
                  <c:v>10.2866203481931</c:v>
                </c:pt>
                <c:pt idx="320">
                  <c:v>10.2685799062738</c:v>
                </c:pt>
                <c:pt idx="321">
                  <c:v>10.273852044659501</c:v>
                </c:pt>
                <c:pt idx="322">
                  <c:v>10.200674428831601</c:v>
                </c:pt>
                <c:pt idx="323">
                  <c:v>10.152239318683</c:v>
                </c:pt>
                <c:pt idx="324">
                  <c:v>10.1559647983168</c:v>
                </c:pt>
                <c:pt idx="325">
                  <c:v>10.1788162667628</c:v>
                </c:pt>
                <c:pt idx="326">
                  <c:v>10.1255603220298</c:v>
                </c:pt>
                <c:pt idx="327">
                  <c:v>10.1628247412976</c:v>
                </c:pt>
                <c:pt idx="328">
                  <c:v>10.1779942584718</c:v>
                </c:pt>
                <c:pt idx="329">
                  <c:v>10.208326190077001</c:v>
                </c:pt>
                <c:pt idx="330">
                  <c:v>10.1243366386228</c:v>
                </c:pt>
                <c:pt idx="331">
                  <c:v>10.0801884754854</c:v>
                </c:pt>
                <c:pt idx="332">
                  <c:v>9.9296692485281799</c:v>
                </c:pt>
                <c:pt idx="333">
                  <c:v>9.9409095017533495</c:v>
                </c:pt>
                <c:pt idx="334">
                  <c:v>9.9504834391084191</c:v>
                </c:pt>
                <c:pt idx="335">
                  <c:v>10.075245435311301</c:v>
                </c:pt>
                <c:pt idx="336">
                  <c:v>10.067369030928401</c:v>
                </c:pt>
                <c:pt idx="337">
                  <c:v>10.085300082620099</c:v>
                </c:pt>
                <c:pt idx="338">
                  <c:v>10.040112829693999</c:v>
                </c:pt>
                <c:pt idx="339">
                  <c:v>10.062071171239801</c:v>
                </c:pt>
                <c:pt idx="340">
                  <c:v>10.059229401915101</c:v>
                </c:pt>
                <c:pt idx="341">
                  <c:v>10.1221439922735</c:v>
                </c:pt>
                <c:pt idx="342">
                  <c:v>10.1237972081249</c:v>
                </c:pt>
                <c:pt idx="343">
                  <c:v>10.171102928461</c:v>
                </c:pt>
                <c:pt idx="344">
                  <c:v>10.1627023273406</c:v>
                </c:pt>
                <c:pt idx="345">
                  <c:v>10.1470220627352</c:v>
                </c:pt>
                <c:pt idx="346">
                  <c:v>10.242403154353999</c:v>
                </c:pt>
                <c:pt idx="347">
                  <c:v>10.267204402599701</c:v>
                </c:pt>
                <c:pt idx="348">
                  <c:v>10.193924344977001</c:v>
                </c:pt>
                <c:pt idx="349">
                  <c:v>10.127842122614799</c:v>
                </c:pt>
                <c:pt idx="350">
                  <c:v>10.059024100118799</c:v>
                </c:pt>
                <c:pt idx="351">
                  <c:v>10.0919166834442</c:v>
                </c:pt>
                <c:pt idx="352">
                  <c:v>10.250047704157801</c:v>
                </c:pt>
                <c:pt idx="353">
                  <c:v>10.2730379238672</c:v>
                </c:pt>
                <c:pt idx="354">
                  <c:v>10.309337939314901</c:v>
                </c:pt>
                <c:pt idx="355">
                  <c:v>10.2608439611487</c:v>
                </c:pt>
                <c:pt idx="356">
                  <c:v>10.2293019354889</c:v>
                </c:pt>
                <c:pt idx="357">
                  <c:v>10.1625097162987</c:v>
                </c:pt>
                <c:pt idx="358">
                  <c:v>10.1783454799432</c:v>
                </c:pt>
                <c:pt idx="359">
                  <c:v>10.2066579126747</c:v>
                </c:pt>
                <c:pt idx="360">
                  <c:v>10.1454540674324</c:v>
                </c:pt>
                <c:pt idx="361">
                  <c:v>10.210401683853901</c:v>
                </c:pt>
                <c:pt idx="362">
                  <c:v>10.1124660124547</c:v>
                </c:pt>
                <c:pt idx="363">
                  <c:v>10.136153449746599</c:v>
                </c:pt>
                <c:pt idx="364">
                  <c:v>10.158952095490999</c:v>
                </c:pt>
                <c:pt idx="365">
                  <c:v>10.177522090062601</c:v>
                </c:pt>
                <c:pt idx="366">
                  <c:v>10.1191741388745</c:v>
                </c:pt>
                <c:pt idx="367">
                  <c:v>10.0116143894624</c:v>
                </c:pt>
                <c:pt idx="368">
                  <c:v>9.9633572312646201</c:v>
                </c:pt>
                <c:pt idx="369">
                  <c:v>9.9505026912697598</c:v>
                </c:pt>
                <c:pt idx="370">
                  <c:v>9.9930280251650796</c:v>
                </c:pt>
                <c:pt idx="371">
                  <c:v>10.050119265431601</c:v>
                </c:pt>
                <c:pt idx="372">
                  <c:v>10.077568550995</c:v>
                </c:pt>
                <c:pt idx="373">
                  <c:v>10.1757078622515</c:v>
                </c:pt>
                <c:pt idx="374">
                  <c:v>10.1169196283698</c:v>
                </c:pt>
                <c:pt idx="375">
                  <c:v>10.038989807129701</c:v>
                </c:pt>
                <c:pt idx="376">
                  <c:v>10.2323143699537</c:v>
                </c:pt>
                <c:pt idx="377">
                  <c:v>10.207728319857001</c:v>
                </c:pt>
                <c:pt idx="378">
                  <c:v>10.216521908479899</c:v>
                </c:pt>
                <c:pt idx="379">
                  <c:v>10.311546593008501</c:v>
                </c:pt>
                <c:pt idx="380">
                  <c:v>10.3054536126924</c:v>
                </c:pt>
                <c:pt idx="381">
                  <c:v>10.2923592606721</c:v>
                </c:pt>
                <c:pt idx="382">
                  <c:v>10.2982037343837</c:v>
                </c:pt>
                <c:pt idx="383">
                  <c:v>10.2928907804736</c:v>
                </c:pt>
                <c:pt idx="384">
                  <c:v>10.299071142285699</c:v>
                </c:pt>
                <c:pt idx="385">
                  <c:v>10.296833667250199</c:v>
                </c:pt>
                <c:pt idx="386">
                  <c:v>10.284163303789301</c:v>
                </c:pt>
                <c:pt idx="387">
                  <c:v>10.3212748802053</c:v>
                </c:pt>
                <c:pt idx="388">
                  <c:v>10.3230228449625</c:v>
                </c:pt>
                <c:pt idx="389">
                  <c:v>10.3117517737362</c:v>
                </c:pt>
                <c:pt idx="390">
                  <c:v>10.3244858628657</c:v>
                </c:pt>
                <c:pt idx="391">
                  <c:v>10.4102257223823</c:v>
                </c:pt>
                <c:pt idx="392">
                  <c:v>10.4216571790801</c:v>
                </c:pt>
                <c:pt idx="393">
                  <c:v>10.4508978749161</c:v>
                </c:pt>
                <c:pt idx="394">
                  <c:v>10.431042380137299</c:v>
                </c:pt>
                <c:pt idx="395">
                  <c:v>10.3734255627294</c:v>
                </c:pt>
                <c:pt idx="396">
                  <c:v>10.409102930718801</c:v>
                </c:pt>
                <c:pt idx="397">
                  <c:v>10.442055453409001</c:v>
                </c:pt>
                <c:pt idx="398">
                  <c:v>10.4120105350984</c:v>
                </c:pt>
                <c:pt idx="399">
                  <c:v>10.514511711095301</c:v>
                </c:pt>
                <c:pt idx="400">
                  <c:v>10.3422072136479</c:v>
                </c:pt>
                <c:pt idx="401">
                  <c:v>10.35509549647</c:v>
                </c:pt>
                <c:pt idx="402">
                  <c:v>10.3222442530599</c:v>
                </c:pt>
                <c:pt idx="403">
                  <c:v>10.2994286950961</c:v>
                </c:pt>
                <c:pt idx="404">
                  <c:v>10.383778037325699</c:v>
                </c:pt>
                <c:pt idx="405">
                  <c:v>10.3153649681079</c:v>
                </c:pt>
                <c:pt idx="406">
                  <c:v>10.302398064236201</c:v>
                </c:pt>
                <c:pt idx="407">
                  <c:v>10.3790989278198</c:v>
                </c:pt>
                <c:pt idx="408">
                  <c:v>10.3915762685633</c:v>
                </c:pt>
                <c:pt idx="409">
                  <c:v>10.384585491112</c:v>
                </c:pt>
                <c:pt idx="410">
                  <c:v>10.3898607207119</c:v>
                </c:pt>
                <c:pt idx="411">
                  <c:v>10.3810354530584</c:v>
                </c:pt>
                <c:pt idx="412">
                  <c:v>10.329867911632601</c:v>
                </c:pt>
                <c:pt idx="413">
                  <c:v>10.320988685776801</c:v>
                </c:pt>
                <c:pt idx="414">
                  <c:v>10.3232024691182</c:v>
                </c:pt>
                <c:pt idx="415">
                  <c:v>10.3235001274484</c:v>
                </c:pt>
                <c:pt idx="416">
                  <c:v>10.4393652285636</c:v>
                </c:pt>
                <c:pt idx="417">
                  <c:v>9.5193496151625201</c:v>
                </c:pt>
                <c:pt idx="418">
                  <c:v>9.5109756594833392</c:v>
                </c:pt>
                <c:pt idx="419">
                  <c:v>9.5330356561208198</c:v>
                </c:pt>
                <c:pt idx="420">
                  <c:v>9.5622221452021599</c:v>
                </c:pt>
                <c:pt idx="421">
                  <c:v>9.5176253036288703</c:v>
                </c:pt>
                <c:pt idx="422">
                  <c:v>9.4875557650880893</c:v>
                </c:pt>
                <c:pt idx="423">
                  <c:v>9.4502309675466094</c:v>
                </c:pt>
                <c:pt idx="424">
                  <c:v>9.4474576095064506</c:v>
                </c:pt>
                <c:pt idx="425">
                  <c:v>9.4423777575986492</c:v>
                </c:pt>
                <c:pt idx="426">
                  <c:v>9.4647596169648303</c:v>
                </c:pt>
                <c:pt idx="427">
                  <c:v>9.5054326452736007</c:v>
                </c:pt>
                <c:pt idx="428">
                  <c:v>9.5631030331798907</c:v>
                </c:pt>
                <c:pt idx="429">
                  <c:v>9.5825328862040795</c:v>
                </c:pt>
                <c:pt idx="430">
                  <c:v>9.4899841302789198</c:v>
                </c:pt>
                <c:pt idx="431">
                  <c:v>9.4878706097555092</c:v>
                </c:pt>
                <c:pt idx="432">
                  <c:v>9.4188353416619393</c:v>
                </c:pt>
                <c:pt idx="433">
                  <c:v>9.3899321822592494</c:v>
                </c:pt>
                <c:pt idx="434">
                  <c:v>9.3735208419082596</c:v>
                </c:pt>
                <c:pt idx="435">
                  <c:v>9.3416405475922293</c:v>
                </c:pt>
                <c:pt idx="436">
                  <c:v>9.4060990095471304</c:v>
                </c:pt>
                <c:pt idx="437">
                  <c:v>9.4357775463442408</c:v>
                </c:pt>
                <c:pt idx="438">
                  <c:v>9.38325318907523</c:v>
                </c:pt>
                <c:pt idx="439">
                  <c:v>9.3792159879936694</c:v>
                </c:pt>
                <c:pt idx="440">
                  <c:v>9.4188082294964897</c:v>
                </c:pt>
                <c:pt idx="441">
                  <c:v>9.3048482581192093</c:v>
                </c:pt>
                <c:pt idx="442">
                  <c:v>9.2295517668367193</c:v>
                </c:pt>
                <c:pt idx="443">
                  <c:v>9.3418041134586591</c:v>
                </c:pt>
                <c:pt idx="444">
                  <c:v>9.3570410043511298</c:v>
                </c:pt>
                <c:pt idx="445">
                  <c:v>9.3784337842947405</c:v>
                </c:pt>
                <c:pt idx="446">
                  <c:v>9.3277555214725592</c:v>
                </c:pt>
                <c:pt idx="447">
                  <c:v>9.3231460957105696</c:v>
                </c:pt>
                <c:pt idx="448">
                  <c:v>9.3556168357723308</c:v>
                </c:pt>
                <c:pt idx="449">
                  <c:v>9.4041816517776198</c:v>
                </c:pt>
                <c:pt idx="450">
                  <c:v>9.3752401452608201</c:v>
                </c:pt>
                <c:pt idx="451">
                  <c:v>9.3689777534148906</c:v>
                </c:pt>
                <c:pt idx="452">
                  <c:v>9.4472529461815693</c:v>
                </c:pt>
                <c:pt idx="453">
                  <c:v>9.3999833735291904</c:v>
                </c:pt>
                <c:pt idx="454">
                  <c:v>9.4180395294864407</c:v>
                </c:pt>
                <c:pt idx="455">
                  <c:v>9.4717963155869498</c:v>
                </c:pt>
                <c:pt idx="456">
                  <c:v>9.4934010808513598</c:v>
                </c:pt>
                <c:pt idx="457">
                  <c:v>9.4978659148526496</c:v>
                </c:pt>
                <c:pt idx="458">
                  <c:v>9.4824531325118802</c:v>
                </c:pt>
                <c:pt idx="459">
                  <c:v>9.4804355970695706</c:v>
                </c:pt>
                <c:pt idx="460">
                  <c:v>9.4947805572691308</c:v>
                </c:pt>
                <c:pt idx="461">
                  <c:v>9.4739625614470206</c:v>
                </c:pt>
                <c:pt idx="462">
                  <c:v>9.4822114361093401</c:v>
                </c:pt>
                <c:pt idx="463">
                  <c:v>9.4908303144625101</c:v>
                </c:pt>
                <c:pt idx="464">
                  <c:v>9.5349089881999802</c:v>
                </c:pt>
                <c:pt idx="465">
                  <c:v>9.5490849976052701</c:v>
                </c:pt>
                <c:pt idx="466">
                  <c:v>9.5582979549998495</c:v>
                </c:pt>
                <c:pt idx="467">
                  <c:v>9.5637310889134692</c:v>
                </c:pt>
                <c:pt idx="468">
                  <c:v>9.5998935797162499</c:v>
                </c:pt>
                <c:pt idx="469">
                  <c:v>9.6012326510586306</c:v>
                </c:pt>
                <c:pt idx="470">
                  <c:v>9.5315509608472908</c:v>
                </c:pt>
                <c:pt idx="471">
                  <c:v>9.5437001331240996</c:v>
                </c:pt>
                <c:pt idx="472">
                  <c:v>9.4620200038148496</c:v>
                </c:pt>
                <c:pt idx="473">
                  <c:v>9.4464745488198396</c:v>
                </c:pt>
                <c:pt idx="474">
                  <c:v>9.3720066812822402</c:v>
                </c:pt>
                <c:pt idx="475">
                  <c:v>9.3607590369871296</c:v>
                </c:pt>
                <c:pt idx="476">
                  <c:v>9.3232657802138608</c:v>
                </c:pt>
                <c:pt idx="477">
                  <c:v>9.4044065120958091</c:v>
                </c:pt>
                <c:pt idx="478">
                  <c:v>9.6167950761917407</c:v>
                </c:pt>
                <c:pt idx="479">
                  <c:v>9.6093891460886098</c:v>
                </c:pt>
                <c:pt idx="480">
                  <c:v>9.65505724486502</c:v>
                </c:pt>
                <c:pt idx="481">
                  <c:v>9.6230085533099903</c:v>
                </c:pt>
                <c:pt idx="482">
                  <c:v>9.5992708865242502</c:v>
                </c:pt>
                <c:pt idx="483">
                  <c:v>9.6474462837105097</c:v>
                </c:pt>
                <c:pt idx="484">
                  <c:v>9.6729482156175006</c:v>
                </c:pt>
                <c:pt idx="485">
                  <c:v>9.6697718027315496</c:v>
                </c:pt>
                <c:pt idx="486">
                  <c:v>9.7103792143565499</c:v>
                </c:pt>
                <c:pt idx="487">
                  <c:v>9.7157327515082006</c:v>
                </c:pt>
                <c:pt idx="488">
                  <c:v>9.7094709121868892</c:v>
                </c:pt>
                <c:pt idx="489">
                  <c:v>9.7789667025008402</c:v>
                </c:pt>
                <c:pt idx="490">
                  <c:v>9.80739346549319</c:v>
                </c:pt>
                <c:pt idx="491">
                  <c:v>9.8088644177007591</c:v>
                </c:pt>
                <c:pt idx="492">
                  <c:v>9.8113859341181495</c:v>
                </c:pt>
                <c:pt idx="493">
                  <c:v>9.8286611347003401</c:v>
                </c:pt>
                <c:pt idx="494">
                  <c:v>9.8306534375632602</c:v>
                </c:pt>
                <c:pt idx="495">
                  <c:v>9.7995137138495405</c:v>
                </c:pt>
                <c:pt idx="496">
                  <c:v>9.8127919561651709</c:v>
                </c:pt>
                <c:pt idx="497">
                  <c:v>9.8066746063586798</c:v>
                </c:pt>
                <c:pt idx="498">
                  <c:v>9.8335398393251801</c:v>
                </c:pt>
                <c:pt idx="499">
                  <c:v>9.8890996883367599</c:v>
                </c:pt>
                <c:pt idx="500">
                  <c:v>9.8352903529036997</c:v>
                </c:pt>
                <c:pt idx="501">
                  <c:v>9.8837861671670897</c:v>
                </c:pt>
                <c:pt idx="502">
                  <c:v>9.9245002283585002</c:v>
                </c:pt>
                <c:pt idx="503">
                  <c:v>9.9298189786750104</c:v>
                </c:pt>
                <c:pt idx="504">
                  <c:v>9.9299676143558901</c:v>
                </c:pt>
                <c:pt idx="505">
                  <c:v>9.9368973234347795</c:v>
                </c:pt>
                <c:pt idx="506">
                  <c:v>9.9604172994451794</c:v>
                </c:pt>
                <c:pt idx="507">
                  <c:v>10.887986226054</c:v>
                </c:pt>
                <c:pt idx="508">
                  <c:v>11.018944326994401</c:v>
                </c:pt>
                <c:pt idx="509">
                  <c:v>11.2138848741945</c:v>
                </c:pt>
                <c:pt idx="510">
                  <c:v>11.284381980650201</c:v>
                </c:pt>
                <c:pt idx="511">
                  <c:v>11.249641371658999</c:v>
                </c:pt>
                <c:pt idx="512">
                  <c:v>11.1983516812753</c:v>
                </c:pt>
                <c:pt idx="513">
                  <c:v>11.2635973603783</c:v>
                </c:pt>
                <c:pt idx="514">
                  <c:v>11.2686807784848</c:v>
                </c:pt>
                <c:pt idx="515">
                  <c:v>11.3432376405482</c:v>
                </c:pt>
                <c:pt idx="516">
                  <c:v>11.3398360748314</c:v>
                </c:pt>
                <c:pt idx="517">
                  <c:v>11.3774541475017</c:v>
                </c:pt>
                <c:pt idx="518">
                  <c:v>11.4277014321345</c:v>
                </c:pt>
                <c:pt idx="519">
                  <c:v>11.4941907539172</c:v>
                </c:pt>
                <c:pt idx="520">
                  <c:v>11.5316753365185</c:v>
                </c:pt>
                <c:pt idx="521">
                  <c:v>11.533286545551199</c:v>
                </c:pt>
                <c:pt idx="522">
                  <c:v>11.5178886910304</c:v>
                </c:pt>
                <c:pt idx="523">
                  <c:v>11.542467410574099</c:v>
                </c:pt>
                <c:pt idx="524">
                  <c:v>11.503305781348301</c:v>
                </c:pt>
                <c:pt idx="525">
                  <c:v>11.512238595448901</c:v>
                </c:pt>
                <c:pt idx="526">
                  <c:v>11.559317672194499</c:v>
                </c:pt>
                <c:pt idx="527">
                  <c:v>11.580308144065</c:v>
                </c:pt>
                <c:pt idx="528">
                  <c:v>11.562490008064501</c:v>
                </c:pt>
                <c:pt idx="529">
                  <c:v>11.569300068664701</c:v>
                </c:pt>
                <c:pt idx="530">
                  <c:v>11.5869458349966</c:v>
                </c:pt>
                <c:pt idx="531">
                  <c:v>11.691262055556701</c:v>
                </c:pt>
                <c:pt idx="532">
                  <c:v>11.545744093492999</c:v>
                </c:pt>
                <c:pt idx="533">
                  <c:v>11.6457233656008</c:v>
                </c:pt>
                <c:pt idx="534">
                  <c:v>11.6546968407271</c:v>
                </c:pt>
                <c:pt idx="535">
                  <c:v>11.735137309893</c:v>
                </c:pt>
                <c:pt idx="536">
                  <c:v>11.758645902507601</c:v>
                </c:pt>
                <c:pt idx="537">
                  <c:v>11.845916573898799</c:v>
                </c:pt>
                <c:pt idx="538">
                  <c:v>11.823387696113601</c:v>
                </c:pt>
                <c:pt idx="539">
                  <c:v>11.8571745601811</c:v>
                </c:pt>
                <c:pt idx="540">
                  <c:v>11.975100173966201</c:v>
                </c:pt>
                <c:pt idx="541">
                  <c:v>12.0086970848637</c:v>
                </c:pt>
                <c:pt idx="542">
                  <c:v>11.9373127449548</c:v>
                </c:pt>
                <c:pt idx="543">
                  <c:v>11.974392292248501</c:v>
                </c:pt>
                <c:pt idx="544">
                  <c:v>11.9237838377415</c:v>
                </c:pt>
                <c:pt idx="545">
                  <c:v>12.001363996137201</c:v>
                </c:pt>
                <c:pt idx="546">
                  <c:v>12.010812096218899</c:v>
                </c:pt>
                <c:pt idx="547">
                  <c:v>12.059072925268101</c:v>
                </c:pt>
                <c:pt idx="548">
                  <c:v>11.9358884528513</c:v>
                </c:pt>
                <c:pt idx="549">
                  <c:v>12.1096854618182</c:v>
                </c:pt>
                <c:pt idx="550">
                  <c:v>12.001561341082599</c:v>
                </c:pt>
                <c:pt idx="551">
                  <c:v>12.027480134028499</c:v>
                </c:pt>
                <c:pt idx="552">
                  <c:v>12.204363322327699</c:v>
                </c:pt>
                <c:pt idx="553">
                  <c:v>12.209089326078701</c:v>
                </c:pt>
                <c:pt idx="554">
                  <c:v>12.2771580571294</c:v>
                </c:pt>
                <c:pt idx="555">
                  <c:v>12.1582881716568</c:v>
                </c:pt>
                <c:pt idx="556">
                  <c:v>12.1821129582969</c:v>
                </c:pt>
                <c:pt idx="557">
                  <c:v>12.167001965616301</c:v>
                </c:pt>
                <c:pt idx="558">
                  <c:v>12.2124057431024</c:v>
                </c:pt>
                <c:pt idx="559">
                  <c:v>12.222790202351099</c:v>
                </c:pt>
                <c:pt idx="560">
                  <c:v>12.2772740931114</c:v>
                </c:pt>
                <c:pt idx="561">
                  <c:v>12.1945291635299</c:v>
                </c:pt>
                <c:pt idx="562">
                  <c:v>12.3222154119198</c:v>
                </c:pt>
                <c:pt idx="563">
                  <c:v>12.247739224910401</c:v>
                </c:pt>
                <c:pt idx="564">
                  <c:v>12.5004583397054</c:v>
                </c:pt>
                <c:pt idx="565">
                  <c:v>12.446217801539101</c:v>
                </c:pt>
                <c:pt idx="566">
                  <c:v>12.3255731995724</c:v>
                </c:pt>
                <c:pt idx="567">
                  <c:v>12.351837813415701</c:v>
                </c:pt>
                <c:pt idx="568">
                  <c:v>12.3744359506591</c:v>
                </c:pt>
                <c:pt idx="569">
                  <c:v>12.4741418054428</c:v>
                </c:pt>
                <c:pt idx="570">
                  <c:v>12.555631736902001</c:v>
                </c:pt>
                <c:pt idx="571">
                  <c:v>12.511634867020399</c:v>
                </c:pt>
                <c:pt idx="572">
                  <c:v>12.5456061342166</c:v>
                </c:pt>
                <c:pt idx="573">
                  <c:v>12.393109016981599</c:v>
                </c:pt>
                <c:pt idx="574">
                  <c:v>12.448072403603399</c:v>
                </c:pt>
                <c:pt idx="575">
                  <c:v>12.510656801625201</c:v>
                </c:pt>
                <c:pt idx="576">
                  <c:v>12.452309451872599</c:v>
                </c:pt>
                <c:pt idx="577">
                  <c:v>12.542267603837599</c:v>
                </c:pt>
                <c:pt idx="578">
                  <c:v>12.6157993969715</c:v>
                </c:pt>
                <c:pt idx="579">
                  <c:v>12.4375841075538</c:v>
                </c:pt>
                <c:pt idx="580">
                  <c:v>12.328434487371901</c:v>
                </c:pt>
                <c:pt idx="581">
                  <c:v>12.191478799973501</c:v>
                </c:pt>
                <c:pt idx="582">
                  <c:v>12.2431059995083</c:v>
                </c:pt>
                <c:pt idx="583">
                  <c:v>12.2469233117525</c:v>
                </c:pt>
                <c:pt idx="584">
                  <c:v>12.135456022921799</c:v>
                </c:pt>
                <c:pt idx="585">
                  <c:v>12.1359229667964</c:v>
                </c:pt>
                <c:pt idx="586">
                  <c:v>12.208736294075001</c:v>
                </c:pt>
                <c:pt idx="587">
                  <c:v>12.179235270025099</c:v>
                </c:pt>
                <c:pt idx="588">
                  <c:v>12.1919006404627</c:v>
                </c:pt>
                <c:pt idx="589">
                  <c:v>12.146575361649401</c:v>
                </c:pt>
                <c:pt idx="590">
                  <c:v>12.3136687340939</c:v>
                </c:pt>
                <c:pt idx="591">
                  <c:v>12.2983089088639</c:v>
                </c:pt>
                <c:pt idx="592">
                  <c:v>12.4008788866599</c:v>
                </c:pt>
                <c:pt idx="593">
                  <c:v>12.4533128673534</c:v>
                </c:pt>
                <c:pt idx="594">
                  <c:v>12.2381905991657</c:v>
                </c:pt>
                <c:pt idx="595">
                  <c:v>11.947549273746199</c:v>
                </c:pt>
                <c:pt idx="596">
                  <c:v>12.050971553750699</c:v>
                </c:pt>
                <c:pt idx="597">
                  <c:v>12.014192619104699</c:v>
                </c:pt>
                <c:pt idx="598">
                  <c:v>12.053371923674201</c:v>
                </c:pt>
                <c:pt idx="599">
                  <c:v>12.1172362479372</c:v>
                </c:pt>
                <c:pt idx="600">
                  <c:v>12.024589915697501</c:v>
                </c:pt>
                <c:pt idx="601">
                  <c:v>12.010050952998499</c:v>
                </c:pt>
                <c:pt idx="602">
                  <c:v>12.074581203219401</c:v>
                </c:pt>
                <c:pt idx="603">
                  <c:v>12.055079881005099</c:v>
                </c:pt>
                <c:pt idx="604">
                  <c:v>11.9611806118067</c:v>
                </c:pt>
                <c:pt idx="605">
                  <c:v>11.996985639795</c:v>
                </c:pt>
                <c:pt idx="606">
                  <c:v>12.0414340794874</c:v>
                </c:pt>
                <c:pt idx="607">
                  <c:v>12.089493848571101</c:v>
                </c:pt>
                <c:pt idx="608">
                  <c:v>12.1611299636286</c:v>
                </c:pt>
                <c:pt idx="609">
                  <c:v>12.3466845275177</c:v>
                </c:pt>
                <c:pt idx="610">
                  <c:v>12.361698417187901</c:v>
                </c:pt>
                <c:pt idx="611">
                  <c:v>12.3900254442133</c:v>
                </c:pt>
                <c:pt idx="612">
                  <c:v>12.3403308056255</c:v>
                </c:pt>
                <c:pt idx="613">
                  <c:v>12.361030498892401</c:v>
                </c:pt>
                <c:pt idx="614">
                  <c:v>12.3818154087532</c:v>
                </c:pt>
                <c:pt idx="615">
                  <c:v>12.388033458265999</c:v>
                </c:pt>
                <c:pt idx="616">
                  <c:v>12.380430541104699</c:v>
                </c:pt>
                <c:pt idx="617">
                  <c:v>12.390491702454201</c:v>
                </c:pt>
                <c:pt idx="618">
                  <c:v>12.2973595982034</c:v>
                </c:pt>
                <c:pt idx="619">
                  <c:v>12.3968097941043</c:v>
                </c:pt>
                <c:pt idx="620">
                  <c:v>12.421758923294099</c:v>
                </c:pt>
                <c:pt idx="621">
                  <c:v>12.423256723372701</c:v>
                </c:pt>
                <c:pt idx="622">
                  <c:v>12.3705017672672</c:v>
                </c:pt>
                <c:pt idx="623">
                  <c:v>12.4007404423739</c:v>
                </c:pt>
                <c:pt idx="624">
                  <c:v>12.2633583858881</c:v>
                </c:pt>
                <c:pt idx="625">
                  <c:v>12.3217991566093</c:v>
                </c:pt>
                <c:pt idx="626">
                  <c:v>12.296297636036099</c:v>
                </c:pt>
                <c:pt idx="627">
                  <c:v>12.300116878595301</c:v>
                </c:pt>
                <c:pt idx="628">
                  <c:v>12.318982218721001</c:v>
                </c:pt>
                <c:pt idx="629">
                  <c:v>12.443892030037301</c:v>
                </c:pt>
                <c:pt idx="630">
                  <c:v>12.409042959322999</c:v>
                </c:pt>
                <c:pt idx="631">
                  <c:v>12.3768588026091</c:v>
                </c:pt>
                <c:pt idx="632">
                  <c:v>12.4114530151986</c:v>
                </c:pt>
                <c:pt idx="633">
                  <c:v>12.3018262412507</c:v>
                </c:pt>
                <c:pt idx="634">
                  <c:v>12.096555325337899</c:v>
                </c:pt>
                <c:pt idx="635">
                  <c:v>12.015282156439</c:v>
                </c:pt>
                <c:pt idx="636">
                  <c:v>11.961287930525099</c:v>
                </c:pt>
                <c:pt idx="637">
                  <c:v>11.983226300449701</c:v>
                </c:pt>
                <c:pt idx="638">
                  <c:v>11.898733824803401</c:v>
                </c:pt>
                <c:pt idx="639">
                  <c:v>11.965607623516901</c:v>
                </c:pt>
                <c:pt idx="640">
                  <c:v>12.0268731417327</c:v>
                </c:pt>
                <c:pt idx="641">
                  <c:v>11.824455419657101</c:v>
                </c:pt>
                <c:pt idx="642">
                  <c:v>11.783594424883001</c:v>
                </c:pt>
                <c:pt idx="643">
                  <c:v>11.7088770875171</c:v>
                </c:pt>
                <c:pt idx="644">
                  <c:v>11.764997444703299</c:v>
                </c:pt>
                <c:pt idx="645">
                  <c:v>11.778915286568401</c:v>
                </c:pt>
                <c:pt idx="646">
                  <c:v>11.791778330087601</c:v>
                </c:pt>
                <c:pt idx="647">
                  <c:v>11.841924037129701</c:v>
                </c:pt>
                <c:pt idx="648">
                  <c:v>11.818825430408401</c:v>
                </c:pt>
                <c:pt idx="649">
                  <c:v>11.825431961319801</c:v>
                </c:pt>
                <c:pt idx="650">
                  <c:v>11.8865940358895</c:v>
                </c:pt>
                <c:pt idx="651">
                  <c:v>11.799738548482599</c:v>
                </c:pt>
                <c:pt idx="652">
                  <c:v>11.849819422700699</c:v>
                </c:pt>
                <c:pt idx="653">
                  <c:v>11.829871853177</c:v>
                </c:pt>
                <c:pt idx="654">
                  <c:v>11.913148786623999</c:v>
                </c:pt>
                <c:pt idx="655">
                  <c:v>11.9978181159141</c:v>
                </c:pt>
                <c:pt idx="656">
                  <c:v>12.033782542324101</c:v>
                </c:pt>
                <c:pt idx="657">
                  <c:v>12.1688784521473</c:v>
                </c:pt>
                <c:pt idx="658">
                  <c:v>12.110849936797599</c:v>
                </c:pt>
                <c:pt idx="659">
                  <c:v>12.0544469762209</c:v>
                </c:pt>
                <c:pt idx="660">
                  <c:v>11.9932475587729</c:v>
                </c:pt>
                <c:pt idx="661">
                  <c:v>11.9654325366691</c:v>
                </c:pt>
                <c:pt idx="662">
                  <c:v>11.9150790366129</c:v>
                </c:pt>
                <c:pt idx="663">
                  <c:v>11.953770715876701</c:v>
                </c:pt>
                <c:pt idx="664">
                  <c:v>11.8996726165308</c:v>
                </c:pt>
                <c:pt idx="665">
                  <c:v>11.8313371879006</c:v>
                </c:pt>
                <c:pt idx="666">
                  <c:v>11.8214540991776</c:v>
                </c:pt>
                <c:pt idx="667">
                  <c:v>11.813053470875101</c:v>
                </c:pt>
                <c:pt idx="668">
                  <c:v>11.7512488636087</c:v>
                </c:pt>
                <c:pt idx="669">
                  <c:v>11.8283225271379</c:v>
                </c:pt>
                <c:pt idx="670">
                  <c:v>11.825504605489799</c:v>
                </c:pt>
                <c:pt idx="671">
                  <c:v>11.7738201024421</c:v>
                </c:pt>
                <c:pt idx="672">
                  <c:v>11.746778983903599</c:v>
                </c:pt>
                <c:pt idx="673">
                  <c:v>11.924801736160299</c:v>
                </c:pt>
                <c:pt idx="674">
                  <c:v>11.8913569635268</c:v>
                </c:pt>
                <c:pt idx="675">
                  <c:v>11.865986764081599</c:v>
                </c:pt>
                <c:pt idx="676">
                  <c:v>11.837665210729</c:v>
                </c:pt>
                <c:pt idx="677">
                  <c:v>12.0233251794939</c:v>
                </c:pt>
                <c:pt idx="678">
                  <c:v>12.1365927649531</c:v>
                </c:pt>
                <c:pt idx="679">
                  <c:v>12.1379995837372</c:v>
                </c:pt>
                <c:pt idx="680">
                  <c:v>12.1556197286656</c:v>
                </c:pt>
                <c:pt idx="681">
                  <c:v>12.331156805750201</c:v>
                </c:pt>
                <c:pt idx="682">
                  <c:v>12.3237708180275</c:v>
                </c:pt>
                <c:pt idx="683">
                  <c:v>12.2557878871425</c:v>
                </c:pt>
                <c:pt idx="684">
                  <c:v>12.3226342941824</c:v>
                </c:pt>
                <c:pt idx="685">
                  <c:v>12.405062621806501</c:v>
                </c:pt>
                <c:pt idx="686">
                  <c:v>12.294905313109799</c:v>
                </c:pt>
                <c:pt idx="687">
                  <c:v>12.1849912920474</c:v>
                </c:pt>
                <c:pt idx="688">
                  <c:v>12.119716393353199</c:v>
                </c:pt>
                <c:pt idx="689">
                  <c:v>12.1066138808832</c:v>
                </c:pt>
                <c:pt idx="690">
                  <c:v>12.104925817409599</c:v>
                </c:pt>
                <c:pt idx="691">
                  <c:v>12.133742030413901</c:v>
                </c:pt>
                <c:pt idx="692">
                  <c:v>12.0970073827803</c:v>
                </c:pt>
                <c:pt idx="693">
                  <c:v>11.8693420810843</c:v>
                </c:pt>
                <c:pt idx="694">
                  <c:v>11.9281504166507</c:v>
                </c:pt>
                <c:pt idx="695">
                  <c:v>11.8687722845</c:v>
                </c:pt>
                <c:pt idx="696">
                  <c:v>11.844960875848001</c:v>
                </c:pt>
                <c:pt idx="697">
                  <c:v>11.9928613151591</c:v>
                </c:pt>
                <c:pt idx="698">
                  <c:v>12.121505791694601</c:v>
                </c:pt>
                <c:pt idx="699">
                  <c:v>12.0979703271344</c:v>
                </c:pt>
                <c:pt idx="700">
                  <c:v>12.015715333982</c:v>
                </c:pt>
                <c:pt idx="701">
                  <c:v>12.0018857872158</c:v>
                </c:pt>
                <c:pt idx="702">
                  <c:v>11.865949885617701</c:v>
                </c:pt>
                <c:pt idx="703">
                  <c:v>11.955813668290601</c:v>
                </c:pt>
                <c:pt idx="704">
                  <c:v>12.0336992727234</c:v>
                </c:pt>
                <c:pt idx="705">
                  <c:v>11.9778362333768</c:v>
                </c:pt>
                <c:pt idx="706">
                  <c:v>12.0451399550891</c:v>
                </c:pt>
                <c:pt idx="707">
                  <c:v>12.057540930021901</c:v>
                </c:pt>
                <c:pt idx="708">
                  <c:v>11.973871410014301</c:v>
                </c:pt>
                <c:pt idx="709">
                  <c:v>11.9807854940489</c:v>
                </c:pt>
                <c:pt idx="710">
                  <c:v>12.052721071684401</c:v>
                </c:pt>
                <c:pt idx="711">
                  <c:v>12.097725855404899</c:v>
                </c:pt>
                <c:pt idx="712">
                  <c:v>12.0500965968375</c:v>
                </c:pt>
                <c:pt idx="713">
                  <c:v>12.2319521903473</c:v>
                </c:pt>
                <c:pt idx="714">
                  <c:v>12.2464964220057</c:v>
                </c:pt>
                <c:pt idx="715">
                  <c:v>12.1174447362717</c:v>
                </c:pt>
                <c:pt idx="716">
                  <c:v>12.0936987514678</c:v>
                </c:pt>
                <c:pt idx="717">
                  <c:v>11.973658564123999</c:v>
                </c:pt>
                <c:pt idx="718">
                  <c:v>11.923948481779201</c:v>
                </c:pt>
                <c:pt idx="719">
                  <c:v>11.955020412021399</c:v>
                </c:pt>
                <c:pt idx="720">
                  <c:v>11.960179599858501</c:v>
                </c:pt>
                <c:pt idx="721">
                  <c:v>12.111589068665801</c:v>
                </c:pt>
                <c:pt idx="722">
                  <c:v>12.0819746255971</c:v>
                </c:pt>
                <c:pt idx="723">
                  <c:v>12.0918669547981</c:v>
                </c:pt>
                <c:pt idx="724">
                  <c:v>12.071224483456399</c:v>
                </c:pt>
                <c:pt idx="725">
                  <c:v>12.0786620685735</c:v>
                </c:pt>
                <c:pt idx="726">
                  <c:v>12.1271437563534</c:v>
                </c:pt>
                <c:pt idx="727">
                  <c:v>12.140337270785199</c:v>
                </c:pt>
                <c:pt idx="728">
                  <c:v>12.181814797811001</c:v>
                </c:pt>
                <c:pt idx="729">
                  <c:v>12.171870717107501</c:v>
                </c:pt>
                <c:pt idx="730">
                  <c:v>12.079123667701401</c:v>
                </c:pt>
                <c:pt idx="731">
                  <c:v>12.0669966314198</c:v>
                </c:pt>
                <c:pt idx="732">
                  <c:v>12.0384623851663</c:v>
                </c:pt>
                <c:pt idx="733">
                  <c:v>12.1131395606926</c:v>
                </c:pt>
                <c:pt idx="734">
                  <c:v>12.0353183560853</c:v>
                </c:pt>
                <c:pt idx="735">
                  <c:v>12.091637281177</c:v>
                </c:pt>
                <c:pt idx="736">
                  <c:v>12.1508849787398</c:v>
                </c:pt>
                <c:pt idx="737">
                  <c:v>12.0445088599388</c:v>
                </c:pt>
                <c:pt idx="738">
                  <c:v>12.147649937094799</c:v>
                </c:pt>
                <c:pt idx="739">
                  <c:v>12.1540863436813</c:v>
                </c:pt>
                <c:pt idx="740">
                  <c:v>12.150370402249701</c:v>
                </c:pt>
                <c:pt idx="741">
                  <c:v>12.0584732807622</c:v>
                </c:pt>
                <c:pt idx="742">
                  <c:v>12.0214079659543</c:v>
                </c:pt>
                <c:pt idx="743">
                  <c:v>12.080751286412401</c:v>
                </c:pt>
                <c:pt idx="744">
                  <c:v>11.9808375803152</c:v>
                </c:pt>
                <c:pt idx="745">
                  <c:v>11.8231423853625</c:v>
                </c:pt>
                <c:pt idx="746">
                  <c:v>11.818404297861701</c:v>
                </c:pt>
                <c:pt idx="747">
                  <c:v>11.883615497783</c:v>
                </c:pt>
                <c:pt idx="748">
                  <c:v>11.658247967753599</c:v>
                </c:pt>
                <c:pt idx="749">
                  <c:v>11.6906794271303</c:v>
                </c:pt>
                <c:pt idx="750">
                  <c:v>11.6039895613425</c:v>
                </c:pt>
                <c:pt idx="751">
                  <c:v>11.3925927145196</c:v>
                </c:pt>
                <c:pt idx="752">
                  <c:v>11.2629520832884</c:v>
                </c:pt>
                <c:pt idx="753">
                  <c:v>11.276923973629399</c:v>
                </c:pt>
                <c:pt idx="754">
                  <c:v>11.013217382954201</c:v>
                </c:pt>
                <c:pt idx="755">
                  <c:v>11.083270740382501</c:v>
                </c:pt>
                <c:pt idx="756">
                  <c:v>11.169908369903199</c:v>
                </c:pt>
                <c:pt idx="757">
                  <c:v>11.204037363695599</c:v>
                </c:pt>
                <c:pt idx="758">
                  <c:v>11.0528340624716</c:v>
                </c:pt>
                <c:pt idx="759">
                  <c:v>10.665546361246101</c:v>
                </c:pt>
                <c:pt idx="760">
                  <c:v>10.687240266180201</c:v>
                </c:pt>
                <c:pt idx="761">
                  <c:v>10.711983761083401</c:v>
                </c:pt>
                <c:pt idx="762">
                  <c:v>10.703419448265899</c:v>
                </c:pt>
                <c:pt idx="763">
                  <c:v>10.7796272197339</c:v>
                </c:pt>
                <c:pt idx="764">
                  <c:v>10.755971396065499</c:v>
                </c:pt>
                <c:pt idx="765">
                  <c:v>10.7266388590083</c:v>
                </c:pt>
                <c:pt idx="766">
                  <c:v>10.7127967092737</c:v>
                </c:pt>
                <c:pt idx="767">
                  <c:v>10.664914714798501</c:v>
                </c:pt>
                <c:pt idx="768">
                  <c:v>10.666253212456001</c:v>
                </c:pt>
                <c:pt idx="769">
                  <c:v>10.7174229633736</c:v>
                </c:pt>
                <c:pt idx="770">
                  <c:v>10.568163335164099</c:v>
                </c:pt>
                <c:pt idx="771">
                  <c:v>10.699172020344699</c:v>
                </c:pt>
                <c:pt idx="772">
                  <c:v>10.691364492811299</c:v>
                </c:pt>
                <c:pt idx="773">
                  <c:v>10.7309299997724</c:v>
                </c:pt>
                <c:pt idx="774">
                  <c:v>10.762563676922399</c:v>
                </c:pt>
                <c:pt idx="775">
                  <c:v>10.774463241962501</c:v>
                </c:pt>
                <c:pt idx="776">
                  <c:v>10.7623055118674</c:v>
                </c:pt>
                <c:pt idx="777">
                  <c:v>10.822922764276001</c:v>
                </c:pt>
                <c:pt idx="778">
                  <c:v>10.759216714020701</c:v>
                </c:pt>
                <c:pt idx="779">
                  <c:v>10.712545606791201</c:v>
                </c:pt>
                <c:pt idx="780">
                  <c:v>10.7410849967237</c:v>
                </c:pt>
                <c:pt idx="781">
                  <c:v>10.805204478041601</c:v>
                </c:pt>
                <c:pt idx="782">
                  <c:v>10.728798814084801</c:v>
                </c:pt>
                <c:pt idx="783">
                  <c:v>10.707126778250499</c:v>
                </c:pt>
                <c:pt idx="784">
                  <c:v>10.6826238671851</c:v>
                </c:pt>
                <c:pt idx="785">
                  <c:v>10.755841549186499</c:v>
                </c:pt>
                <c:pt idx="786">
                  <c:v>10.8248251587761</c:v>
                </c:pt>
                <c:pt idx="787">
                  <c:v>10.8280416046815</c:v>
                </c:pt>
                <c:pt idx="788">
                  <c:v>10.840141606758699</c:v>
                </c:pt>
                <c:pt idx="789">
                  <c:v>10.8840003267489</c:v>
                </c:pt>
                <c:pt idx="790">
                  <c:v>10.938035395106599</c:v>
                </c:pt>
                <c:pt idx="791">
                  <c:v>10.9725116325033</c:v>
                </c:pt>
                <c:pt idx="792">
                  <c:v>10.969229128498901</c:v>
                </c:pt>
                <c:pt idx="793">
                  <c:v>11.020387629045601</c:v>
                </c:pt>
                <c:pt idx="794">
                  <c:v>10.8959910849414</c:v>
                </c:pt>
                <c:pt idx="795">
                  <c:v>10.931602450426199</c:v>
                </c:pt>
                <c:pt idx="796">
                  <c:v>10.918787987503899</c:v>
                </c:pt>
                <c:pt idx="797">
                  <c:v>10.9574877299783</c:v>
                </c:pt>
                <c:pt idx="798">
                  <c:v>10.866448965806899</c:v>
                </c:pt>
                <c:pt idx="799">
                  <c:v>10.821135108020901</c:v>
                </c:pt>
                <c:pt idx="800">
                  <c:v>10.8717644562477</c:v>
                </c:pt>
                <c:pt idx="801">
                  <c:v>10.8430161033718</c:v>
                </c:pt>
                <c:pt idx="802">
                  <c:v>10.966525056692401</c:v>
                </c:pt>
                <c:pt idx="803">
                  <c:v>10.9697050500332</c:v>
                </c:pt>
                <c:pt idx="804">
                  <c:v>10.9771582926713</c:v>
                </c:pt>
                <c:pt idx="805">
                  <c:v>10.9831692989545</c:v>
                </c:pt>
                <c:pt idx="806">
                  <c:v>10.9822917213286</c:v>
                </c:pt>
                <c:pt idx="807">
                  <c:v>10.9780650118902</c:v>
                </c:pt>
                <c:pt idx="808">
                  <c:v>10.9571214984954</c:v>
                </c:pt>
                <c:pt idx="809">
                  <c:v>11.0329600318126</c:v>
                </c:pt>
                <c:pt idx="810">
                  <c:v>11.000444705428899</c:v>
                </c:pt>
                <c:pt idx="811">
                  <c:v>11.0281872553134</c:v>
                </c:pt>
                <c:pt idx="812">
                  <c:v>10.9679627459222</c:v>
                </c:pt>
                <c:pt idx="813">
                  <c:v>10.970125305897801</c:v>
                </c:pt>
                <c:pt idx="814">
                  <c:v>10.918716101660699</c:v>
                </c:pt>
                <c:pt idx="815">
                  <c:v>10.861837928930401</c:v>
                </c:pt>
                <c:pt idx="816">
                  <c:v>11.126360805668099</c:v>
                </c:pt>
                <c:pt idx="817">
                  <c:v>11.143909519938999</c:v>
                </c:pt>
                <c:pt idx="818">
                  <c:v>11.2248710239909</c:v>
                </c:pt>
                <c:pt idx="819">
                  <c:v>11.246442439808501</c:v>
                </c:pt>
                <c:pt idx="820">
                  <c:v>11.3084325009262</c:v>
                </c:pt>
                <c:pt idx="821">
                  <c:v>11.2416189571918</c:v>
                </c:pt>
                <c:pt idx="822">
                  <c:v>11.166744709988301</c:v>
                </c:pt>
                <c:pt idx="823">
                  <c:v>11.2286663385963</c:v>
                </c:pt>
                <c:pt idx="824">
                  <c:v>11.193197941435701</c:v>
                </c:pt>
                <c:pt idx="825">
                  <c:v>11.177372290454199</c:v>
                </c:pt>
                <c:pt idx="826">
                  <c:v>11.1989707654188</c:v>
                </c:pt>
                <c:pt idx="827">
                  <c:v>11.1702778515789</c:v>
                </c:pt>
                <c:pt idx="828">
                  <c:v>11.183641807222999</c:v>
                </c:pt>
                <c:pt idx="829">
                  <c:v>11.2740874416906</c:v>
                </c:pt>
                <c:pt idx="830">
                  <c:v>11.2543516335103</c:v>
                </c:pt>
                <c:pt idx="831">
                  <c:v>11.3437744241145</c:v>
                </c:pt>
                <c:pt idx="832">
                  <c:v>11.386406318307101</c:v>
                </c:pt>
                <c:pt idx="833">
                  <c:v>11.390563470675801</c:v>
                </c:pt>
                <c:pt idx="834">
                  <c:v>11.3644116058887</c:v>
                </c:pt>
                <c:pt idx="835">
                  <c:v>11.401129445324299</c:v>
                </c:pt>
                <c:pt idx="836">
                  <c:v>11.4255935395026</c:v>
                </c:pt>
                <c:pt idx="837">
                  <c:v>11.4978512204941</c:v>
                </c:pt>
                <c:pt idx="838">
                  <c:v>11.410016754299299</c:v>
                </c:pt>
                <c:pt idx="839">
                  <c:v>11.3671825703022</c:v>
                </c:pt>
                <c:pt idx="840">
                  <c:v>11.314341096202</c:v>
                </c:pt>
                <c:pt idx="841">
                  <c:v>11.255891978793199</c:v>
                </c:pt>
                <c:pt idx="842">
                  <c:v>11.2855982049111</c:v>
                </c:pt>
                <c:pt idx="843">
                  <c:v>11.298804873192701</c:v>
                </c:pt>
                <c:pt idx="844">
                  <c:v>11.345729113203401</c:v>
                </c:pt>
                <c:pt idx="845">
                  <c:v>11.3761430928386</c:v>
                </c:pt>
                <c:pt idx="846">
                  <c:v>11.379324965571501</c:v>
                </c:pt>
                <c:pt idx="847">
                  <c:v>11.383718715865699</c:v>
                </c:pt>
                <c:pt idx="848">
                  <c:v>11.3135304809836</c:v>
                </c:pt>
                <c:pt idx="849">
                  <c:v>11.267145579334301</c:v>
                </c:pt>
                <c:pt idx="850">
                  <c:v>11.1785011557941</c:v>
                </c:pt>
                <c:pt idx="851">
                  <c:v>11.4624858822385</c:v>
                </c:pt>
                <c:pt idx="852">
                  <c:v>11.5069285377933</c:v>
                </c:pt>
                <c:pt idx="853">
                  <c:v>11.5565688307413</c:v>
                </c:pt>
                <c:pt idx="854">
                  <c:v>11.6164012172977</c:v>
                </c:pt>
                <c:pt idx="855">
                  <c:v>11.6391146057002</c:v>
                </c:pt>
                <c:pt idx="856">
                  <c:v>11.673325076035701</c:v>
                </c:pt>
                <c:pt idx="857">
                  <c:v>11.6975333030774</c:v>
                </c:pt>
                <c:pt idx="858">
                  <c:v>11.6602650817543</c:v>
                </c:pt>
                <c:pt idx="859">
                  <c:v>11.643859156262399</c:v>
                </c:pt>
                <c:pt idx="860">
                  <c:v>11.646489199797699</c:v>
                </c:pt>
                <c:pt idx="861">
                  <c:v>11.698468147664</c:v>
                </c:pt>
                <c:pt idx="862">
                  <c:v>11.7242472034391</c:v>
                </c:pt>
                <c:pt idx="863">
                  <c:v>11.640040735971001</c:v>
                </c:pt>
                <c:pt idx="864">
                  <c:v>11.3271066863391</c:v>
                </c:pt>
                <c:pt idx="865">
                  <c:v>11.2546037954809</c:v>
                </c:pt>
                <c:pt idx="866">
                  <c:v>11.3569102612691</c:v>
                </c:pt>
                <c:pt idx="867">
                  <c:v>11.3197690638985</c:v>
                </c:pt>
                <c:pt idx="868">
                  <c:v>11.378404917526</c:v>
                </c:pt>
                <c:pt idx="869">
                  <c:v>11.323764127835</c:v>
                </c:pt>
                <c:pt idx="870">
                  <c:v>11.329574328610599</c:v>
                </c:pt>
                <c:pt idx="871">
                  <c:v>11.301043498994201</c:v>
                </c:pt>
                <c:pt idx="872">
                  <c:v>11.3129963666291</c:v>
                </c:pt>
                <c:pt idx="873">
                  <c:v>11.238375205381599</c:v>
                </c:pt>
                <c:pt idx="874">
                  <c:v>11.308120243916701</c:v>
                </c:pt>
                <c:pt idx="875">
                  <c:v>11.040674801233299</c:v>
                </c:pt>
                <c:pt idx="876">
                  <c:v>11.1252376183271</c:v>
                </c:pt>
                <c:pt idx="877">
                  <c:v>11.1578972024035</c:v>
                </c:pt>
                <c:pt idx="878">
                  <c:v>10.9565735623306</c:v>
                </c:pt>
                <c:pt idx="879">
                  <c:v>10.9784591782982</c:v>
                </c:pt>
                <c:pt idx="880">
                  <c:v>10.868915229212799</c:v>
                </c:pt>
                <c:pt idx="881">
                  <c:v>10.953480954882099</c:v>
                </c:pt>
                <c:pt idx="882">
                  <c:v>11.044176927373</c:v>
                </c:pt>
                <c:pt idx="883">
                  <c:v>11.0268542100952</c:v>
                </c:pt>
                <c:pt idx="884">
                  <c:v>11.070675031294201</c:v>
                </c:pt>
                <c:pt idx="885">
                  <c:v>11.095276194894399</c:v>
                </c:pt>
                <c:pt idx="886">
                  <c:v>11.080592675322199</c:v>
                </c:pt>
                <c:pt idx="887">
                  <c:v>11.124328595438801</c:v>
                </c:pt>
                <c:pt idx="888">
                  <c:v>11.1515660437367</c:v>
                </c:pt>
                <c:pt idx="889">
                  <c:v>11.1662848810808</c:v>
                </c:pt>
                <c:pt idx="890">
                  <c:v>11.163606378491</c:v>
                </c:pt>
                <c:pt idx="891">
                  <c:v>11.171248944635099</c:v>
                </c:pt>
                <c:pt idx="892">
                  <c:v>11.244370801950801</c:v>
                </c:pt>
                <c:pt idx="893">
                  <c:v>11.2478383047552</c:v>
                </c:pt>
                <c:pt idx="894">
                  <c:v>11.271367116047101</c:v>
                </c:pt>
                <c:pt idx="895">
                  <c:v>11.281160648405701</c:v>
                </c:pt>
                <c:pt idx="896">
                  <c:v>11.291465232102199</c:v>
                </c:pt>
                <c:pt idx="897">
                  <c:v>11.263451791546199</c:v>
                </c:pt>
                <c:pt idx="898">
                  <c:v>11.2563614094764</c:v>
                </c:pt>
                <c:pt idx="899">
                  <c:v>11.2377201862988</c:v>
                </c:pt>
                <c:pt idx="900">
                  <c:v>11.2885905827623</c:v>
                </c:pt>
                <c:pt idx="901">
                  <c:v>11.206367444105</c:v>
                </c:pt>
                <c:pt idx="902">
                  <c:v>11.1802424417151</c:v>
                </c:pt>
                <c:pt idx="903">
                  <c:v>11.217660610413301</c:v>
                </c:pt>
                <c:pt idx="904">
                  <c:v>11.2531167764419</c:v>
                </c:pt>
                <c:pt idx="905">
                  <c:v>11.1638552648583</c:v>
                </c:pt>
                <c:pt idx="906">
                  <c:v>11.185074708948999</c:v>
                </c:pt>
                <c:pt idx="907">
                  <c:v>11.262408498806399</c:v>
                </c:pt>
                <c:pt idx="908">
                  <c:v>11.2178368307352</c:v>
                </c:pt>
                <c:pt idx="909">
                  <c:v>11.3080239728331</c:v>
                </c:pt>
                <c:pt idx="910">
                  <c:v>11.2609341423969</c:v>
                </c:pt>
                <c:pt idx="911">
                  <c:v>11.158836652660799</c:v>
                </c:pt>
                <c:pt idx="912">
                  <c:v>11.0723515385521</c:v>
                </c:pt>
                <c:pt idx="913">
                  <c:v>11.1825907293154</c:v>
                </c:pt>
                <c:pt idx="914">
                  <c:v>11.050172271322699</c:v>
                </c:pt>
                <c:pt idx="915">
                  <c:v>11.0700638180572</c:v>
                </c:pt>
                <c:pt idx="916">
                  <c:v>11.0988851020425</c:v>
                </c:pt>
                <c:pt idx="917">
                  <c:v>11.1047369646431</c:v>
                </c:pt>
                <c:pt idx="918">
                  <c:v>11.0089379352126</c:v>
                </c:pt>
                <c:pt idx="919">
                  <c:v>11.0241698962274</c:v>
                </c:pt>
                <c:pt idx="920">
                  <c:v>11.131472044023599</c:v>
                </c:pt>
                <c:pt idx="921">
                  <c:v>11.133277792975599</c:v>
                </c:pt>
                <c:pt idx="922">
                  <c:v>11.050584953897699</c:v>
                </c:pt>
                <c:pt idx="923">
                  <c:v>11.1289650330379</c:v>
                </c:pt>
                <c:pt idx="924">
                  <c:v>11.0214280613498</c:v>
                </c:pt>
                <c:pt idx="925">
                  <c:v>10.9519654672317</c:v>
                </c:pt>
                <c:pt idx="926">
                  <c:v>10.8212026527976</c:v>
                </c:pt>
                <c:pt idx="927">
                  <c:v>10.8177077702071</c:v>
                </c:pt>
                <c:pt idx="928">
                  <c:v>10.740431423015099</c:v>
                </c:pt>
                <c:pt idx="929">
                  <c:v>10.6644395149009</c:v>
                </c:pt>
                <c:pt idx="930">
                  <c:v>10.8344011213381</c:v>
                </c:pt>
                <c:pt idx="931">
                  <c:v>10.9514700274043</c:v>
                </c:pt>
                <c:pt idx="932">
                  <c:v>11.0425541665678</c:v>
                </c:pt>
                <c:pt idx="933">
                  <c:v>11.083193470448199</c:v>
                </c:pt>
                <c:pt idx="934">
                  <c:v>11.1003246115897</c:v>
                </c:pt>
                <c:pt idx="935">
                  <c:v>11.170765835070601</c:v>
                </c:pt>
                <c:pt idx="936">
                  <c:v>11.163934624423201</c:v>
                </c:pt>
                <c:pt idx="937">
                  <c:v>11.276795738754901</c:v>
                </c:pt>
                <c:pt idx="938">
                  <c:v>11.296633748621099</c:v>
                </c:pt>
                <c:pt idx="939">
                  <c:v>11.389697610561401</c:v>
                </c:pt>
                <c:pt idx="940">
                  <c:v>11.426065158707299</c:v>
                </c:pt>
                <c:pt idx="941">
                  <c:v>11.4827304889748</c:v>
                </c:pt>
                <c:pt idx="942">
                  <c:v>11.3138818547329</c:v>
                </c:pt>
                <c:pt idx="943">
                  <c:v>11.528483327078501</c:v>
                </c:pt>
                <c:pt idx="944">
                  <c:v>11.6413165268781</c:v>
                </c:pt>
                <c:pt idx="945">
                  <c:v>11.576311478550201</c:v>
                </c:pt>
                <c:pt idx="946">
                  <c:v>11.598246549557601</c:v>
                </c:pt>
                <c:pt idx="947">
                  <c:v>11.5897650681393</c:v>
                </c:pt>
                <c:pt idx="948">
                  <c:v>11.556040793692199</c:v>
                </c:pt>
                <c:pt idx="949">
                  <c:v>11.600221901519699</c:v>
                </c:pt>
                <c:pt idx="950">
                  <c:v>11.5951715634632</c:v>
                </c:pt>
                <c:pt idx="951">
                  <c:v>11.8669963920548</c:v>
                </c:pt>
                <c:pt idx="952">
                  <c:v>11.925097292268401</c:v>
                </c:pt>
                <c:pt idx="953">
                  <c:v>11.9576636341259</c:v>
                </c:pt>
                <c:pt idx="954">
                  <c:v>11.8816255508757</c:v>
                </c:pt>
                <c:pt idx="955">
                  <c:v>11.902282688846199</c:v>
                </c:pt>
                <c:pt idx="956">
                  <c:v>11.8619084000019</c:v>
                </c:pt>
                <c:pt idx="957">
                  <c:v>11.8490106257891</c:v>
                </c:pt>
                <c:pt idx="958">
                  <c:v>11.9220845200767</c:v>
                </c:pt>
                <c:pt idx="959">
                  <c:v>12.009712091823401</c:v>
                </c:pt>
                <c:pt idx="960">
                  <c:v>11.9569071117485</c:v>
                </c:pt>
                <c:pt idx="961">
                  <c:v>11.9782914950011</c:v>
                </c:pt>
                <c:pt idx="962">
                  <c:v>11.952363955180401</c:v>
                </c:pt>
                <c:pt idx="963">
                  <c:v>11.8777054239794</c:v>
                </c:pt>
                <c:pt idx="964">
                  <c:v>11.9387077017932</c:v>
                </c:pt>
                <c:pt idx="965">
                  <c:v>11.8854248584265</c:v>
                </c:pt>
                <c:pt idx="966">
                  <c:v>11.896687662272999</c:v>
                </c:pt>
                <c:pt idx="967">
                  <c:v>11.7934834452314</c:v>
                </c:pt>
                <c:pt idx="968">
                  <c:v>11.8713255551845</c:v>
                </c:pt>
                <c:pt idx="969">
                  <c:v>11.6826225817588</c:v>
                </c:pt>
                <c:pt idx="970">
                  <c:v>11.589922521767599</c:v>
                </c:pt>
                <c:pt idx="971">
                  <c:v>11.5113377605817</c:v>
                </c:pt>
                <c:pt idx="972">
                  <c:v>11.6714299821303</c:v>
                </c:pt>
                <c:pt idx="973">
                  <c:v>11.883343427076399</c:v>
                </c:pt>
                <c:pt idx="974">
                  <c:v>11.987133961726901</c:v>
                </c:pt>
                <c:pt idx="975">
                  <c:v>12.065696984554</c:v>
                </c:pt>
                <c:pt idx="976">
                  <c:v>12.082499641290701</c:v>
                </c:pt>
                <c:pt idx="977">
                  <c:v>12.0718499604654</c:v>
                </c:pt>
                <c:pt idx="978">
                  <c:v>12.089641258758601</c:v>
                </c:pt>
                <c:pt idx="979">
                  <c:v>12.0630304043822</c:v>
                </c:pt>
                <c:pt idx="980">
                  <c:v>12.009002192192099</c:v>
                </c:pt>
                <c:pt idx="981">
                  <c:v>11.8555125951366</c:v>
                </c:pt>
                <c:pt idx="982">
                  <c:v>11.857547202873301</c:v>
                </c:pt>
                <c:pt idx="983">
                  <c:v>11.684549028323699</c:v>
                </c:pt>
                <c:pt idx="984">
                  <c:v>11.627250039728199</c:v>
                </c:pt>
                <c:pt idx="985">
                  <c:v>11.858254646230799</c:v>
                </c:pt>
                <c:pt idx="986">
                  <c:v>11.981686634769</c:v>
                </c:pt>
                <c:pt idx="987">
                  <c:v>11.912589885375599</c:v>
                </c:pt>
                <c:pt idx="988">
                  <c:v>11.797784794537799</c:v>
                </c:pt>
                <c:pt idx="989">
                  <c:v>11.7733384084106</c:v>
                </c:pt>
                <c:pt idx="990">
                  <c:v>11.752722864806</c:v>
                </c:pt>
                <c:pt idx="991">
                  <c:v>11.8415429481038</c:v>
                </c:pt>
                <c:pt idx="992">
                  <c:v>11.917082375134299</c:v>
                </c:pt>
                <c:pt idx="993">
                  <c:v>11.970196911925701</c:v>
                </c:pt>
                <c:pt idx="994">
                  <c:v>12.0187187221117</c:v>
                </c:pt>
                <c:pt idx="995">
                  <c:v>12.1098153038251</c:v>
                </c:pt>
                <c:pt idx="996">
                  <c:v>11.9935507186772</c:v>
                </c:pt>
                <c:pt idx="997">
                  <c:v>12.0041981830124</c:v>
                </c:pt>
                <c:pt idx="998">
                  <c:v>11.9516348884097</c:v>
                </c:pt>
                <c:pt idx="999">
                  <c:v>11.817805544904701</c:v>
                </c:pt>
                <c:pt idx="1000">
                  <c:v>11.8101769093974</c:v>
                </c:pt>
                <c:pt idx="1001">
                  <c:v>11.574336018177499</c:v>
                </c:pt>
                <c:pt idx="1002">
                  <c:v>11.722864436677201</c:v>
                </c:pt>
                <c:pt idx="1003">
                  <c:v>11.8666725225556</c:v>
                </c:pt>
                <c:pt idx="1004">
                  <c:v>11.8489054037661</c:v>
                </c:pt>
                <c:pt idx="1005">
                  <c:v>11.9192898690515</c:v>
                </c:pt>
                <c:pt idx="1006">
                  <c:v>11.868968747675</c:v>
                </c:pt>
                <c:pt idx="1007">
                  <c:v>11.801303323162299</c:v>
                </c:pt>
                <c:pt idx="1008">
                  <c:v>11.8715595412189</c:v>
                </c:pt>
                <c:pt idx="1009">
                  <c:v>11.8436839851393</c:v>
                </c:pt>
                <c:pt idx="1010">
                  <c:v>13.363261141025299</c:v>
                </c:pt>
                <c:pt idx="1011">
                  <c:v>13.310822786661401</c:v>
                </c:pt>
                <c:pt idx="1012">
                  <c:v>13.308170739044799</c:v>
                </c:pt>
                <c:pt idx="1013">
                  <c:v>13.3496779639965</c:v>
                </c:pt>
                <c:pt idx="1014">
                  <c:v>13.366161611419599</c:v>
                </c:pt>
                <c:pt idx="1015">
                  <c:v>13.512928092078401</c:v>
                </c:pt>
                <c:pt idx="1016">
                  <c:v>13.509541663718201</c:v>
                </c:pt>
                <c:pt idx="1017">
                  <c:v>13.5223847469837</c:v>
                </c:pt>
                <c:pt idx="1018">
                  <c:v>13.4932523090764</c:v>
                </c:pt>
                <c:pt idx="1019">
                  <c:v>13.469139031359701</c:v>
                </c:pt>
                <c:pt idx="1020">
                  <c:v>13.5354788909804</c:v>
                </c:pt>
                <c:pt idx="1021">
                  <c:v>13.536545690889</c:v>
                </c:pt>
                <c:pt idx="1022">
                  <c:v>13.505353500357501</c:v>
                </c:pt>
                <c:pt idx="1023">
                  <c:v>13.414064644919399</c:v>
                </c:pt>
                <c:pt idx="1024">
                  <c:v>13.424398588129799</c:v>
                </c:pt>
                <c:pt idx="1025">
                  <c:v>13.171958186460801</c:v>
                </c:pt>
                <c:pt idx="1026">
                  <c:v>13.2145331472368</c:v>
                </c:pt>
                <c:pt idx="1027">
                  <c:v>13.032880027710601</c:v>
                </c:pt>
                <c:pt idx="1028">
                  <c:v>12.973089838797801</c:v>
                </c:pt>
                <c:pt idx="1029">
                  <c:v>13.141697196275601</c:v>
                </c:pt>
                <c:pt idx="1030">
                  <c:v>13.0493569013376</c:v>
                </c:pt>
                <c:pt idx="1031">
                  <c:v>13.132462910121101</c:v>
                </c:pt>
                <c:pt idx="1032">
                  <c:v>13.0635003472654</c:v>
                </c:pt>
                <c:pt idx="1033">
                  <c:v>13.216813667095501</c:v>
                </c:pt>
                <c:pt idx="1034">
                  <c:v>13.132887579309299</c:v>
                </c:pt>
                <c:pt idx="1035">
                  <c:v>13.2509670259623</c:v>
                </c:pt>
                <c:pt idx="1036">
                  <c:v>13.286321022493899</c:v>
                </c:pt>
                <c:pt idx="1037">
                  <c:v>13.1924059621716</c:v>
                </c:pt>
                <c:pt idx="1038">
                  <c:v>13.727576877155</c:v>
                </c:pt>
                <c:pt idx="1039">
                  <c:v>14.4803984375386</c:v>
                </c:pt>
                <c:pt idx="1040">
                  <c:v>14.726137941465399</c:v>
                </c:pt>
                <c:pt idx="1041">
                  <c:v>14.1040814935351</c:v>
                </c:pt>
                <c:pt idx="1042">
                  <c:v>13.9636012572879</c:v>
                </c:pt>
                <c:pt idx="1043">
                  <c:v>14.064519067832</c:v>
                </c:pt>
                <c:pt idx="1044">
                  <c:v>14.093883743060299</c:v>
                </c:pt>
                <c:pt idx="1045">
                  <c:v>14.1706790482957</c:v>
                </c:pt>
                <c:pt idx="1046">
                  <c:v>14.148956702950599</c:v>
                </c:pt>
                <c:pt idx="1047">
                  <c:v>14.147275196299001</c:v>
                </c:pt>
                <c:pt idx="1048">
                  <c:v>14.1649439599573</c:v>
                </c:pt>
                <c:pt idx="1049">
                  <c:v>14.178318514668399</c:v>
                </c:pt>
                <c:pt idx="1050">
                  <c:v>14.119550004088101</c:v>
                </c:pt>
                <c:pt idx="1051">
                  <c:v>14.141228532314599</c:v>
                </c:pt>
                <c:pt idx="1052">
                  <c:v>14.1322215998795</c:v>
                </c:pt>
                <c:pt idx="1053">
                  <c:v>14.099889733636401</c:v>
                </c:pt>
                <c:pt idx="1054">
                  <c:v>14.022385657026</c:v>
                </c:pt>
                <c:pt idx="1055">
                  <c:v>14.045960209722701</c:v>
                </c:pt>
                <c:pt idx="1056">
                  <c:v>13.990088195840601</c:v>
                </c:pt>
                <c:pt idx="1057">
                  <c:v>14.0212733674019</c:v>
                </c:pt>
                <c:pt idx="1058">
                  <c:v>13.9778076645746</c:v>
                </c:pt>
                <c:pt idx="1059">
                  <c:v>13.974936578842399</c:v>
                </c:pt>
                <c:pt idx="1060">
                  <c:v>13.9240731344468</c:v>
                </c:pt>
                <c:pt idx="1061">
                  <c:v>13.9903370783321</c:v>
                </c:pt>
                <c:pt idx="1062">
                  <c:v>14.0543121417329</c:v>
                </c:pt>
                <c:pt idx="1063">
                  <c:v>14.029637994676101</c:v>
                </c:pt>
                <c:pt idx="1064">
                  <c:v>14.1259816269681</c:v>
                </c:pt>
                <c:pt idx="1065">
                  <c:v>14.086534305991901</c:v>
                </c:pt>
                <c:pt idx="1066">
                  <c:v>13.965772231995601</c:v>
                </c:pt>
                <c:pt idx="1067">
                  <c:v>13.96972120369</c:v>
                </c:pt>
                <c:pt idx="1068">
                  <c:v>13.996086395073901</c:v>
                </c:pt>
                <c:pt idx="1069">
                  <c:v>14.1320950933367</c:v>
                </c:pt>
                <c:pt idx="1070">
                  <c:v>14.1200119753666</c:v>
                </c:pt>
                <c:pt idx="1071">
                  <c:v>14.1143315207564</c:v>
                </c:pt>
                <c:pt idx="1072">
                  <c:v>14.1011771729377</c:v>
                </c:pt>
                <c:pt idx="1073">
                  <c:v>14.294054418263499</c:v>
                </c:pt>
                <c:pt idx="1074">
                  <c:v>14.302690372283999</c:v>
                </c:pt>
                <c:pt idx="1075">
                  <c:v>14.238286488699901</c:v>
                </c:pt>
                <c:pt idx="1076">
                  <c:v>14.228944729522899</c:v>
                </c:pt>
                <c:pt idx="1077">
                  <c:v>14.2699707943001</c:v>
                </c:pt>
                <c:pt idx="1078">
                  <c:v>14.264485249274699</c:v>
                </c:pt>
                <c:pt idx="1079">
                  <c:v>14.199898305556401</c:v>
                </c:pt>
                <c:pt idx="1080">
                  <c:v>14.131907550464399</c:v>
                </c:pt>
                <c:pt idx="1081">
                  <c:v>14.1806016551047</c:v>
                </c:pt>
                <c:pt idx="1082">
                  <c:v>14.181585645613</c:v>
                </c:pt>
                <c:pt idx="1083">
                  <c:v>14.220182543575801</c:v>
                </c:pt>
                <c:pt idx="1084">
                  <c:v>14.1619535893399</c:v>
                </c:pt>
                <c:pt idx="1085">
                  <c:v>14.1203914959074</c:v>
                </c:pt>
                <c:pt idx="1086">
                  <c:v>14.1124734725522</c:v>
                </c:pt>
                <c:pt idx="1087">
                  <c:v>14.1347163364937</c:v>
                </c:pt>
                <c:pt idx="1088">
                  <c:v>14.047173916951699</c:v>
                </c:pt>
                <c:pt idx="1089">
                  <c:v>14.039687638417</c:v>
                </c:pt>
                <c:pt idx="1090">
                  <c:v>14.066118538674299</c:v>
                </c:pt>
                <c:pt idx="1091">
                  <c:v>14.1256594398446</c:v>
                </c:pt>
                <c:pt idx="1092">
                  <c:v>14.1375528089785</c:v>
                </c:pt>
                <c:pt idx="1093">
                  <c:v>14.1363021568823</c:v>
                </c:pt>
                <c:pt idx="1094">
                  <c:v>14.0834261331302</c:v>
                </c:pt>
                <c:pt idx="1095">
                  <c:v>14.202484150378</c:v>
                </c:pt>
                <c:pt idx="1096">
                  <c:v>14.218375420545</c:v>
                </c:pt>
                <c:pt idx="1097">
                  <c:v>14.2943468998143</c:v>
                </c:pt>
                <c:pt idx="1098">
                  <c:v>14.3777996305339</c:v>
                </c:pt>
                <c:pt idx="1099">
                  <c:v>14.4380651483572</c:v>
                </c:pt>
                <c:pt idx="1100">
                  <c:v>14.4738158555268</c:v>
                </c:pt>
                <c:pt idx="1101">
                  <c:v>14.4443219741371</c:v>
                </c:pt>
                <c:pt idx="1102">
                  <c:v>14.376169752570799</c:v>
                </c:pt>
                <c:pt idx="1103">
                  <c:v>14.3411499472861</c:v>
                </c:pt>
                <c:pt idx="1104">
                  <c:v>14.174490942412</c:v>
                </c:pt>
                <c:pt idx="1105">
                  <c:v>15.2510014627375</c:v>
                </c:pt>
                <c:pt idx="1106">
                  <c:v>15.306940217017299</c:v>
                </c:pt>
                <c:pt idx="1107">
                  <c:v>15.298428339899999</c:v>
                </c:pt>
                <c:pt idx="1108">
                  <c:v>15.1791775867075</c:v>
                </c:pt>
                <c:pt idx="1109">
                  <c:v>15.4250680477678</c:v>
                </c:pt>
                <c:pt idx="1110">
                  <c:v>15.3119063987108</c:v>
                </c:pt>
                <c:pt idx="1111">
                  <c:v>15.2680161229636</c:v>
                </c:pt>
                <c:pt idx="1112">
                  <c:v>15.3742828340696</c:v>
                </c:pt>
                <c:pt idx="1113">
                  <c:v>15.4752518515115</c:v>
                </c:pt>
                <c:pt idx="1114">
                  <c:v>15.468302274738599</c:v>
                </c:pt>
                <c:pt idx="1115">
                  <c:v>15.328510837839101</c:v>
                </c:pt>
                <c:pt idx="1116">
                  <c:v>15.4811887709335</c:v>
                </c:pt>
                <c:pt idx="1117">
                  <c:v>14.466276142044601</c:v>
                </c:pt>
                <c:pt idx="1118">
                  <c:v>14.467819182904</c:v>
                </c:pt>
                <c:pt idx="1119">
                  <c:v>14.4674711988352</c:v>
                </c:pt>
                <c:pt idx="1120">
                  <c:v>14.491382629418201</c:v>
                </c:pt>
                <c:pt idx="1121">
                  <c:v>14.4418868616978</c:v>
                </c:pt>
                <c:pt idx="1122">
                  <c:v>14.372086358613</c:v>
                </c:pt>
                <c:pt idx="1123">
                  <c:v>14.4018605032732</c:v>
                </c:pt>
                <c:pt idx="1124">
                  <c:v>14.571372969498199</c:v>
                </c:pt>
                <c:pt idx="1125">
                  <c:v>14.6084856808481</c:v>
                </c:pt>
                <c:pt idx="1126">
                  <c:v>14.753650306765101</c:v>
                </c:pt>
                <c:pt idx="1127">
                  <c:v>14.7939447896053</c:v>
                </c:pt>
                <c:pt idx="1128">
                  <c:v>14.7182511766314</c:v>
                </c:pt>
                <c:pt idx="1129">
                  <c:v>14.925905224670799</c:v>
                </c:pt>
                <c:pt idx="1130">
                  <c:v>15.0402885292467</c:v>
                </c:pt>
                <c:pt idx="1131">
                  <c:v>14.958607153557599</c:v>
                </c:pt>
                <c:pt idx="1132">
                  <c:v>14.817403466799499</c:v>
                </c:pt>
                <c:pt idx="1133">
                  <c:v>14.904723011664</c:v>
                </c:pt>
                <c:pt idx="1134">
                  <c:v>14.801194013812401</c:v>
                </c:pt>
                <c:pt idx="1135">
                  <c:v>14.8065891470929</c:v>
                </c:pt>
                <c:pt idx="1136">
                  <c:v>14.7288020139589</c:v>
                </c:pt>
                <c:pt idx="1137">
                  <c:v>14.811832099040201</c:v>
                </c:pt>
                <c:pt idx="1138">
                  <c:v>14.7971171233836</c:v>
                </c:pt>
                <c:pt idx="1139">
                  <c:v>14.7574736727175</c:v>
                </c:pt>
                <c:pt idx="1140">
                  <c:v>14.6419089798486</c:v>
                </c:pt>
                <c:pt idx="1141">
                  <c:v>14.495742612368501</c:v>
                </c:pt>
                <c:pt idx="1142">
                  <c:v>14.231511772081401</c:v>
                </c:pt>
                <c:pt idx="1143">
                  <c:v>13.916433655794799</c:v>
                </c:pt>
                <c:pt idx="1144">
                  <c:v>13.7877532451877</c:v>
                </c:pt>
                <c:pt idx="1145">
                  <c:v>14.1105270522034</c:v>
                </c:pt>
                <c:pt idx="1146">
                  <c:v>14.2521791472284</c:v>
                </c:pt>
                <c:pt idx="1147">
                  <c:v>14.252055606044101</c:v>
                </c:pt>
                <c:pt idx="1148">
                  <c:v>14.1676461714392</c:v>
                </c:pt>
                <c:pt idx="1149">
                  <c:v>13.8508266805331</c:v>
                </c:pt>
                <c:pt idx="1150">
                  <c:v>14.078352625101999</c:v>
                </c:pt>
                <c:pt idx="1151">
                  <c:v>14.2230187096119</c:v>
                </c:pt>
                <c:pt idx="1152">
                  <c:v>14.048033188269599</c:v>
                </c:pt>
                <c:pt idx="1153">
                  <c:v>14.257779527371699</c:v>
                </c:pt>
                <c:pt idx="1154">
                  <c:v>14.040826484490299</c:v>
                </c:pt>
                <c:pt idx="1155">
                  <c:v>14.0883838708027</c:v>
                </c:pt>
                <c:pt idx="1156">
                  <c:v>14.196092963607301</c:v>
                </c:pt>
                <c:pt idx="1157">
                  <c:v>14.156100272211599</c:v>
                </c:pt>
                <c:pt idx="1158">
                  <c:v>14.286211220237901</c:v>
                </c:pt>
                <c:pt idx="1159">
                  <c:v>14.399181279809801</c:v>
                </c:pt>
                <c:pt idx="1160">
                  <c:v>14.4453934903666</c:v>
                </c:pt>
                <c:pt idx="1161">
                  <c:v>14.2659116582537</c:v>
                </c:pt>
                <c:pt idx="1162">
                  <c:v>14.266239624087</c:v>
                </c:pt>
                <c:pt idx="1163">
                  <c:v>13.9028550945772</c:v>
                </c:pt>
                <c:pt idx="1164">
                  <c:v>13.895907947380801</c:v>
                </c:pt>
                <c:pt idx="1165">
                  <c:v>13.9216987299718</c:v>
                </c:pt>
                <c:pt idx="1166">
                  <c:v>14.0099024065503</c:v>
                </c:pt>
                <c:pt idx="1167">
                  <c:v>13.6683916927047</c:v>
                </c:pt>
                <c:pt idx="1168">
                  <c:v>13.604582594224601</c:v>
                </c:pt>
                <c:pt idx="1169">
                  <c:v>13.7618361882136</c:v>
                </c:pt>
                <c:pt idx="1170">
                  <c:v>13.7779673559572</c:v>
                </c:pt>
                <c:pt idx="1171">
                  <c:v>14.007138729531199</c:v>
                </c:pt>
                <c:pt idx="1172">
                  <c:v>14.181460661588799</c:v>
                </c:pt>
                <c:pt idx="1173">
                  <c:v>14.086376284188001</c:v>
                </c:pt>
                <c:pt idx="1174">
                  <c:v>14.1350320383926</c:v>
                </c:pt>
                <c:pt idx="1175">
                  <c:v>14.329574140239099</c:v>
                </c:pt>
                <c:pt idx="1176">
                  <c:v>14.3283916187538</c:v>
                </c:pt>
                <c:pt idx="1177">
                  <c:v>14.337100398603701</c:v>
                </c:pt>
                <c:pt idx="1178">
                  <c:v>14.2461186470477</c:v>
                </c:pt>
                <c:pt idx="1179">
                  <c:v>14.1790554715292</c:v>
                </c:pt>
                <c:pt idx="1180">
                  <c:v>14.281201831248399</c:v>
                </c:pt>
                <c:pt idx="1181">
                  <c:v>14.437137909417901</c:v>
                </c:pt>
                <c:pt idx="1182">
                  <c:v>14.469499675541901</c:v>
                </c:pt>
                <c:pt idx="1183">
                  <c:v>14.377195991936899</c:v>
                </c:pt>
                <c:pt idx="1184">
                  <c:v>14.3941969279616</c:v>
                </c:pt>
                <c:pt idx="1185">
                  <c:v>14.782662650886399</c:v>
                </c:pt>
                <c:pt idx="1186">
                  <c:v>14.6940582574634</c:v>
                </c:pt>
                <c:pt idx="1187">
                  <c:v>14.615940154489101</c:v>
                </c:pt>
                <c:pt idx="1188">
                  <c:v>14.5586991409905</c:v>
                </c:pt>
                <c:pt idx="1189">
                  <c:v>14.555271394456801</c:v>
                </c:pt>
                <c:pt idx="1190">
                  <c:v>14.5672858206883</c:v>
                </c:pt>
                <c:pt idx="1191">
                  <c:v>14.5312911688042</c:v>
                </c:pt>
                <c:pt idx="1192">
                  <c:v>14.5839204049808</c:v>
                </c:pt>
                <c:pt idx="1193">
                  <c:v>14.683111818395099</c:v>
                </c:pt>
                <c:pt idx="1194">
                  <c:v>14.6114457180472</c:v>
                </c:pt>
                <c:pt idx="1195">
                  <c:v>14.817391529442199</c:v>
                </c:pt>
                <c:pt idx="1196">
                  <c:v>14.4969947612851</c:v>
                </c:pt>
                <c:pt idx="1197">
                  <c:v>14.4169129631125</c:v>
                </c:pt>
                <c:pt idx="1198">
                  <c:v>14.4227373023258</c:v>
                </c:pt>
                <c:pt idx="1199">
                  <c:v>14.4157572871599</c:v>
                </c:pt>
                <c:pt idx="1200">
                  <c:v>14.165100112371</c:v>
                </c:pt>
                <c:pt idx="1201">
                  <c:v>14.069073833478001</c:v>
                </c:pt>
                <c:pt idx="1202">
                  <c:v>14.2612657618436</c:v>
                </c:pt>
                <c:pt idx="1203">
                  <c:v>14.131128533589299</c:v>
                </c:pt>
                <c:pt idx="1204">
                  <c:v>14.324951312178399</c:v>
                </c:pt>
                <c:pt idx="1205">
                  <c:v>14.3444376294475</c:v>
                </c:pt>
                <c:pt idx="1206">
                  <c:v>14.263689516473899</c:v>
                </c:pt>
                <c:pt idx="1207">
                  <c:v>14.287369550120101</c:v>
                </c:pt>
                <c:pt idx="1208">
                  <c:v>14.320293633230699</c:v>
                </c:pt>
                <c:pt idx="1209">
                  <c:v>14.409118158022</c:v>
                </c:pt>
                <c:pt idx="1210">
                  <c:v>14.4603754283289</c:v>
                </c:pt>
                <c:pt idx="1211">
                  <c:v>14.3317069814169</c:v>
                </c:pt>
                <c:pt idx="1212">
                  <c:v>14.427570986376701</c:v>
                </c:pt>
                <c:pt idx="1213">
                  <c:v>14.329177557632899</c:v>
                </c:pt>
                <c:pt idx="1214">
                  <c:v>14.168927357088499</c:v>
                </c:pt>
                <c:pt idx="1215">
                  <c:v>14.4205488020277</c:v>
                </c:pt>
                <c:pt idx="1216">
                  <c:v>14.5379714053147</c:v>
                </c:pt>
                <c:pt idx="1217">
                  <c:v>14.554411783537599</c:v>
                </c:pt>
                <c:pt idx="1218">
                  <c:v>14.493646118064699</c:v>
                </c:pt>
                <c:pt idx="1219">
                  <c:v>14.508083204565599</c:v>
                </c:pt>
                <c:pt idx="1220">
                  <c:v>14.3145479918203</c:v>
                </c:pt>
                <c:pt idx="1221">
                  <c:v>14.418143674921399</c:v>
                </c:pt>
                <c:pt idx="1222">
                  <c:v>14.529471013060199</c:v>
                </c:pt>
                <c:pt idx="1223">
                  <c:v>14.700324548681801</c:v>
                </c:pt>
                <c:pt idx="1224">
                  <c:v>14.482702432547001</c:v>
                </c:pt>
                <c:pt idx="1225">
                  <c:v>14.350447281527901</c:v>
                </c:pt>
                <c:pt idx="1226">
                  <c:v>14.530404910089899</c:v>
                </c:pt>
                <c:pt idx="1227">
                  <c:v>14.722741664373</c:v>
                </c:pt>
                <c:pt idx="1228">
                  <c:v>14.882460501596499</c:v>
                </c:pt>
                <c:pt idx="1229">
                  <c:v>14.8440647595414</c:v>
                </c:pt>
                <c:pt idx="1230">
                  <c:v>14.806432409242801</c:v>
                </c:pt>
                <c:pt idx="1231">
                  <c:v>14.932375365768101</c:v>
                </c:pt>
                <c:pt idx="1232">
                  <c:v>14.856566751714899</c:v>
                </c:pt>
                <c:pt idx="1233">
                  <c:v>14.720179944599799</c:v>
                </c:pt>
                <c:pt idx="1234">
                  <c:v>14.575227236749001</c:v>
                </c:pt>
                <c:pt idx="1235">
                  <c:v>14.619033317968</c:v>
                </c:pt>
                <c:pt idx="1236">
                  <c:v>14.5105985130406</c:v>
                </c:pt>
                <c:pt idx="1237">
                  <c:v>14.177085492617399</c:v>
                </c:pt>
                <c:pt idx="1238">
                  <c:v>14.1158684895964</c:v>
                </c:pt>
                <c:pt idx="1239">
                  <c:v>14.174422467062699</c:v>
                </c:pt>
                <c:pt idx="1240">
                  <c:v>14.2922555215366</c:v>
                </c:pt>
                <c:pt idx="1241">
                  <c:v>14.024545846442599</c:v>
                </c:pt>
                <c:pt idx="1242">
                  <c:v>14.1008630233841</c:v>
                </c:pt>
                <c:pt idx="1243">
                  <c:v>13.866631015483099</c:v>
                </c:pt>
                <c:pt idx="1244">
                  <c:v>13.945580889659301</c:v>
                </c:pt>
                <c:pt idx="1245">
                  <c:v>13.8855760688455</c:v>
                </c:pt>
                <c:pt idx="1246">
                  <c:v>13.916938130407001</c:v>
                </c:pt>
                <c:pt idx="1247">
                  <c:v>14.176492278706901</c:v>
                </c:pt>
                <c:pt idx="1248">
                  <c:v>13.9931469142228</c:v>
                </c:pt>
                <c:pt idx="1249">
                  <c:v>14.213326031645799</c:v>
                </c:pt>
                <c:pt idx="1250">
                  <c:v>14.174122260463999</c:v>
                </c:pt>
                <c:pt idx="1251">
                  <c:v>14.351330861609</c:v>
                </c:pt>
                <c:pt idx="1252">
                  <c:v>14.635519804945099</c:v>
                </c:pt>
                <c:pt idx="1253">
                  <c:v>14.639461156327799</c:v>
                </c:pt>
                <c:pt idx="1254">
                  <c:v>14.5922109657365</c:v>
                </c:pt>
                <c:pt idx="1255">
                  <c:v>14.278865694161601</c:v>
                </c:pt>
                <c:pt idx="1256">
                  <c:v>14.127156982551501</c:v>
                </c:pt>
                <c:pt idx="1257">
                  <c:v>14.0179465120989</c:v>
                </c:pt>
              </c:numCache>
            </c:numRef>
          </c:val>
          <c:smooth val="0"/>
        </c:ser>
        <c:dLbls>
          <c:showLegendKey val="0"/>
          <c:showVal val="0"/>
          <c:showCatName val="0"/>
          <c:showSerName val="0"/>
          <c:showPercent val="0"/>
          <c:showBubbleSize val="0"/>
        </c:dLbls>
        <c:marker val="1"/>
        <c:smooth val="0"/>
        <c:axId val="330322688"/>
        <c:axId val="330324224"/>
      </c:lineChart>
      <c:dateAx>
        <c:axId val="330322688"/>
        <c:scaling>
          <c:orientation val="minMax"/>
          <c:max val="42407"/>
        </c:scaling>
        <c:delete val="0"/>
        <c:axPos val="b"/>
        <c:numFmt formatCode="[$-409]yy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330324224"/>
        <c:crosses val="autoZero"/>
        <c:auto val="0"/>
        <c:lblOffset val="100"/>
        <c:baseTimeUnit val="days"/>
        <c:majorUnit val="12"/>
        <c:majorTimeUnit val="months"/>
        <c:minorUnit val="2"/>
        <c:minorTimeUnit val="months"/>
      </c:dateAx>
      <c:valAx>
        <c:axId val="330324224"/>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330322688"/>
        <c:crosses val="autoZero"/>
        <c:crossBetween val="between"/>
      </c:valAx>
      <c:spPr>
        <a:noFill/>
        <a:ln w="3175">
          <a:noFill/>
          <a:prstDash val="solid"/>
        </a:ln>
      </c:spPr>
    </c:plotArea>
    <c:legend>
      <c:legendPos val="b"/>
      <c:layout>
        <c:manualLayout>
          <c:xMode val="edge"/>
          <c:yMode val="edge"/>
          <c:x val="0"/>
          <c:y val="0.97248331833858148"/>
          <c:w val="1"/>
          <c:h val="2.751668166141849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9263409381519633E-2"/>
          <c:y val="3.9455847246436214E-2"/>
          <c:w val="0.91174460163091253"/>
          <c:h val="0.87457396161343526"/>
        </c:manualLayout>
      </c:layout>
      <c:lineChart>
        <c:grouping val="standard"/>
        <c:varyColors val="0"/>
        <c:ser>
          <c:idx val="0"/>
          <c:order val="0"/>
          <c:tx>
            <c:strRef>
              <c:f>Multiples!$AD$3</c:f>
              <c:strCache>
                <c:ptCount val="1"/>
                <c:pt idx="0">
                  <c:v>NYSE:MJN</c:v>
                </c:pt>
              </c:strCache>
            </c:strRef>
          </c:tx>
          <c:spPr>
            <a:ln w="38100">
              <a:solidFill>
                <a:srgbClr val="9B2B39"/>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Multiples!$AD$4:$AD$1261</c:f>
              <c:numCache>
                <c:formatCode>General</c:formatCode>
                <c:ptCount val="1258"/>
                <c:pt idx="0">
                  <c:v>26.909089999999999</c:v>
                </c:pt>
                <c:pt idx="1">
                  <c:v>27.304545000000001</c:v>
                </c:pt>
                <c:pt idx="2">
                  <c:v>27.331817999999998</c:v>
                </c:pt>
                <c:pt idx="3">
                  <c:v>27.177271999999999</c:v>
                </c:pt>
                <c:pt idx="4">
                  <c:v>27.409089999999999</c:v>
                </c:pt>
                <c:pt idx="5">
                  <c:v>27.422726999999998</c:v>
                </c:pt>
                <c:pt idx="6">
                  <c:v>27.122727000000001</c:v>
                </c:pt>
                <c:pt idx="7">
                  <c:v>27.390909000000001</c:v>
                </c:pt>
                <c:pt idx="8">
                  <c:v>27.822727</c:v>
                </c:pt>
                <c:pt idx="9">
                  <c:v>27.868181</c:v>
                </c:pt>
                <c:pt idx="10">
                  <c:v>27.240908999999998</c:v>
                </c:pt>
                <c:pt idx="11">
                  <c:v>26.663636</c:v>
                </c:pt>
                <c:pt idx="12">
                  <c:v>26.913636</c:v>
                </c:pt>
                <c:pt idx="13">
                  <c:v>27.590909</c:v>
                </c:pt>
                <c:pt idx="14">
                  <c:v>27.204545</c:v>
                </c:pt>
                <c:pt idx="15">
                  <c:v>26.622727000000001</c:v>
                </c:pt>
                <c:pt idx="16">
                  <c:v>26.754545</c:v>
                </c:pt>
                <c:pt idx="17">
                  <c:v>27.240908999999998</c:v>
                </c:pt>
                <c:pt idx="18">
                  <c:v>26.945454000000002</c:v>
                </c:pt>
                <c:pt idx="19">
                  <c:v>26.909089999999999</c:v>
                </c:pt>
                <c:pt idx="20">
                  <c:v>26.868181</c:v>
                </c:pt>
                <c:pt idx="21">
                  <c:v>26.895454000000001</c:v>
                </c:pt>
                <c:pt idx="22">
                  <c:v>26.295453999999999</c:v>
                </c:pt>
                <c:pt idx="23">
                  <c:v>26.227271999999999</c:v>
                </c:pt>
                <c:pt idx="24">
                  <c:v>26.068180999999999</c:v>
                </c:pt>
                <c:pt idx="25">
                  <c:v>25.609089999999998</c:v>
                </c:pt>
                <c:pt idx="26">
                  <c:v>25.368181</c:v>
                </c:pt>
                <c:pt idx="27">
                  <c:v>25.163636</c:v>
                </c:pt>
                <c:pt idx="28">
                  <c:v>25.409089999999999</c:v>
                </c:pt>
                <c:pt idx="29">
                  <c:v>25.945454000000002</c:v>
                </c:pt>
                <c:pt idx="30">
                  <c:v>25.804545000000001</c:v>
                </c:pt>
                <c:pt idx="31">
                  <c:v>25.922726999999998</c:v>
                </c:pt>
                <c:pt idx="32">
                  <c:v>26.177271999999999</c:v>
                </c:pt>
                <c:pt idx="33">
                  <c:v>26.722726999999999</c:v>
                </c:pt>
                <c:pt idx="34">
                  <c:v>26.527272</c:v>
                </c:pt>
                <c:pt idx="35">
                  <c:v>26.427271999999999</c:v>
                </c:pt>
                <c:pt idx="36">
                  <c:v>26.545453999999999</c:v>
                </c:pt>
                <c:pt idx="37">
                  <c:v>26.331817999999998</c:v>
                </c:pt>
                <c:pt idx="38">
                  <c:v>26.513636000000002</c:v>
                </c:pt>
                <c:pt idx="39">
                  <c:v>26.481818000000001</c:v>
                </c:pt>
                <c:pt idx="40">
                  <c:v>26.577272000000001</c:v>
                </c:pt>
                <c:pt idx="41">
                  <c:v>26.827272000000001</c:v>
                </c:pt>
                <c:pt idx="42">
                  <c:v>26.75</c:v>
                </c:pt>
                <c:pt idx="43">
                  <c:v>26.818180999999999</c:v>
                </c:pt>
                <c:pt idx="44">
                  <c:v>26.977271999999999</c:v>
                </c:pt>
                <c:pt idx="45">
                  <c:v>26.995453999999999</c:v>
                </c:pt>
                <c:pt idx="46">
                  <c:v>27.095454</c:v>
                </c:pt>
                <c:pt idx="47">
                  <c:v>27.386362999999999</c:v>
                </c:pt>
                <c:pt idx="48">
                  <c:v>27.690909000000001</c:v>
                </c:pt>
                <c:pt idx="49">
                  <c:v>27.395454000000001</c:v>
                </c:pt>
                <c:pt idx="50">
                  <c:v>27.95</c:v>
                </c:pt>
                <c:pt idx="51">
                  <c:v>27.890909000000001</c:v>
                </c:pt>
                <c:pt idx="52">
                  <c:v>27.645454000000001</c:v>
                </c:pt>
                <c:pt idx="53">
                  <c:v>27.854545000000002</c:v>
                </c:pt>
                <c:pt idx="54">
                  <c:v>28.013636000000002</c:v>
                </c:pt>
                <c:pt idx="55">
                  <c:v>28.177271999999999</c:v>
                </c:pt>
                <c:pt idx="56">
                  <c:v>28.323844999999999</c:v>
                </c:pt>
                <c:pt idx="57">
                  <c:v>29.075959999999998</c:v>
                </c:pt>
                <c:pt idx="58">
                  <c:v>28.554262000000001</c:v>
                </c:pt>
                <c:pt idx="59">
                  <c:v>28.736856</c:v>
                </c:pt>
                <c:pt idx="60">
                  <c:v>28.728161</c:v>
                </c:pt>
                <c:pt idx="61">
                  <c:v>28.702076000000002</c:v>
                </c:pt>
                <c:pt idx="62">
                  <c:v>28.867280000000001</c:v>
                </c:pt>
                <c:pt idx="63">
                  <c:v>28.575998999999999</c:v>
                </c:pt>
                <c:pt idx="64">
                  <c:v>28.893364999999999</c:v>
                </c:pt>
                <c:pt idx="65">
                  <c:v>28.849891</c:v>
                </c:pt>
                <c:pt idx="66">
                  <c:v>29.441147999999998</c:v>
                </c:pt>
                <c:pt idx="67">
                  <c:v>29.693301999999999</c:v>
                </c:pt>
                <c:pt idx="68">
                  <c:v>29.197689</c:v>
                </c:pt>
                <c:pt idx="69">
                  <c:v>29.245511</c:v>
                </c:pt>
                <c:pt idx="70">
                  <c:v>29.332460999999999</c:v>
                </c:pt>
                <c:pt idx="71">
                  <c:v>29.497665000000001</c:v>
                </c:pt>
                <c:pt idx="72">
                  <c:v>29.258554</c:v>
                </c:pt>
                <c:pt idx="73">
                  <c:v>28.823806000000001</c:v>
                </c:pt>
                <c:pt idx="74">
                  <c:v>28.793372999999999</c:v>
                </c:pt>
                <c:pt idx="75">
                  <c:v>28.845542999999999</c:v>
                </c:pt>
                <c:pt idx="76">
                  <c:v>29.371587999999999</c:v>
                </c:pt>
                <c:pt idx="77">
                  <c:v>29.723734</c:v>
                </c:pt>
                <c:pt idx="78">
                  <c:v>29.471579999999999</c:v>
                </c:pt>
                <c:pt idx="79">
                  <c:v>29.110738999999999</c:v>
                </c:pt>
                <c:pt idx="80">
                  <c:v>29.232468999999998</c:v>
                </c:pt>
                <c:pt idx="81">
                  <c:v>28.910755000000002</c:v>
                </c:pt>
                <c:pt idx="82">
                  <c:v>28.510787000000001</c:v>
                </c:pt>
                <c:pt idx="83">
                  <c:v>28.476006999999999</c:v>
                </c:pt>
                <c:pt idx="84">
                  <c:v>28.462965000000001</c:v>
                </c:pt>
                <c:pt idx="85">
                  <c:v>28.254284999999999</c:v>
                </c:pt>
                <c:pt idx="86">
                  <c:v>27.776062</c:v>
                </c:pt>
                <c:pt idx="87">
                  <c:v>28.302108</c:v>
                </c:pt>
                <c:pt idx="88">
                  <c:v>28.493397000000002</c:v>
                </c:pt>
                <c:pt idx="89">
                  <c:v>28.180378000000001</c:v>
                </c:pt>
                <c:pt idx="90">
                  <c:v>28.162987999999999</c:v>
                </c:pt>
                <c:pt idx="91">
                  <c:v>28.241243000000001</c:v>
                </c:pt>
                <c:pt idx="92">
                  <c:v>28.376014999999999</c:v>
                </c:pt>
                <c:pt idx="93">
                  <c:v>28.441227000000001</c:v>
                </c:pt>
                <c:pt idx="94">
                  <c:v>28.293413000000001</c:v>
                </c:pt>
                <c:pt idx="95">
                  <c:v>28.354278000000001</c:v>
                </c:pt>
                <c:pt idx="96">
                  <c:v>28.41949</c:v>
                </c:pt>
                <c:pt idx="97">
                  <c:v>28.632515999999999</c:v>
                </c:pt>
                <c:pt idx="98">
                  <c:v>28.849891</c:v>
                </c:pt>
                <c:pt idx="99">
                  <c:v>29.128129000000001</c:v>
                </c:pt>
                <c:pt idx="100">
                  <c:v>29.367241</c:v>
                </c:pt>
                <c:pt idx="101">
                  <c:v>30.015015999999999</c:v>
                </c:pt>
                <c:pt idx="102">
                  <c:v>30.401941999999998</c:v>
                </c:pt>
                <c:pt idx="103">
                  <c:v>30.010667999999999</c:v>
                </c:pt>
                <c:pt idx="104">
                  <c:v>29.997626</c:v>
                </c:pt>
                <c:pt idx="105">
                  <c:v>30.062837999999999</c:v>
                </c:pt>
                <c:pt idx="106">
                  <c:v>29.741123999999999</c:v>
                </c:pt>
                <c:pt idx="107">
                  <c:v>29.901980999999999</c:v>
                </c:pt>
                <c:pt idx="108">
                  <c:v>29.980236000000001</c:v>
                </c:pt>
                <c:pt idx="109">
                  <c:v>29.906328999999999</c:v>
                </c:pt>
                <c:pt idx="110">
                  <c:v>30.115008</c:v>
                </c:pt>
                <c:pt idx="111">
                  <c:v>29.801988999999999</c:v>
                </c:pt>
                <c:pt idx="112">
                  <c:v>30.362814</c:v>
                </c:pt>
                <c:pt idx="113">
                  <c:v>29.975888000000001</c:v>
                </c:pt>
                <c:pt idx="114">
                  <c:v>30.332381999999999</c:v>
                </c:pt>
                <c:pt idx="115">
                  <c:v>30.032406000000002</c:v>
                </c:pt>
                <c:pt idx="116">
                  <c:v>29.980236000000001</c:v>
                </c:pt>
                <c:pt idx="117">
                  <c:v>29.928066000000001</c:v>
                </c:pt>
                <c:pt idx="118">
                  <c:v>29.336808999999999</c:v>
                </c:pt>
                <c:pt idx="119">
                  <c:v>30.534597999999999</c:v>
                </c:pt>
                <c:pt idx="120">
                  <c:v>30.368649000000001</c:v>
                </c:pt>
                <c:pt idx="121">
                  <c:v>30.292057</c:v>
                </c:pt>
                <c:pt idx="122">
                  <c:v>29.806975000000001</c:v>
                </c:pt>
                <c:pt idx="123">
                  <c:v>29.981434</c:v>
                </c:pt>
                <c:pt idx="124">
                  <c:v>29.1602</c:v>
                </c:pt>
                <c:pt idx="125">
                  <c:v>29.326149000000001</c:v>
                </c:pt>
                <c:pt idx="126">
                  <c:v>27.747506999999999</c:v>
                </c:pt>
                <c:pt idx="127">
                  <c:v>29.045311999999999</c:v>
                </c:pt>
                <c:pt idx="128">
                  <c:v>28.100680000000001</c:v>
                </c:pt>
                <c:pt idx="129">
                  <c:v>28.411303</c:v>
                </c:pt>
                <c:pt idx="130">
                  <c:v>29.436782000000001</c:v>
                </c:pt>
                <c:pt idx="131">
                  <c:v>29.389976000000001</c:v>
                </c:pt>
                <c:pt idx="132">
                  <c:v>30.028241000000001</c:v>
                </c:pt>
                <c:pt idx="133">
                  <c:v>30.223974999999999</c:v>
                </c:pt>
                <c:pt idx="134">
                  <c:v>29.768678999999999</c:v>
                </c:pt>
                <c:pt idx="135">
                  <c:v>28.394282</c:v>
                </c:pt>
                <c:pt idx="136">
                  <c:v>28.194292000000001</c:v>
                </c:pt>
                <c:pt idx="137">
                  <c:v>29.130413999999998</c:v>
                </c:pt>
                <c:pt idx="138">
                  <c:v>28.930425</c:v>
                </c:pt>
                <c:pt idx="139">
                  <c:v>28.645333000000001</c:v>
                </c:pt>
                <c:pt idx="140">
                  <c:v>28.989996000000001</c:v>
                </c:pt>
                <c:pt idx="141">
                  <c:v>29.704853</c:v>
                </c:pt>
                <c:pt idx="142">
                  <c:v>30.053771000000001</c:v>
                </c:pt>
                <c:pt idx="143">
                  <c:v>30.317587</c:v>
                </c:pt>
                <c:pt idx="144">
                  <c:v>30.138873</c:v>
                </c:pt>
                <c:pt idx="145">
                  <c:v>29.875057000000002</c:v>
                </c:pt>
                <c:pt idx="146">
                  <c:v>29.870802000000001</c:v>
                </c:pt>
                <c:pt idx="147">
                  <c:v>30.726077</c:v>
                </c:pt>
                <c:pt idx="148">
                  <c:v>30.568638</c:v>
                </c:pt>
                <c:pt idx="149">
                  <c:v>29.845271</c:v>
                </c:pt>
                <c:pt idx="150">
                  <c:v>30.360137999999999</c:v>
                </c:pt>
                <c:pt idx="151">
                  <c:v>30.857984999999999</c:v>
                </c:pt>
                <c:pt idx="152">
                  <c:v>32.019627</c:v>
                </c:pt>
                <c:pt idx="153">
                  <c:v>32.028137999999998</c:v>
                </c:pt>
                <c:pt idx="154">
                  <c:v>32.377056000000003</c:v>
                </c:pt>
                <c:pt idx="155">
                  <c:v>32.253658000000001</c:v>
                </c:pt>
                <c:pt idx="156">
                  <c:v>32.096218999999998</c:v>
                </c:pt>
                <c:pt idx="157">
                  <c:v>31.585607</c:v>
                </c:pt>
                <c:pt idx="158">
                  <c:v>31.057974999999999</c:v>
                </c:pt>
                <c:pt idx="159">
                  <c:v>31.679219</c:v>
                </c:pt>
                <c:pt idx="160">
                  <c:v>32.011116999999999</c:v>
                </c:pt>
                <c:pt idx="161">
                  <c:v>31.760065999999998</c:v>
                </c:pt>
                <c:pt idx="162">
                  <c:v>30.666505999999998</c:v>
                </c:pt>
                <c:pt idx="163">
                  <c:v>30.300567000000001</c:v>
                </c:pt>
                <c:pt idx="164">
                  <c:v>29.287852999999998</c:v>
                </c:pt>
                <c:pt idx="165">
                  <c:v>28.981486</c:v>
                </c:pt>
                <c:pt idx="166">
                  <c:v>28.972975999999999</c:v>
                </c:pt>
                <c:pt idx="167">
                  <c:v>29.513373000000001</c:v>
                </c:pt>
                <c:pt idx="168">
                  <c:v>29.781445000000001</c:v>
                </c:pt>
                <c:pt idx="169">
                  <c:v>30.283546999999999</c:v>
                </c:pt>
                <c:pt idx="170">
                  <c:v>30.355882999999999</c:v>
                </c:pt>
                <c:pt idx="171">
                  <c:v>30.887771000000001</c:v>
                </c:pt>
                <c:pt idx="172">
                  <c:v>30.577148999999999</c:v>
                </c:pt>
                <c:pt idx="173">
                  <c:v>31.372852000000002</c:v>
                </c:pt>
                <c:pt idx="174">
                  <c:v>31.517526</c:v>
                </c:pt>
                <c:pt idx="175">
                  <c:v>31.215413999999999</c:v>
                </c:pt>
                <c:pt idx="176">
                  <c:v>31.236688999999998</c:v>
                </c:pt>
                <c:pt idx="177">
                  <c:v>30.423964999999999</c:v>
                </c:pt>
                <c:pt idx="178">
                  <c:v>30.709057000000001</c:v>
                </c:pt>
                <c:pt idx="179">
                  <c:v>30.977128</c:v>
                </c:pt>
                <c:pt idx="180">
                  <c:v>30.86224</c:v>
                </c:pt>
                <c:pt idx="181">
                  <c:v>30.551618000000001</c:v>
                </c:pt>
                <c:pt idx="182">
                  <c:v>30.560127999999999</c:v>
                </c:pt>
                <c:pt idx="183">
                  <c:v>28.648555999999999</c:v>
                </c:pt>
                <c:pt idx="184">
                  <c:v>28.900549999999999</c:v>
                </c:pt>
                <c:pt idx="185">
                  <c:v>28.290251999999999</c:v>
                </c:pt>
                <c:pt idx="186">
                  <c:v>27.644518000000001</c:v>
                </c:pt>
                <c:pt idx="187">
                  <c:v>27.813825999999999</c:v>
                </c:pt>
                <c:pt idx="188">
                  <c:v>28.109131999999999</c:v>
                </c:pt>
                <c:pt idx="189">
                  <c:v>28.057945</c:v>
                </c:pt>
                <c:pt idx="190">
                  <c:v>28.203628999999999</c:v>
                </c:pt>
                <c:pt idx="191">
                  <c:v>28.483184999999999</c:v>
                </c:pt>
                <c:pt idx="192">
                  <c:v>27.258652000000001</c:v>
                </c:pt>
                <c:pt idx="193">
                  <c:v>27.620894</c:v>
                </c:pt>
                <c:pt idx="194">
                  <c:v>28.309939</c:v>
                </c:pt>
                <c:pt idx="195">
                  <c:v>28.250878</c:v>
                </c:pt>
                <c:pt idx="196">
                  <c:v>28.404437000000001</c:v>
                </c:pt>
                <c:pt idx="197">
                  <c:v>27.951636000000001</c:v>
                </c:pt>
                <c:pt idx="198">
                  <c:v>27.624831</c:v>
                </c:pt>
                <c:pt idx="199">
                  <c:v>27.813825999999999</c:v>
                </c:pt>
                <c:pt idx="200">
                  <c:v>27.565770000000001</c:v>
                </c:pt>
                <c:pt idx="201">
                  <c:v>28.286314999999998</c:v>
                </c:pt>
                <c:pt idx="202">
                  <c:v>27.967385</c:v>
                </c:pt>
                <c:pt idx="203">
                  <c:v>27.951636000000001</c:v>
                </c:pt>
                <c:pt idx="204">
                  <c:v>28.597370000000002</c:v>
                </c:pt>
                <c:pt idx="205">
                  <c:v>28.932048999999999</c:v>
                </c:pt>
                <c:pt idx="206">
                  <c:v>29.672281000000002</c:v>
                </c:pt>
                <c:pt idx="207">
                  <c:v>29.660468999999999</c:v>
                </c:pt>
                <c:pt idx="208">
                  <c:v>29.495097999999999</c:v>
                </c:pt>
                <c:pt idx="209">
                  <c:v>29.782529</c:v>
                </c:pt>
                <c:pt idx="210">
                  <c:v>29.585659</c:v>
                </c:pt>
                <c:pt idx="211">
                  <c:v>29.636845000000001</c:v>
                </c:pt>
                <c:pt idx="212">
                  <c:v>29.199793</c:v>
                </c:pt>
                <c:pt idx="213">
                  <c:v>29.577784000000001</c:v>
                </c:pt>
                <c:pt idx="214">
                  <c:v>29.321852</c:v>
                </c:pt>
                <c:pt idx="215">
                  <c:v>29.093482999999999</c:v>
                </c:pt>
                <c:pt idx="216">
                  <c:v>28.577683</c:v>
                </c:pt>
                <c:pt idx="217">
                  <c:v>28.613119999999999</c:v>
                </c:pt>
                <c:pt idx="218">
                  <c:v>28.711555000000001</c:v>
                </c:pt>
                <c:pt idx="219">
                  <c:v>28.790303000000002</c:v>
                </c:pt>
                <c:pt idx="220">
                  <c:v>29.290353</c:v>
                </c:pt>
                <c:pt idx="221">
                  <c:v>30.113271000000001</c:v>
                </c:pt>
                <c:pt idx="222">
                  <c:v>27.073594</c:v>
                </c:pt>
                <c:pt idx="223">
                  <c:v>25.707315000000001</c:v>
                </c:pt>
                <c:pt idx="224">
                  <c:v>27.199591000000002</c:v>
                </c:pt>
                <c:pt idx="225">
                  <c:v>26.766476999999998</c:v>
                </c:pt>
                <c:pt idx="226">
                  <c:v>27.026344999999999</c:v>
                </c:pt>
                <c:pt idx="227">
                  <c:v>27.061782000000001</c:v>
                </c:pt>
                <c:pt idx="228">
                  <c:v>28.093381999999998</c:v>
                </c:pt>
                <c:pt idx="229">
                  <c:v>28.006758999999999</c:v>
                </c:pt>
                <c:pt idx="230">
                  <c:v>28.231190999999999</c:v>
                </c:pt>
                <c:pt idx="231">
                  <c:v>28.014634000000001</c:v>
                </c:pt>
                <c:pt idx="232">
                  <c:v>28.101257</c:v>
                </c:pt>
                <c:pt idx="233">
                  <c:v>28.282378000000001</c:v>
                </c:pt>
                <c:pt idx="234">
                  <c:v>28.589494999999999</c:v>
                </c:pt>
                <c:pt idx="235">
                  <c:v>28.538309000000002</c:v>
                </c:pt>
                <c:pt idx="236">
                  <c:v>28.250878</c:v>
                </c:pt>
                <c:pt idx="237">
                  <c:v>28.813927</c:v>
                </c:pt>
                <c:pt idx="238">
                  <c:v>28.806052000000001</c:v>
                </c:pt>
                <c:pt idx="239">
                  <c:v>28.975360999999999</c:v>
                </c:pt>
                <c:pt idx="240">
                  <c:v>29.054109</c:v>
                </c:pt>
                <c:pt idx="241">
                  <c:v>28.554058000000001</c:v>
                </c:pt>
                <c:pt idx="242">
                  <c:v>27.857137999999999</c:v>
                </c:pt>
                <c:pt idx="243">
                  <c:v>28.585557999999999</c:v>
                </c:pt>
                <c:pt idx="244">
                  <c:v>29.963562</c:v>
                </c:pt>
                <c:pt idx="245">
                  <c:v>29.971658999999999</c:v>
                </c:pt>
                <c:pt idx="246">
                  <c:v>29.902833999999999</c:v>
                </c:pt>
                <c:pt idx="247">
                  <c:v>29.995951000000002</c:v>
                </c:pt>
                <c:pt idx="248">
                  <c:v>29.692307</c:v>
                </c:pt>
                <c:pt idx="249">
                  <c:v>30.117408000000001</c:v>
                </c:pt>
                <c:pt idx="250">
                  <c:v>30.457488999999999</c:v>
                </c:pt>
                <c:pt idx="251">
                  <c:v>30.663967</c:v>
                </c:pt>
                <c:pt idx="252">
                  <c:v>30.31174</c:v>
                </c:pt>
                <c:pt idx="253">
                  <c:v>30.080971000000002</c:v>
                </c:pt>
                <c:pt idx="254">
                  <c:v>30.546558000000001</c:v>
                </c:pt>
                <c:pt idx="255">
                  <c:v>30.036436999999999</c:v>
                </c:pt>
                <c:pt idx="256">
                  <c:v>30.433198000000001</c:v>
                </c:pt>
                <c:pt idx="257">
                  <c:v>30.744938999999999</c:v>
                </c:pt>
                <c:pt idx="258">
                  <c:v>30.425101000000002</c:v>
                </c:pt>
                <c:pt idx="259">
                  <c:v>30.894736000000002</c:v>
                </c:pt>
                <c:pt idx="260">
                  <c:v>30.57085</c:v>
                </c:pt>
                <c:pt idx="261">
                  <c:v>31.05668</c:v>
                </c:pt>
                <c:pt idx="262">
                  <c:v>31.461538000000001</c:v>
                </c:pt>
                <c:pt idx="263">
                  <c:v>31.319838000000001</c:v>
                </c:pt>
                <c:pt idx="264">
                  <c:v>31.587043999999999</c:v>
                </c:pt>
                <c:pt idx="265">
                  <c:v>31.578946999999999</c:v>
                </c:pt>
                <c:pt idx="266">
                  <c:v>31.388663000000001</c:v>
                </c:pt>
                <c:pt idx="267">
                  <c:v>31.477732</c:v>
                </c:pt>
                <c:pt idx="268">
                  <c:v>31.59919</c:v>
                </c:pt>
                <c:pt idx="269">
                  <c:v>31.68421</c:v>
                </c:pt>
                <c:pt idx="270">
                  <c:v>31.967611000000002</c:v>
                </c:pt>
                <c:pt idx="271">
                  <c:v>31.765181999999999</c:v>
                </c:pt>
                <c:pt idx="272">
                  <c:v>32.012144999999997</c:v>
                </c:pt>
                <c:pt idx="273">
                  <c:v>32.11336</c:v>
                </c:pt>
                <c:pt idx="274">
                  <c:v>32.153846000000001</c:v>
                </c:pt>
                <c:pt idx="275">
                  <c:v>32.384614999999997</c:v>
                </c:pt>
                <c:pt idx="276">
                  <c:v>32.538460999999998</c:v>
                </c:pt>
                <c:pt idx="277">
                  <c:v>32.506072000000003</c:v>
                </c:pt>
                <c:pt idx="278">
                  <c:v>32.251012000000003</c:v>
                </c:pt>
                <c:pt idx="279">
                  <c:v>32.291497</c:v>
                </c:pt>
                <c:pt idx="280">
                  <c:v>32.647773000000001</c:v>
                </c:pt>
                <c:pt idx="281">
                  <c:v>32.429149000000002</c:v>
                </c:pt>
                <c:pt idx="282">
                  <c:v>33.05668</c:v>
                </c:pt>
                <c:pt idx="283">
                  <c:v>33.457489000000002</c:v>
                </c:pt>
                <c:pt idx="284">
                  <c:v>33.165990999999998</c:v>
                </c:pt>
                <c:pt idx="285">
                  <c:v>33.2834</c:v>
                </c:pt>
                <c:pt idx="286">
                  <c:v>33.372469000000002</c:v>
                </c:pt>
                <c:pt idx="287">
                  <c:v>33.582994999999997</c:v>
                </c:pt>
                <c:pt idx="288">
                  <c:v>33.68421</c:v>
                </c:pt>
                <c:pt idx="289">
                  <c:v>33.392712000000003</c:v>
                </c:pt>
                <c:pt idx="290">
                  <c:v>34.08502</c:v>
                </c:pt>
                <c:pt idx="291">
                  <c:v>33.79757</c:v>
                </c:pt>
                <c:pt idx="292">
                  <c:v>33.785424999999996</c:v>
                </c:pt>
                <c:pt idx="293">
                  <c:v>33.898784999999997</c:v>
                </c:pt>
                <c:pt idx="294">
                  <c:v>33.74089</c:v>
                </c:pt>
                <c:pt idx="295">
                  <c:v>33.267206000000002</c:v>
                </c:pt>
                <c:pt idx="296">
                  <c:v>33.485829000000003</c:v>
                </c:pt>
                <c:pt idx="297">
                  <c:v>33.465586999999999</c:v>
                </c:pt>
                <c:pt idx="298">
                  <c:v>33.643723999999999</c:v>
                </c:pt>
                <c:pt idx="299">
                  <c:v>34.024290999999998</c:v>
                </c:pt>
                <c:pt idx="300">
                  <c:v>33.850202000000003</c:v>
                </c:pt>
                <c:pt idx="301">
                  <c:v>33.060727999999997</c:v>
                </c:pt>
                <c:pt idx="302">
                  <c:v>33.582994999999997</c:v>
                </c:pt>
                <c:pt idx="303">
                  <c:v>34.02834</c:v>
                </c:pt>
                <c:pt idx="304">
                  <c:v>32.858299000000002</c:v>
                </c:pt>
                <c:pt idx="305">
                  <c:v>32.753036000000002</c:v>
                </c:pt>
                <c:pt idx="306">
                  <c:v>33.631577999999998</c:v>
                </c:pt>
                <c:pt idx="307">
                  <c:v>33.806260999999999</c:v>
                </c:pt>
                <c:pt idx="308">
                  <c:v>33.587476000000002</c:v>
                </c:pt>
                <c:pt idx="309">
                  <c:v>33.427292999999999</c:v>
                </c:pt>
                <c:pt idx="310">
                  <c:v>33.040512</c:v>
                </c:pt>
                <c:pt idx="311">
                  <c:v>33.423386000000001</c:v>
                </c:pt>
                <c:pt idx="312">
                  <c:v>33.134276999999997</c:v>
                </c:pt>
                <c:pt idx="313">
                  <c:v>32.958466999999999</c:v>
                </c:pt>
                <c:pt idx="314">
                  <c:v>32.821725999999998</c:v>
                </c:pt>
                <c:pt idx="315">
                  <c:v>32.587313000000002</c:v>
                </c:pt>
                <c:pt idx="316">
                  <c:v>32.337273000000003</c:v>
                </c:pt>
                <c:pt idx="317">
                  <c:v>32.427131000000003</c:v>
                </c:pt>
                <c:pt idx="318">
                  <c:v>32.513083000000002</c:v>
                </c:pt>
                <c:pt idx="319">
                  <c:v>32.278669999999998</c:v>
                </c:pt>
                <c:pt idx="320">
                  <c:v>32.528709999999997</c:v>
                </c:pt>
                <c:pt idx="321">
                  <c:v>32.919398999999999</c:v>
                </c:pt>
                <c:pt idx="322">
                  <c:v>32.243507999999999</c:v>
                </c:pt>
                <c:pt idx="323">
                  <c:v>31.645755000000001</c:v>
                </c:pt>
                <c:pt idx="324">
                  <c:v>32.087232</c:v>
                </c:pt>
                <c:pt idx="325">
                  <c:v>32.083326</c:v>
                </c:pt>
                <c:pt idx="326">
                  <c:v>31.759053999999999</c:v>
                </c:pt>
                <c:pt idx="327">
                  <c:v>32.110674000000003</c:v>
                </c:pt>
                <c:pt idx="328">
                  <c:v>32.434944999999999</c:v>
                </c:pt>
                <c:pt idx="329">
                  <c:v>32.606847999999999</c:v>
                </c:pt>
                <c:pt idx="330">
                  <c:v>31.899702000000001</c:v>
                </c:pt>
                <c:pt idx="331">
                  <c:v>31.544176</c:v>
                </c:pt>
                <c:pt idx="332">
                  <c:v>30.532292999999999</c:v>
                </c:pt>
                <c:pt idx="333">
                  <c:v>30.872191999999998</c:v>
                </c:pt>
                <c:pt idx="334">
                  <c:v>31.020652999999999</c:v>
                </c:pt>
                <c:pt idx="335">
                  <c:v>31.817657000000001</c:v>
                </c:pt>
                <c:pt idx="336">
                  <c:v>31.692637000000001</c:v>
                </c:pt>
                <c:pt idx="337">
                  <c:v>31.821563999999999</c:v>
                </c:pt>
                <c:pt idx="338">
                  <c:v>31.696543999999999</c:v>
                </c:pt>
                <c:pt idx="339">
                  <c:v>31.872354000000001</c:v>
                </c:pt>
                <c:pt idx="340">
                  <c:v>32.10286</c:v>
                </c:pt>
                <c:pt idx="341">
                  <c:v>33.489803999999999</c:v>
                </c:pt>
                <c:pt idx="342">
                  <c:v>33.333528000000001</c:v>
                </c:pt>
                <c:pt idx="343">
                  <c:v>33.900025999999997</c:v>
                </c:pt>
                <c:pt idx="344">
                  <c:v>33.732030000000002</c:v>
                </c:pt>
                <c:pt idx="345">
                  <c:v>33.466361999999997</c:v>
                </c:pt>
                <c:pt idx="346">
                  <c:v>33.548406999999997</c:v>
                </c:pt>
                <c:pt idx="347">
                  <c:v>34.630612999999997</c:v>
                </c:pt>
                <c:pt idx="348">
                  <c:v>33.989885000000001</c:v>
                </c:pt>
                <c:pt idx="349">
                  <c:v>33.755471999999997</c:v>
                </c:pt>
                <c:pt idx="350">
                  <c:v>33.837516000000001</c:v>
                </c:pt>
                <c:pt idx="351">
                  <c:v>33.462454999999999</c:v>
                </c:pt>
                <c:pt idx="352">
                  <c:v>31.454317</c:v>
                </c:pt>
                <c:pt idx="353">
                  <c:v>31.579338</c:v>
                </c:pt>
                <c:pt idx="354">
                  <c:v>31.930956999999999</c:v>
                </c:pt>
                <c:pt idx="355">
                  <c:v>31.411342000000001</c:v>
                </c:pt>
                <c:pt idx="356">
                  <c:v>31.262879999999999</c:v>
                </c:pt>
                <c:pt idx="357">
                  <c:v>30.747171000000002</c:v>
                </c:pt>
                <c:pt idx="358">
                  <c:v>29.414923999999999</c:v>
                </c:pt>
                <c:pt idx="359">
                  <c:v>30.583082000000001</c:v>
                </c:pt>
                <c:pt idx="360">
                  <c:v>30.293973000000001</c:v>
                </c:pt>
                <c:pt idx="361">
                  <c:v>30.090814999999999</c:v>
                </c:pt>
                <c:pt idx="362">
                  <c:v>28.520247999999999</c:v>
                </c:pt>
                <c:pt idx="363">
                  <c:v>28.750754000000001</c:v>
                </c:pt>
                <c:pt idx="364">
                  <c:v>28.524155</c:v>
                </c:pt>
                <c:pt idx="365">
                  <c:v>29.274276</c:v>
                </c:pt>
                <c:pt idx="366">
                  <c:v>28.942191000000001</c:v>
                </c:pt>
                <c:pt idx="367">
                  <c:v>28.496807</c:v>
                </c:pt>
                <c:pt idx="368">
                  <c:v>28.563224000000002</c:v>
                </c:pt>
                <c:pt idx="369">
                  <c:v>28.512433999999999</c:v>
                </c:pt>
                <c:pt idx="370">
                  <c:v>25.897044999999999</c:v>
                </c:pt>
                <c:pt idx="371">
                  <c:v>26.384285999999999</c:v>
                </c:pt>
                <c:pt idx="372">
                  <c:v>26.596767</c:v>
                </c:pt>
                <c:pt idx="373">
                  <c:v>26.728652</c:v>
                </c:pt>
                <c:pt idx="374">
                  <c:v>26.490527</c:v>
                </c:pt>
                <c:pt idx="375">
                  <c:v>26.406267</c:v>
                </c:pt>
                <c:pt idx="376">
                  <c:v>27.051037000000001</c:v>
                </c:pt>
                <c:pt idx="377">
                  <c:v>26.629738</c:v>
                </c:pt>
                <c:pt idx="378">
                  <c:v>26.750633000000001</c:v>
                </c:pt>
                <c:pt idx="379">
                  <c:v>26.823902</c:v>
                </c:pt>
                <c:pt idx="380">
                  <c:v>26.820239000000001</c:v>
                </c:pt>
                <c:pt idx="381">
                  <c:v>26.743306</c:v>
                </c:pt>
                <c:pt idx="382">
                  <c:v>26.728652</c:v>
                </c:pt>
                <c:pt idx="383">
                  <c:v>26.743306</c:v>
                </c:pt>
                <c:pt idx="384">
                  <c:v>26.713998</c:v>
                </c:pt>
                <c:pt idx="385">
                  <c:v>26.772614000000001</c:v>
                </c:pt>
                <c:pt idx="386">
                  <c:v>26.717662000000001</c:v>
                </c:pt>
                <c:pt idx="387">
                  <c:v>26.505181</c:v>
                </c:pt>
                <c:pt idx="388">
                  <c:v>25.984967999999999</c:v>
                </c:pt>
                <c:pt idx="389">
                  <c:v>26.270719</c:v>
                </c:pt>
                <c:pt idx="390">
                  <c:v>26.435575</c:v>
                </c:pt>
                <c:pt idx="391">
                  <c:v>26.6737</c:v>
                </c:pt>
                <c:pt idx="392">
                  <c:v>26.717662000000001</c:v>
                </c:pt>
                <c:pt idx="393">
                  <c:v>26.8642</c:v>
                </c:pt>
                <c:pt idx="394">
                  <c:v>26.538152</c:v>
                </c:pt>
                <c:pt idx="395">
                  <c:v>26.490527</c:v>
                </c:pt>
                <c:pt idx="396">
                  <c:v>26.8642</c:v>
                </c:pt>
                <c:pt idx="397">
                  <c:v>26.95945</c:v>
                </c:pt>
                <c:pt idx="398">
                  <c:v>27.824028999999999</c:v>
                </c:pt>
                <c:pt idx="399">
                  <c:v>27.732441999999999</c:v>
                </c:pt>
                <c:pt idx="400">
                  <c:v>27.835018999999999</c:v>
                </c:pt>
                <c:pt idx="401">
                  <c:v>27.761749999999999</c:v>
                </c:pt>
                <c:pt idx="402">
                  <c:v>27.369758999999998</c:v>
                </c:pt>
                <c:pt idx="403">
                  <c:v>27.314806999999998</c:v>
                </c:pt>
                <c:pt idx="404">
                  <c:v>27.673825999999998</c:v>
                </c:pt>
                <c:pt idx="405">
                  <c:v>27.534614999999999</c:v>
                </c:pt>
                <c:pt idx="406">
                  <c:v>27.116979000000001</c:v>
                </c:pt>
                <c:pt idx="407">
                  <c:v>27.739768999999999</c:v>
                </c:pt>
                <c:pt idx="408">
                  <c:v>28.22701</c:v>
                </c:pt>
                <c:pt idx="409">
                  <c:v>28.03651</c:v>
                </c:pt>
                <c:pt idx="410">
                  <c:v>28.41751</c:v>
                </c:pt>
                <c:pt idx="411">
                  <c:v>27.391739000000001</c:v>
                </c:pt>
                <c:pt idx="412">
                  <c:v>26.977768000000001</c:v>
                </c:pt>
                <c:pt idx="413">
                  <c:v>26.878854</c:v>
                </c:pt>
                <c:pt idx="414">
                  <c:v>27.241537000000001</c:v>
                </c:pt>
                <c:pt idx="415">
                  <c:v>26.845883000000001</c:v>
                </c:pt>
                <c:pt idx="416">
                  <c:v>26.728652</c:v>
                </c:pt>
                <c:pt idx="417">
                  <c:v>26.541815</c:v>
                </c:pt>
                <c:pt idx="418">
                  <c:v>26.600431</c:v>
                </c:pt>
                <c:pt idx="419">
                  <c:v>26.615085000000001</c:v>
                </c:pt>
                <c:pt idx="420">
                  <c:v>26.596767</c:v>
                </c:pt>
                <c:pt idx="421">
                  <c:v>26.435575</c:v>
                </c:pt>
                <c:pt idx="422">
                  <c:v>26.267054999999999</c:v>
                </c:pt>
                <c:pt idx="423">
                  <c:v>26.036256999999999</c:v>
                </c:pt>
                <c:pt idx="424">
                  <c:v>26.014275999999999</c:v>
                </c:pt>
                <c:pt idx="425">
                  <c:v>25.867737000000002</c:v>
                </c:pt>
                <c:pt idx="426">
                  <c:v>25.926352999999999</c:v>
                </c:pt>
                <c:pt idx="427">
                  <c:v>26.146160999999999</c:v>
                </c:pt>
                <c:pt idx="428">
                  <c:v>26.292698999999999</c:v>
                </c:pt>
                <c:pt idx="429">
                  <c:v>26.171804999999999</c:v>
                </c:pt>
                <c:pt idx="430">
                  <c:v>25.724862000000002</c:v>
                </c:pt>
                <c:pt idx="431">
                  <c:v>25.560006000000001</c:v>
                </c:pt>
                <c:pt idx="432">
                  <c:v>25.640602000000001</c:v>
                </c:pt>
                <c:pt idx="433">
                  <c:v>25.464756000000001</c:v>
                </c:pt>
                <c:pt idx="434">
                  <c:v>23.535278000000002</c:v>
                </c:pt>
                <c:pt idx="435">
                  <c:v>22.968475000000002</c:v>
                </c:pt>
                <c:pt idx="436">
                  <c:v>22.842518999999999</c:v>
                </c:pt>
                <c:pt idx="437">
                  <c:v>23.605664999999998</c:v>
                </c:pt>
                <c:pt idx="438">
                  <c:v>24.068739000000001</c:v>
                </c:pt>
                <c:pt idx="439">
                  <c:v>24.309536999999999</c:v>
                </c:pt>
                <c:pt idx="440">
                  <c:v>24.550336000000001</c:v>
                </c:pt>
                <c:pt idx="441">
                  <c:v>24.539221999999999</c:v>
                </c:pt>
                <c:pt idx="442">
                  <c:v>24.268787</c:v>
                </c:pt>
                <c:pt idx="443">
                  <c:v>24.339174</c:v>
                </c:pt>
                <c:pt idx="444">
                  <c:v>24.394742999999998</c:v>
                </c:pt>
                <c:pt idx="445">
                  <c:v>25.080093000000002</c:v>
                </c:pt>
                <c:pt idx="446">
                  <c:v>24.687405999999999</c:v>
                </c:pt>
                <c:pt idx="447">
                  <c:v>24.698519999999998</c:v>
                </c:pt>
                <c:pt idx="448">
                  <c:v>24.439198000000001</c:v>
                </c:pt>
                <c:pt idx="449">
                  <c:v>24.754089</c:v>
                </c:pt>
                <c:pt idx="450">
                  <c:v>24.494767</c:v>
                </c:pt>
                <c:pt idx="451">
                  <c:v>24.494767</c:v>
                </c:pt>
                <c:pt idx="452">
                  <c:v>24.968955000000001</c:v>
                </c:pt>
                <c:pt idx="453">
                  <c:v>24.943023</c:v>
                </c:pt>
                <c:pt idx="454">
                  <c:v>24.898568000000001</c:v>
                </c:pt>
                <c:pt idx="455">
                  <c:v>25.317187000000001</c:v>
                </c:pt>
                <c:pt idx="456">
                  <c:v>25.328301</c:v>
                </c:pt>
                <c:pt idx="457">
                  <c:v>25.261617999999999</c:v>
                </c:pt>
                <c:pt idx="458">
                  <c:v>25.209754</c:v>
                </c:pt>
                <c:pt idx="459">
                  <c:v>25.046751</c:v>
                </c:pt>
                <c:pt idx="460">
                  <c:v>25.031932999999999</c:v>
                </c:pt>
                <c:pt idx="461">
                  <c:v>24.757792999999999</c:v>
                </c:pt>
                <c:pt idx="462">
                  <c:v>24.754089</c:v>
                </c:pt>
                <c:pt idx="463">
                  <c:v>24.624428000000002</c:v>
                </c:pt>
                <c:pt idx="464">
                  <c:v>24.650359999999999</c:v>
                </c:pt>
                <c:pt idx="465">
                  <c:v>24.465129999999998</c:v>
                </c:pt>
                <c:pt idx="466">
                  <c:v>24.313241999999999</c:v>
                </c:pt>
                <c:pt idx="467">
                  <c:v>24.398447999999998</c:v>
                </c:pt>
                <c:pt idx="468">
                  <c:v>24.450312</c:v>
                </c:pt>
                <c:pt idx="469">
                  <c:v>24.524404000000001</c:v>
                </c:pt>
                <c:pt idx="470">
                  <c:v>24.387333999999999</c:v>
                </c:pt>
                <c:pt idx="471">
                  <c:v>24.550336000000001</c:v>
                </c:pt>
                <c:pt idx="472">
                  <c:v>24.350287999999999</c:v>
                </c:pt>
                <c:pt idx="473">
                  <c:v>24.498472</c:v>
                </c:pt>
                <c:pt idx="474">
                  <c:v>24.324356000000002</c:v>
                </c:pt>
                <c:pt idx="475">
                  <c:v>24.291015000000002</c:v>
                </c:pt>
                <c:pt idx="476">
                  <c:v>24.120602999999999</c:v>
                </c:pt>
                <c:pt idx="477">
                  <c:v>24.409561</c:v>
                </c:pt>
                <c:pt idx="478">
                  <c:v>25.491302999999998</c:v>
                </c:pt>
                <c:pt idx="479">
                  <c:v>25.913626000000001</c:v>
                </c:pt>
                <c:pt idx="480">
                  <c:v>25.928445</c:v>
                </c:pt>
                <c:pt idx="481">
                  <c:v>25.835830000000001</c:v>
                </c:pt>
                <c:pt idx="482">
                  <c:v>25.602440000000001</c:v>
                </c:pt>
                <c:pt idx="483">
                  <c:v>25.280141</c:v>
                </c:pt>
                <c:pt idx="484">
                  <c:v>25.261617999999999</c:v>
                </c:pt>
                <c:pt idx="485">
                  <c:v>25.620963</c:v>
                </c:pt>
                <c:pt idx="486">
                  <c:v>25.743214999999999</c:v>
                </c:pt>
                <c:pt idx="487">
                  <c:v>25.650600000000001</c:v>
                </c:pt>
                <c:pt idx="488">
                  <c:v>24.805952999999999</c:v>
                </c:pt>
                <c:pt idx="489">
                  <c:v>24.642951</c:v>
                </c:pt>
                <c:pt idx="490">
                  <c:v>24.746679</c:v>
                </c:pt>
                <c:pt idx="491">
                  <c:v>25.109729999999999</c:v>
                </c:pt>
                <c:pt idx="492">
                  <c:v>25.376460000000002</c:v>
                </c:pt>
                <c:pt idx="493">
                  <c:v>25.761738000000001</c:v>
                </c:pt>
                <c:pt idx="494">
                  <c:v>25.943263000000002</c:v>
                </c:pt>
                <c:pt idx="495">
                  <c:v>25.387574000000001</c:v>
                </c:pt>
                <c:pt idx="496">
                  <c:v>25.454256999999998</c:v>
                </c:pt>
                <c:pt idx="497">
                  <c:v>25.246798999999999</c:v>
                </c:pt>
                <c:pt idx="498">
                  <c:v>25.762710999999999</c:v>
                </c:pt>
                <c:pt idx="499">
                  <c:v>25.440677000000001</c:v>
                </c:pt>
                <c:pt idx="500">
                  <c:v>25.444067</c:v>
                </c:pt>
                <c:pt idx="501">
                  <c:v>25.816949000000001</c:v>
                </c:pt>
                <c:pt idx="502">
                  <c:v>26.169491000000001</c:v>
                </c:pt>
                <c:pt idx="503">
                  <c:v>26.050847000000001</c:v>
                </c:pt>
                <c:pt idx="504">
                  <c:v>26.274576</c:v>
                </c:pt>
                <c:pt idx="505">
                  <c:v>26.213559</c:v>
                </c:pt>
                <c:pt idx="506">
                  <c:v>26.322033000000001</c:v>
                </c:pt>
                <c:pt idx="507">
                  <c:v>26.38644</c:v>
                </c:pt>
                <c:pt idx="508">
                  <c:v>26.576270999999998</c:v>
                </c:pt>
                <c:pt idx="509">
                  <c:v>26.762710999999999</c:v>
                </c:pt>
                <c:pt idx="510">
                  <c:v>27.254237</c:v>
                </c:pt>
                <c:pt idx="511">
                  <c:v>26.796610000000001</c:v>
                </c:pt>
                <c:pt idx="512">
                  <c:v>26.464406</c:v>
                </c:pt>
                <c:pt idx="513">
                  <c:v>26.766100999999999</c:v>
                </c:pt>
                <c:pt idx="514">
                  <c:v>25.532202999999999</c:v>
                </c:pt>
                <c:pt idx="515">
                  <c:v>25.227118000000001</c:v>
                </c:pt>
                <c:pt idx="516">
                  <c:v>25.305084000000001</c:v>
                </c:pt>
                <c:pt idx="517">
                  <c:v>25.393219999999999</c:v>
                </c:pt>
                <c:pt idx="518">
                  <c:v>25.515253999999999</c:v>
                </c:pt>
                <c:pt idx="519">
                  <c:v>25.494914999999999</c:v>
                </c:pt>
                <c:pt idx="520">
                  <c:v>25.576270999999998</c:v>
                </c:pt>
                <c:pt idx="521">
                  <c:v>25.623728</c:v>
                </c:pt>
                <c:pt idx="522">
                  <c:v>25.332203</c:v>
                </c:pt>
                <c:pt idx="523">
                  <c:v>25.4</c:v>
                </c:pt>
                <c:pt idx="524">
                  <c:v>24.650846999999999</c:v>
                </c:pt>
                <c:pt idx="525">
                  <c:v>24.305084000000001</c:v>
                </c:pt>
                <c:pt idx="526">
                  <c:v>23.898305000000001</c:v>
                </c:pt>
                <c:pt idx="527">
                  <c:v>24.644067</c:v>
                </c:pt>
                <c:pt idx="528">
                  <c:v>24.864405999999999</c:v>
                </c:pt>
                <c:pt idx="529">
                  <c:v>25.186440000000001</c:v>
                </c:pt>
                <c:pt idx="530">
                  <c:v>24.911864000000001</c:v>
                </c:pt>
                <c:pt idx="531">
                  <c:v>25.261016000000001</c:v>
                </c:pt>
                <c:pt idx="532">
                  <c:v>25.667795999999999</c:v>
                </c:pt>
                <c:pt idx="533">
                  <c:v>25.698305000000001</c:v>
                </c:pt>
                <c:pt idx="534">
                  <c:v>26.101693999999998</c:v>
                </c:pt>
                <c:pt idx="535">
                  <c:v>26.067796000000001</c:v>
                </c:pt>
                <c:pt idx="536">
                  <c:v>26.145762000000001</c:v>
                </c:pt>
                <c:pt idx="537">
                  <c:v>26.254237</c:v>
                </c:pt>
                <c:pt idx="538">
                  <c:v>26.081354999999999</c:v>
                </c:pt>
                <c:pt idx="539">
                  <c:v>26.033898000000001</c:v>
                </c:pt>
                <c:pt idx="540">
                  <c:v>25.694915000000002</c:v>
                </c:pt>
                <c:pt idx="541">
                  <c:v>25.593219999999999</c:v>
                </c:pt>
                <c:pt idx="542">
                  <c:v>25.681355</c:v>
                </c:pt>
                <c:pt idx="543">
                  <c:v>25.979661</c:v>
                </c:pt>
                <c:pt idx="544">
                  <c:v>25.671185999999999</c:v>
                </c:pt>
                <c:pt idx="545">
                  <c:v>26.125423000000001</c:v>
                </c:pt>
                <c:pt idx="546">
                  <c:v>26.294915</c:v>
                </c:pt>
                <c:pt idx="547">
                  <c:v>26.274576</c:v>
                </c:pt>
                <c:pt idx="548">
                  <c:v>26.362711000000001</c:v>
                </c:pt>
                <c:pt idx="549">
                  <c:v>27.376270999999999</c:v>
                </c:pt>
                <c:pt idx="550">
                  <c:v>27.186440000000001</c:v>
                </c:pt>
                <c:pt idx="551">
                  <c:v>27.342372000000001</c:v>
                </c:pt>
                <c:pt idx="552">
                  <c:v>27.501694000000001</c:v>
                </c:pt>
                <c:pt idx="553">
                  <c:v>27.701694</c:v>
                </c:pt>
                <c:pt idx="554">
                  <c:v>27.410169</c:v>
                </c:pt>
                <c:pt idx="555">
                  <c:v>27.454236999999999</c:v>
                </c:pt>
                <c:pt idx="556">
                  <c:v>26.588766</c:v>
                </c:pt>
                <c:pt idx="557">
                  <c:v>26.662113999999999</c:v>
                </c:pt>
                <c:pt idx="558">
                  <c:v>26.522086000000002</c:v>
                </c:pt>
                <c:pt idx="559">
                  <c:v>27.035523999999999</c:v>
                </c:pt>
                <c:pt idx="560">
                  <c:v>26.932168999999998</c:v>
                </c:pt>
                <c:pt idx="561">
                  <c:v>26.605436000000001</c:v>
                </c:pt>
                <c:pt idx="562">
                  <c:v>26.912165000000002</c:v>
                </c:pt>
                <c:pt idx="563">
                  <c:v>26.74213</c:v>
                </c:pt>
                <c:pt idx="564">
                  <c:v>26.732127999999999</c:v>
                </c:pt>
                <c:pt idx="565">
                  <c:v>26.615438000000001</c:v>
                </c:pt>
                <c:pt idx="566">
                  <c:v>26.312042999999999</c:v>
                </c:pt>
                <c:pt idx="567">
                  <c:v>26.328713</c:v>
                </c:pt>
                <c:pt idx="568">
                  <c:v>26.455404999999999</c:v>
                </c:pt>
                <c:pt idx="569">
                  <c:v>26.892161000000002</c:v>
                </c:pt>
                <c:pt idx="570">
                  <c:v>27.098870000000002</c:v>
                </c:pt>
                <c:pt idx="571">
                  <c:v>26.845485</c:v>
                </c:pt>
                <c:pt idx="572">
                  <c:v>26.828814999999999</c:v>
                </c:pt>
                <c:pt idx="573">
                  <c:v>26.505414999999999</c:v>
                </c:pt>
                <c:pt idx="574">
                  <c:v>26.955507000000001</c:v>
                </c:pt>
                <c:pt idx="575">
                  <c:v>28.639185000000001</c:v>
                </c:pt>
                <c:pt idx="576">
                  <c:v>28.129080999999999</c:v>
                </c:pt>
                <c:pt idx="577">
                  <c:v>28.152418999999998</c:v>
                </c:pt>
                <c:pt idx="578">
                  <c:v>28.735870999999999</c:v>
                </c:pt>
                <c:pt idx="579">
                  <c:v>28.345790999999998</c:v>
                </c:pt>
                <c:pt idx="580">
                  <c:v>27.712329</c:v>
                </c:pt>
                <c:pt idx="581">
                  <c:v>27.028856000000001</c:v>
                </c:pt>
                <c:pt idx="582">
                  <c:v>27.545628000000001</c:v>
                </c:pt>
                <c:pt idx="583">
                  <c:v>27.255569000000001</c:v>
                </c:pt>
                <c:pt idx="584">
                  <c:v>26.645444000000001</c:v>
                </c:pt>
                <c:pt idx="585">
                  <c:v>26.598768</c:v>
                </c:pt>
                <c:pt idx="586">
                  <c:v>27.548962</c:v>
                </c:pt>
                <c:pt idx="587">
                  <c:v>27.365590999999998</c:v>
                </c:pt>
                <c:pt idx="588">
                  <c:v>27.218895</c:v>
                </c:pt>
                <c:pt idx="589">
                  <c:v>27.102204</c:v>
                </c:pt>
                <c:pt idx="590">
                  <c:v>27.415600999999999</c:v>
                </c:pt>
                <c:pt idx="591">
                  <c:v>27.122208000000001</c:v>
                </c:pt>
                <c:pt idx="592">
                  <c:v>27.675654999999999</c:v>
                </c:pt>
                <c:pt idx="593">
                  <c:v>27.752337000000001</c:v>
                </c:pt>
                <c:pt idx="594">
                  <c:v>26.948839</c:v>
                </c:pt>
                <c:pt idx="595">
                  <c:v>26.041986999999999</c:v>
                </c:pt>
                <c:pt idx="596">
                  <c:v>26.088664000000001</c:v>
                </c:pt>
                <c:pt idx="597">
                  <c:v>25.651907999999999</c:v>
                </c:pt>
                <c:pt idx="598">
                  <c:v>25.771932</c:v>
                </c:pt>
                <c:pt idx="599">
                  <c:v>26.242028000000001</c:v>
                </c:pt>
                <c:pt idx="600">
                  <c:v>26.258697999999999</c:v>
                </c:pt>
                <c:pt idx="601">
                  <c:v>26.415396999999999</c:v>
                </c:pt>
                <c:pt idx="602">
                  <c:v>26.482077</c:v>
                </c:pt>
                <c:pt idx="603">
                  <c:v>24.971768999999998</c:v>
                </c:pt>
                <c:pt idx="604">
                  <c:v>22.954689999999999</c:v>
                </c:pt>
                <c:pt idx="605">
                  <c:v>23.114723000000001</c:v>
                </c:pt>
                <c:pt idx="606">
                  <c:v>23.324766</c:v>
                </c:pt>
                <c:pt idx="607">
                  <c:v>23.421451999999999</c:v>
                </c:pt>
                <c:pt idx="608">
                  <c:v>24.321636000000002</c:v>
                </c:pt>
                <c:pt idx="609">
                  <c:v>24.715050000000002</c:v>
                </c:pt>
                <c:pt idx="610">
                  <c:v>24.761725999999999</c:v>
                </c:pt>
                <c:pt idx="611">
                  <c:v>24.631699000000001</c:v>
                </c:pt>
                <c:pt idx="612">
                  <c:v>24.548349000000002</c:v>
                </c:pt>
                <c:pt idx="613">
                  <c:v>24.078253</c:v>
                </c:pt>
                <c:pt idx="614">
                  <c:v>24.011572999999999</c:v>
                </c:pt>
                <c:pt idx="615">
                  <c:v>24.438326</c:v>
                </c:pt>
                <c:pt idx="616">
                  <c:v>24.248287999999999</c:v>
                </c:pt>
                <c:pt idx="617">
                  <c:v>23.874877999999999</c:v>
                </c:pt>
                <c:pt idx="618">
                  <c:v>23.561481000000001</c:v>
                </c:pt>
                <c:pt idx="619">
                  <c:v>24.992001999999999</c:v>
                </c:pt>
                <c:pt idx="620">
                  <c:v>24.733522000000001</c:v>
                </c:pt>
                <c:pt idx="621">
                  <c:v>24.468328</c:v>
                </c:pt>
                <c:pt idx="622">
                  <c:v>24.518681000000001</c:v>
                </c:pt>
                <c:pt idx="623">
                  <c:v>24.451543000000001</c:v>
                </c:pt>
                <c:pt idx="624">
                  <c:v>24.451543000000001</c:v>
                </c:pt>
                <c:pt idx="625">
                  <c:v>25.512319000000002</c:v>
                </c:pt>
                <c:pt idx="626">
                  <c:v>26.200479999999999</c:v>
                </c:pt>
                <c:pt idx="627">
                  <c:v>25.938642999999999</c:v>
                </c:pt>
                <c:pt idx="628">
                  <c:v>26.536168</c:v>
                </c:pt>
                <c:pt idx="629">
                  <c:v>26.210550999999999</c:v>
                </c:pt>
                <c:pt idx="630">
                  <c:v>26.129985000000001</c:v>
                </c:pt>
                <c:pt idx="631">
                  <c:v>26.035993000000001</c:v>
                </c:pt>
                <c:pt idx="632">
                  <c:v>25.918502</c:v>
                </c:pt>
                <c:pt idx="633">
                  <c:v>25.764085000000001</c:v>
                </c:pt>
                <c:pt idx="634">
                  <c:v>25.629809999999999</c:v>
                </c:pt>
                <c:pt idx="635">
                  <c:v>25.549244000000002</c:v>
                </c:pt>
                <c:pt idx="636">
                  <c:v>25.690234</c:v>
                </c:pt>
                <c:pt idx="637">
                  <c:v>25.629809999999999</c:v>
                </c:pt>
                <c:pt idx="638">
                  <c:v>25.5761</c:v>
                </c:pt>
                <c:pt idx="639">
                  <c:v>25.633167</c:v>
                </c:pt>
                <c:pt idx="640">
                  <c:v>25.831223000000001</c:v>
                </c:pt>
                <c:pt idx="641">
                  <c:v>25.485464</c:v>
                </c:pt>
                <c:pt idx="642">
                  <c:v>25.062495999999999</c:v>
                </c:pt>
                <c:pt idx="643">
                  <c:v>24.874510999999998</c:v>
                </c:pt>
                <c:pt idx="644">
                  <c:v>24.995359000000001</c:v>
                </c:pt>
                <c:pt idx="645">
                  <c:v>25.186700999999999</c:v>
                </c:pt>
                <c:pt idx="646">
                  <c:v>25.270623000000001</c:v>
                </c:pt>
                <c:pt idx="647">
                  <c:v>25.206842000000002</c:v>
                </c:pt>
                <c:pt idx="648">
                  <c:v>25.149775000000002</c:v>
                </c:pt>
                <c:pt idx="649">
                  <c:v>25.096064999999999</c:v>
                </c:pt>
                <c:pt idx="650">
                  <c:v>25.253838999999999</c:v>
                </c:pt>
                <c:pt idx="651">
                  <c:v>25.129633999999999</c:v>
                </c:pt>
                <c:pt idx="652">
                  <c:v>25.143062</c:v>
                </c:pt>
                <c:pt idx="653">
                  <c:v>25.092707999999998</c:v>
                </c:pt>
                <c:pt idx="654">
                  <c:v>25.391470999999999</c:v>
                </c:pt>
                <c:pt idx="655">
                  <c:v>25.549244000000002</c:v>
                </c:pt>
                <c:pt idx="656">
                  <c:v>26.136699</c:v>
                </c:pt>
                <c:pt idx="657">
                  <c:v>26.344826000000001</c:v>
                </c:pt>
                <c:pt idx="658">
                  <c:v>26.099772999999999</c:v>
                </c:pt>
                <c:pt idx="659">
                  <c:v>26.005780999999999</c:v>
                </c:pt>
                <c:pt idx="660">
                  <c:v>25.831223000000001</c:v>
                </c:pt>
                <c:pt idx="661">
                  <c:v>25.569386000000002</c:v>
                </c:pt>
                <c:pt idx="662">
                  <c:v>25.381399999999999</c:v>
                </c:pt>
                <c:pt idx="663">
                  <c:v>25.495533999999999</c:v>
                </c:pt>
                <c:pt idx="664">
                  <c:v>25.257196</c:v>
                </c:pt>
                <c:pt idx="665">
                  <c:v>24.928221000000001</c:v>
                </c:pt>
                <c:pt idx="666">
                  <c:v>24.891295</c:v>
                </c:pt>
                <c:pt idx="667">
                  <c:v>24.924863999999999</c:v>
                </c:pt>
                <c:pt idx="668">
                  <c:v>24.854368999999998</c:v>
                </c:pt>
                <c:pt idx="669">
                  <c:v>25.216913000000002</c:v>
                </c:pt>
                <c:pt idx="670">
                  <c:v>25.206842000000002</c:v>
                </c:pt>
                <c:pt idx="671">
                  <c:v>25.206842000000002</c:v>
                </c:pt>
                <c:pt idx="672">
                  <c:v>25.069210000000002</c:v>
                </c:pt>
                <c:pt idx="673">
                  <c:v>25.673449000000002</c:v>
                </c:pt>
                <c:pt idx="674">
                  <c:v>25.757370999999999</c:v>
                </c:pt>
                <c:pt idx="675">
                  <c:v>25.317619000000001</c:v>
                </c:pt>
                <c:pt idx="676">
                  <c:v>25.901717000000001</c:v>
                </c:pt>
                <c:pt idx="677">
                  <c:v>26.495885999999999</c:v>
                </c:pt>
                <c:pt idx="678">
                  <c:v>26.633517999999999</c:v>
                </c:pt>
                <c:pt idx="679">
                  <c:v>26.455603</c:v>
                </c:pt>
                <c:pt idx="680">
                  <c:v>26.992705000000001</c:v>
                </c:pt>
                <c:pt idx="681">
                  <c:v>27.304894999999998</c:v>
                </c:pt>
                <c:pt idx="682">
                  <c:v>27.647296999999998</c:v>
                </c:pt>
                <c:pt idx="683">
                  <c:v>25.915068999999999</c:v>
                </c:pt>
                <c:pt idx="684">
                  <c:v>26.163508</c:v>
                </c:pt>
                <c:pt idx="685">
                  <c:v>26.128015999999999</c:v>
                </c:pt>
                <c:pt idx="686">
                  <c:v>26.715235</c:v>
                </c:pt>
                <c:pt idx="687">
                  <c:v>26.518419999999999</c:v>
                </c:pt>
                <c:pt idx="688">
                  <c:v>26.347417</c:v>
                </c:pt>
                <c:pt idx="689">
                  <c:v>26.440985000000001</c:v>
                </c:pt>
                <c:pt idx="690">
                  <c:v>26.315152000000001</c:v>
                </c:pt>
                <c:pt idx="691">
                  <c:v>26.479703000000001</c:v>
                </c:pt>
                <c:pt idx="692">
                  <c:v>26.460343999999999</c:v>
                </c:pt>
                <c:pt idx="693">
                  <c:v>25.789235999999999</c:v>
                </c:pt>
                <c:pt idx="694">
                  <c:v>25.966692999999999</c:v>
                </c:pt>
                <c:pt idx="695">
                  <c:v>25.802142</c:v>
                </c:pt>
                <c:pt idx="696">
                  <c:v>25.827953999999998</c:v>
                </c:pt>
                <c:pt idx="697">
                  <c:v>26.063486999999999</c:v>
                </c:pt>
                <c:pt idx="698">
                  <c:v>26.095752000000001</c:v>
                </c:pt>
                <c:pt idx="699">
                  <c:v>27.376663000000001</c:v>
                </c:pt>
                <c:pt idx="700">
                  <c:v>26.679743999999999</c:v>
                </c:pt>
                <c:pt idx="701">
                  <c:v>26.779765000000001</c:v>
                </c:pt>
                <c:pt idx="702">
                  <c:v>26.802350000000001</c:v>
                </c:pt>
                <c:pt idx="703">
                  <c:v>27.005617999999998</c:v>
                </c:pt>
                <c:pt idx="704">
                  <c:v>27.131450999999998</c:v>
                </c:pt>
                <c:pt idx="705">
                  <c:v>27.079827000000002</c:v>
                </c:pt>
                <c:pt idx="706">
                  <c:v>27.337945999999999</c:v>
                </c:pt>
                <c:pt idx="707">
                  <c:v>27.357303999999999</c:v>
                </c:pt>
                <c:pt idx="708">
                  <c:v>27.266963000000001</c:v>
                </c:pt>
                <c:pt idx="709">
                  <c:v>27.283094999999999</c:v>
                </c:pt>
                <c:pt idx="710">
                  <c:v>27.502496000000001</c:v>
                </c:pt>
                <c:pt idx="711">
                  <c:v>27.508949000000001</c:v>
                </c:pt>
                <c:pt idx="712">
                  <c:v>27.450872</c:v>
                </c:pt>
                <c:pt idx="713">
                  <c:v>27.612196000000001</c:v>
                </c:pt>
                <c:pt idx="714">
                  <c:v>27.583158000000001</c:v>
                </c:pt>
                <c:pt idx="715">
                  <c:v>27.425060999999999</c:v>
                </c:pt>
                <c:pt idx="716">
                  <c:v>27.425060999999999</c:v>
                </c:pt>
                <c:pt idx="717">
                  <c:v>27.086279999999999</c:v>
                </c:pt>
                <c:pt idx="718">
                  <c:v>26.831389000000001</c:v>
                </c:pt>
                <c:pt idx="719">
                  <c:v>26.760406</c:v>
                </c:pt>
                <c:pt idx="720">
                  <c:v>26.776537999999999</c:v>
                </c:pt>
                <c:pt idx="721">
                  <c:v>27.076601</c:v>
                </c:pt>
                <c:pt idx="722">
                  <c:v>26.892692</c:v>
                </c:pt>
                <c:pt idx="723">
                  <c:v>26.744274000000001</c:v>
                </c:pt>
                <c:pt idx="724">
                  <c:v>26.818483000000001</c:v>
                </c:pt>
                <c:pt idx="725">
                  <c:v>26.886239</c:v>
                </c:pt>
                <c:pt idx="726">
                  <c:v>26.892692</c:v>
                </c:pt>
                <c:pt idx="727">
                  <c:v>26.763632999999999</c:v>
                </c:pt>
                <c:pt idx="728">
                  <c:v>26.81203</c:v>
                </c:pt>
                <c:pt idx="729">
                  <c:v>27.024977</c:v>
                </c:pt>
                <c:pt idx="730">
                  <c:v>26.834614999999999</c:v>
                </c:pt>
                <c:pt idx="731">
                  <c:v>26.92173</c:v>
                </c:pt>
                <c:pt idx="732">
                  <c:v>26.779765000000001</c:v>
                </c:pt>
                <c:pt idx="733">
                  <c:v>27.102412999999999</c:v>
                </c:pt>
                <c:pt idx="734">
                  <c:v>27.186301</c:v>
                </c:pt>
                <c:pt idx="735">
                  <c:v>27.176621999999998</c:v>
                </c:pt>
                <c:pt idx="736">
                  <c:v>27.047563</c:v>
                </c:pt>
                <c:pt idx="737">
                  <c:v>26.747499999999999</c:v>
                </c:pt>
                <c:pt idx="738">
                  <c:v>27.086279999999999</c:v>
                </c:pt>
                <c:pt idx="739">
                  <c:v>26.937861999999999</c:v>
                </c:pt>
                <c:pt idx="740">
                  <c:v>26.892692</c:v>
                </c:pt>
                <c:pt idx="741">
                  <c:v>26.547459</c:v>
                </c:pt>
                <c:pt idx="742">
                  <c:v>26.547459</c:v>
                </c:pt>
                <c:pt idx="743">
                  <c:v>26.744274000000001</c:v>
                </c:pt>
                <c:pt idx="744">
                  <c:v>26.002184</c:v>
                </c:pt>
                <c:pt idx="745">
                  <c:v>25.260093999999999</c:v>
                </c:pt>
                <c:pt idx="746">
                  <c:v>25.108449</c:v>
                </c:pt>
                <c:pt idx="747">
                  <c:v>25.769877000000001</c:v>
                </c:pt>
                <c:pt idx="748">
                  <c:v>25.101997000000001</c:v>
                </c:pt>
                <c:pt idx="749">
                  <c:v>25.608554000000002</c:v>
                </c:pt>
                <c:pt idx="750">
                  <c:v>24.103448</c:v>
                </c:pt>
                <c:pt idx="751">
                  <c:v>23.652037</c:v>
                </c:pt>
                <c:pt idx="752">
                  <c:v>23.45768</c:v>
                </c:pt>
                <c:pt idx="753">
                  <c:v>23.090909</c:v>
                </c:pt>
                <c:pt idx="754">
                  <c:v>23.808776999999999</c:v>
                </c:pt>
                <c:pt idx="755">
                  <c:v>23.808776999999999</c:v>
                </c:pt>
                <c:pt idx="756">
                  <c:v>24.344826999999999</c:v>
                </c:pt>
                <c:pt idx="757">
                  <c:v>24.489028000000001</c:v>
                </c:pt>
                <c:pt idx="758">
                  <c:v>24.416927000000001</c:v>
                </c:pt>
                <c:pt idx="759">
                  <c:v>24.523510000000002</c:v>
                </c:pt>
                <c:pt idx="760">
                  <c:v>24.347961999999999</c:v>
                </c:pt>
                <c:pt idx="761">
                  <c:v>24.2163</c:v>
                </c:pt>
                <c:pt idx="762">
                  <c:v>24.648902</c:v>
                </c:pt>
                <c:pt idx="763">
                  <c:v>25.307210000000001</c:v>
                </c:pt>
                <c:pt idx="764">
                  <c:v>25.360500999999999</c:v>
                </c:pt>
                <c:pt idx="765">
                  <c:v>25.37931</c:v>
                </c:pt>
                <c:pt idx="766">
                  <c:v>25.542318999999999</c:v>
                </c:pt>
                <c:pt idx="767">
                  <c:v>25.307210000000001</c:v>
                </c:pt>
                <c:pt idx="768">
                  <c:v>25.586206000000001</c:v>
                </c:pt>
                <c:pt idx="769">
                  <c:v>25.564263</c:v>
                </c:pt>
                <c:pt idx="770">
                  <c:v>25.865203000000001</c:v>
                </c:pt>
                <c:pt idx="771">
                  <c:v>26.351096999999999</c:v>
                </c:pt>
                <c:pt idx="772">
                  <c:v>26</c:v>
                </c:pt>
                <c:pt idx="773">
                  <c:v>26.031347</c:v>
                </c:pt>
                <c:pt idx="774">
                  <c:v>26.075234999999999</c:v>
                </c:pt>
                <c:pt idx="775">
                  <c:v>26.072099999999999</c:v>
                </c:pt>
                <c:pt idx="776">
                  <c:v>26.015673</c:v>
                </c:pt>
                <c:pt idx="777">
                  <c:v>26.184951999999999</c:v>
                </c:pt>
                <c:pt idx="778">
                  <c:v>25.931034</c:v>
                </c:pt>
                <c:pt idx="779">
                  <c:v>25.768025000000002</c:v>
                </c:pt>
                <c:pt idx="780">
                  <c:v>25.990594999999999</c:v>
                </c:pt>
                <c:pt idx="781">
                  <c:v>26.040752000000001</c:v>
                </c:pt>
                <c:pt idx="782">
                  <c:v>25.601880000000001</c:v>
                </c:pt>
                <c:pt idx="783">
                  <c:v>25.799372999999999</c:v>
                </c:pt>
                <c:pt idx="784">
                  <c:v>25.733542</c:v>
                </c:pt>
                <c:pt idx="785">
                  <c:v>25.517240999999999</c:v>
                </c:pt>
                <c:pt idx="786">
                  <c:v>25.736677</c:v>
                </c:pt>
                <c:pt idx="787">
                  <c:v>26.015673</c:v>
                </c:pt>
                <c:pt idx="788">
                  <c:v>26.062695000000001</c:v>
                </c:pt>
                <c:pt idx="789">
                  <c:v>26.018808</c:v>
                </c:pt>
                <c:pt idx="790">
                  <c:v>26.062695000000001</c:v>
                </c:pt>
                <c:pt idx="791">
                  <c:v>26.789968000000002</c:v>
                </c:pt>
                <c:pt idx="792">
                  <c:v>27.015673</c:v>
                </c:pt>
                <c:pt idx="793">
                  <c:v>27.163008999999999</c:v>
                </c:pt>
                <c:pt idx="794">
                  <c:v>26.680250000000001</c:v>
                </c:pt>
                <c:pt idx="795">
                  <c:v>26.815047</c:v>
                </c:pt>
                <c:pt idx="796">
                  <c:v>26.313479000000001</c:v>
                </c:pt>
                <c:pt idx="797">
                  <c:v>26.733542</c:v>
                </c:pt>
                <c:pt idx="798">
                  <c:v>26.319749000000002</c:v>
                </c:pt>
                <c:pt idx="799">
                  <c:v>25.768025000000002</c:v>
                </c:pt>
                <c:pt idx="800">
                  <c:v>26.006269</c:v>
                </c:pt>
                <c:pt idx="801">
                  <c:v>25.771159000000001</c:v>
                </c:pt>
                <c:pt idx="802">
                  <c:v>26.250782999999998</c:v>
                </c:pt>
                <c:pt idx="803">
                  <c:v>26.473354</c:v>
                </c:pt>
                <c:pt idx="804">
                  <c:v>26.489028000000001</c:v>
                </c:pt>
                <c:pt idx="805">
                  <c:v>26.699058999999998</c:v>
                </c:pt>
                <c:pt idx="806">
                  <c:v>26.416927000000001</c:v>
                </c:pt>
                <c:pt idx="807">
                  <c:v>26.984211999999999</c:v>
                </c:pt>
                <c:pt idx="808">
                  <c:v>26.641632999999999</c:v>
                </c:pt>
                <c:pt idx="809">
                  <c:v>26.880215</c:v>
                </c:pt>
                <c:pt idx="810">
                  <c:v>26.932213999999998</c:v>
                </c:pt>
                <c:pt idx="811">
                  <c:v>26.996447</c:v>
                </c:pt>
                <c:pt idx="812">
                  <c:v>26.812923000000001</c:v>
                </c:pt>
                <c:pt idx="813">
                  <c:v>26.861863</c:v>
                </c:pt>
                <c:pt idx="814">
                  <c:v>26.815982000000002</c:v>
                </c:pt>
                <c:pt idx="815">
                  <c:v>26.341877</c:v>
                </c:pt>
                <c:pt idx="816">
                  <c:v>26.635515999999999</c:v>
                </c:pt>
                <c:pt idx="817">
                  <c:v>26.473403000000001</c:v>
                </c:pt>
                <c:pt idx="818">
                  <c:v>26.344936000000001</c:v>
                </c:pt>
                <c:pt idx="819">
                  <c:v>26.580459000000001</c:v>
                </c:pt>
                <c:pt idx="820">
                  <c:v>26.815982000000002</c:v>
                </c:pt>
                <c:pt idx="821">
                  <c:v>26.598811000000001</c:v>
                </c:pt>
                <c:pt idx="822">
                  <c:v>26.195056999999998</c:v>
                </c:pt>
                <c:pt idx="823">
                  <c:v>26.390816999999998</c:v>
                </c:pt>
                <c:pt idx="824">
                  <c:v>26.130824</c:v>
                </c:pt>
                <c:pt idx="825">
                  <c:v>26.295995999999999</c:v>
                </c:pt>
                <c:pt idx="826">
                  <c:v>26.363288000000001</c:v>
                </c:pt>
                <c:pt idx="827">
                  <c:v>26.234821</c:v>
                </c:pt>
                <c:pt idx="828">
                  <c:v>26.363288000000001</c:v>
                </c:pt>
                <c:pt idx="829">
                  <c:v>26.604928999999998</c:v>
                </c:pt>
                <c:pt idx="830">
                  <c:v>26.65081</c:v>
                </c:pt>
                <c:pt idx="831">
                  <c:v>26.947507999999999</c:v>
                </c:pt>
                <c:pt idx="832">
                  <c:v>27.366555000000002</c:v>
                </c:pt>
                <c:pt idx="833">
                  <c:v>27.430789000000001</c:v>
                </c:pt>
                <c:pt idx="834">
                  <c:v>27.360437999999998</c:v>
                </c:pt>
                <c:pt idx="835">
                  <c:v>27.069856999999999</c:v>
                </c:pt>
                <c:pt idx="836">
                  <c:v>27.222794</c:v>
                </c:pt>
                <c:pt idx="837">
                  <c:v>27.473610999999998</c:v>
                </c:pt>
                <c:pt idx="838">
                  <c:v>26.730336999999999</c:v>
                </c:pt>
                <c:pt idx="839">
                  <c:v>26.797629000000001</c:v>
                </c:pt>
                <c:pt idx="840">
                  <c:v>26.534576999999999</c:v>
                </c:pt>
                <c:pt idx="841">
                  <c:v>26.503990000000002</c:v>
                </c:pt>
                <c:pt idx="842">
                  <c:v>26.748688999999999</c:v>
                </c:pt>
                <c:pt idx="843">
                  <c:v>26.852687</c:v>
                </c:pt>
                <c:pt idx="844">
                  <c:v>27.280909999999999</c:v>
                </c:pt>
                <c:pt idx="845">
                  <c:v>28.103712000000002</c:v>
                </c:pt>
                <c:pt idx="846">
                  <c:v>28.311706000000001</c:v>
                </c:pt>
                <c:pt idx="847">
                  <c:v>28.489113</c:v>
                </c:pt>
                <c:pt idx="848">
                  <c:v>28.440173000000001</c:v>
                </c:pt>
                <c:pt idx="849">
                  <c:v>28.544170000000001</c:v>
                </c:pt>
                <c:pt idx="850">
                  <c:v>28.226061000000001</c:v>
                </c:pt>
                <c:pt idx="851">
                  <c:v>28.262765999999999</c:v>
                </c:pt>
                <c:pt idx="852">
                  <c:v>28.345351999999998</c:v>
                </c:pt>
                <c:pt idx="853">
                  <c:v>28.498289</c:v>
                </c:pt>
                <c:pt idx="854">
                  <c:v>28.510524</c:v>
                </c:pt>
                <c:pt idx="855">
                  <c:v>28.565581999999999</c:v>
                </c:pt>
                <c:pt idx="856">
                  <c:v>28.669578999999999</c:v>
                </c:pt>
                <c:pt idx="857">
                  <c:v>28.590050999999999</c:v>
                </c:pt>
                <c:pt idx="858">
                  <c:v>28.339234999999999</c:v>
                </c:pt>
                <c:pt idx="859">
                  <c:v>28.525818000000001</c:v>
                </c:pt>
                <c:pt idx="860">
                  <c:v>28.482996</c:v>
                </c:pt>
                <c:pt idx="861">
                  <c:v>28.320882000000001</c:v>
                </c:pt>
                <c:pt idx="862">
                  <c:v>28.406527000000001</c:v>
                </c:pt>
                <c:pt idx="863">
                  <c:v>28.330058000000001</c:v>
                </c:pt>
                <c:pt idx="864">
                  <c:v>28.449349000000002</c:v>
                </c:pt>
                <c:pt idx="865">
                  <c:v>28.115946999999998</c:v>
                </c:pt>
                <c:pt idx="866">
                  <c:v>28.327000000000002</c:v>
                </c:pt>
                <c:pt idx="867">
                  <c:v>28.223002999999999</c:v>
                </c:pt>
                <c:pt idx="868">
                  <c:v>29.276143999999999</c:v>
                </c:pt>
                <c:pt idx="869">
                  <c:v>29.171827</c:v>
                </c:pt>
                <c:pt idx="870">
                  <c:v>29.251598999999999</c:v>
                </c:pt>
                <c:pt idx="871">
                  <c:v>29.036829000000001</c:v>
                </c:pt>
                <c:pt idx="872">
                  <c:v>29.469436000000002</c:v>
                </c:pt>
                <c:pt idx="873">
                  <c:v>29.110464</c:v>
                </c:pt>
                <c:pt idx="874">
                  <c:v>28.564336000000001</c:v>
                </c:pt>
                <c:pt idx="875">
                  <c:v>28.055026000000002</c:v>
                </c:pt>
                <c:pt idx="876">
                  <c:v>28.423202</c:v>
                </c:pt>
                <c:pt idx="877">
                  <c:v>28.481497000000001</c:v>
                </c:pt>
                <c:pt idx="878">
                  <c:v>28.423202</c:v>
                </c:pt>
                <c:pt idx="879">
                  <c:v>28.730015999999999</c:v>
                </c:pt>
                <c:pt idx="880">
                  <c:v>28.300477000000001</c:v>
                </c:pt>
                <c:pt idx="881">
                  <c:v>28.567404</c:v>
                </c:pt>
                <c:pt idx="882">
                  <c:v>28.794446000000001</c:v>
                </c:pt>
                <c:pt idx="883">
                  <c:v>28.726946999999999</c:v>
                </c:pt>
                <c:pt idx="884">
                  <c:v>28.92024</c:v>
                </c:pt>
                <c:pt idx="885">
                  <c:v>28.993874999999999</c:v>
                </c:pt>
                <c:pt idx="886">
                  <c:v>28.907966999999999</c:v>
                </c:pt>
                <c:pt idx="887">
                  <c:v>29.070578999999999</c:v>
                </c:pt>
                <c:pt idx="888">
                  <c:v>28.953989</c:v>
                </c:pt>
                <c:pt idx="889">
                  <c:v>28.987739000000001</c:v>
                </c:pt>
                <c:pt idx="890">
                  <c:v>28.969329999999999</c:v>
                </c:pt>
                <c:pt idx="891">
                  <c:v>28.944785</c:v>
                </c:pt>
                <c:pt idx="892">
                  <c:v>29.334437999999999</c:v>
                </c:pt>
                <c:pt idx="893">
                  <c:v>29.193304000000001</c:v>
                </c:pt>
                <c:pt idx="894">
                  <c:v>29.088986999999999</c:v>
                </c:pt>
                <c:pt idx="895">
                  <c:v>29.162623</c:v>
                </c:pt>
                <c:pt idx="896">
                  <c:v>29.33137</c:v>
                </c:pt>
                <c:pt idx="897">
                  <c:v>29.263871000000002</c:v>
                </c:pt>
                <c:pt idx="898">
                  <c:v>28.818992000000001</c:v>
                </c:pt>
                <c:pt idx="899">
                  <c:v>29.776250000000001</c:v>
                </c:pt>
                <c:pt idx="900">
                  <c:v>29.978746999999998</c:v>
                </c:pt>
                <c:pt idx="901">
                  <c:v>29.760909000000002</c:v>
                </c:pt>
                <c:pt idx="902">
                  <c:v>29.721022999999999</c:v>
                </c:pt>
                <c:pt idx="903">
                  <c:v>29.589092999999998</c:v>
                </c:pt>
                <c:pt idx="904">
                  <c:v>29.763977000000001</c:v>
                </c:pt>
                <c:pt idx="905">
                  <c:v>29.665797000000001</c:v>
                </c:pt>
                <c:pt idx="906">
                  <c:v>29.64432</c:v>
                </c:pt>
                <c:pt idx="907">
                  <c:v>30.159766000000001</c:v>
                </c:pt>
                <c:pt idx="908">
                  <c:v>29.954201000000001</c:v>
                </c:pt>
                <c:pt idx="909">
                  <c:v>30.049313999999999</c:v>
                </c:pt>
                <c:pt idx="910">
                  <c:v>29.902042999999999</c:v>
                </c:pt>
                <c:pt idx="911">
                  <c:v>29.607502</c:v>
                </c:pt>
                <c:pt idx="912">
                  <c:v>29.650455999999998</c:v>
                </c:pt>
                <c:pt idx="913">
                  <c:v>29.825340000000001</c:v>
                </c:pt>
                <c:pt idx="914">
                  <c:v>29.368188</c:v>
                </c:pt>
                <c:pt idx="915">
                  <c:v>29.506253999999998</c:v>
                </c:pt>
                <c:pt idx="916">
                  <c:v>29.702614000000001</c:v>
                </c:pt>
                <c:pt idx="917">
                  <c:v>29.521594</c:v>
                </c:pt>
                <c:pt idx="918">
                  <c:v>29.300688999999998</c:v>
                </c:pt>
                <c:pt idx="919">
                  <c:v>28.895695</c:v>
                </c:pt>
                <c:pt idx="920">
                  <c:v>29.619775000000001</c:v>
                </c:pt>
                <c:pt idx="921">
                  <c:v>29.7425</c:v>
                </c:pt>
                <c:pt idx="922">
                  <c:v>29.558412000000001</c:v>
                </c:pt>
                <c:pt idx="923">
                  <c:v>29.97261</c:v>
                </c:pt>
                <c:pt idx="924">
                  <c:v>29.401937</c:v>
                </c:pt>
                <c:pt idx="925">
                  <c:v>28.883421999999999</c:v>
                </c:pt>
                <c:pt idx="926">
                  <c:v>28.358771000000001</c:v>
                </c:pt>
                <c:pt idx="927">
                  <c:v>28.472291999999999</c:v>
                </c:pt>
                <c:pt idx="928">
                  <c:v>27.91696</c:v>
                </c:pt>
                <c:pt idx="929">
                  <c:v>27.984459000000001</c:v>
                </c:pt>
                <c:pt idx="930">
                  <c:v>30.751916999999999</c:v>
                </c:pt>
                <c:pt idx="931">
                  <c:v>29.767045</c:v>
                </c:pt>
                <c:pt idx="932">
                  <c:v>30.791802000000001</c:v>
                </c:pt>
                <c:pt idx="933">
                  <c:v>30.659872</c:v>
                </c:pt>
                <c:pt idx="934">
                  <c:v>30.053466</c:v>
                </c:pt>
                <c:pt idx="935">
                  <c:v>30.868545999999998</c:v>
                </c:pt>
                <c:pt idx="936">
                  <c:v>30.310231999999999</c:v>
                </c:pt>
                <c:pt idx="937">
                  <c:v>30.722249999999999</c:v>
                </c:pt>
                <c:pt idx="938">
                  <c:v>30.734193000000001</c:v>
                </c:pt>
                <c:pt idx="939">
                  <c:v>30.922288000000002</c:v>
                </c:pt>
                <c:pt idx="940">
                  <c:v>29.650404999999999</c:v>
                </c:pt>
                <c:pt idx="941">
                  <c:v>29.934041000000001</c:v>
                </c:pt>
                <c:pt idx="942">
                  <c:v>29.381696999999999</c:v>
                </c:pt>
                <c:pt idx="943">
                  <c:v>29.495151</c:v>
                </c:pt>
                <c:pt idx="944">
                  <c:v>29.510079999999999</c:v>
                </c:pt>
                <c:pt idx="945">
                  <c:v>29.375726</c:v>
                </c:pt>
                <c:pt idx="946">
                  <c:v>29.653390000000002</c:v>
                </c:pt>
                <c:pt idx="947">
                  <c:v>29.635477000000002</c:v>
                </c:pt>
                <c:pt idx="948">
                  <c:v>29.739974</c:v>
                </c:pt>
                <c:pt idx="949">
                  <c:v>29.751916999999999</c:v>
                </c:pt>
                <c:pt idx="950">
                  <c:v>30.059438</c:v>
                </c:pt>
                <c:pt idx="951">
                  <c:v>30.065408999999999</c:v>
                </c:pt>
                <c:pt idx="952">
                  <c:v>30.471456</c:v>
                </c:pt>
                <c:pt idx="953">
                  <c:v>30.644622999999999</c:v>
                </c:pt>
                <c:pt idx="954">
                  <c:v>30.337102000000002</c:v>
                </c:pt>
                <c:pt idx="955">
                  <c:v>30.552067999999998</c:v>
                </c:pt>
                <c:pt idx="956">
                  <c:v>30.175878000000001</c:v>
                </c:pt>
                <c:pt idx="957">
                  <c:v>30.271418000000001</c:v>
                </c:pt>
                <c:pt idx="958">
                  <c:v>30.874517999999998</c:v>
                </c:pt>
                <c:pt idx="959">
                  <c:v>31.0029</c:v>
                </c:pt>
                <c:pt idx="960">
                  <c:v>31.026785</c:v>
                </c:pt>
                <c:pt idx="961">
                  <c:v>30.713293</c:v>
                </c:pt>
                <c:pt idx="962">
                  <c:v>30.647608999999999</c:v>
                </c:pt>
                <c:pt idx="963">
                  <c:v>30.441600000000001</c:v>
                </c:pt>
                <c:pt idx="964">
                  <c:v>30.865561</c:v>
                </c:pt>
                <c:pt idx="965">
                  <c:v>30.543112000000001</c:v>
                </c:pt>
                <c:pt idx="966">
                  <c:v>30.614767000000001</c:v>
                </c:pt>
                <c:pt idx="967">
                  <c:v>30.095265000000001</c:v>
                </c:pt>
                <c:pt idx="968">
                  <c:v>30.450557</c:v>
                </c:pt>
                <c:pt idx="969">
                  <c:v>29.202559000000001</c:v>
                </c:pt>
                <c:pt idx="970">
                  <c:v>28.721869999999999</c:v>
                </c:pt>
                <c:pt idx="971">
                  <c:v>28.497947</c:v>
                </c:pt>
                <c:pt idx="972">
                  <c:v>29.432452999999999</c:v>
                </c:pt>
                <c:pt idx="973">
                  <c:v>30.029581</c:v>
                </c:pt>
                <c:pt idx="974">
                  <c:v>29.960910999999999</c:v>
                </c:pt>
                <c:pt idx="975">
                  <c:v>30.238575999999998</c:v>
                </c:pt>
                <c:pt idx="976">
                  <c:v>30.322174</c:v>
                </c:pt>
                <c:pt idx="977">
                  <c:v>30.465485000000001</c:v>
                </c:pt>
                <c:pt idx="978">
                  <c:v>30.599838999999999</c:v>
                </c:pt>
                <c:pt idx="979">
                  <c:v>30.441600000000001</c:v>
                </c:pt>
                <c:pt idx="980">
                  <c:v>30.295303000000001</c:v>
                </c:pt>
                <c:pt idx="981">
                  <c:v>30.017638999999999</c:v>
                </c:pt>
                <c:pt idx="982">
                  <c:v>29.8385</c:v>
                </c:pt>
                <c:pt idx="983">
                  <c:v>29.298099000000001</c:v>
                </c:pt>
                <c:pt idx="984">
                  <c:v>29.184645</c:v>
                </c:pt>
                <c:pt idx="985">
                  <c:v>29.701160999999999</c:v>
                </c:pt>
                <c:pt idx="986">
                  <c:v>30.277388999999999</c:v>
                </c:pt>
                <c:pt idx="987">
                  <c:v>30.444585</c:v>
                </c:pt>
                <c:pt idx="988">
                  <c:v>29.883285000000001</c:v>
                </c:pt>
                <c:pt idx="989">
                  <c:v>29.674289999999999</c:v>
                </c:pt>
                <c:pt idx="990">
                  <c:v>29.474252</c:v>
                </c:pt>
                <c:pt idx="991">
                  <c:v>29.423496</c:v>
                </c:pt>
                <c:pt idx="992">
                  <c:v>29.960910999999999</c:v>
                </c:pt>
                <c:pt idx="993">
                  <c:v>29.996739000000002</c:v>
                </c:pt>
                <c:pt idx="994">
                  <c:v>30.011666999999999</c:v>
                </c:pt>
                <c:pt idx="995">
                  <c:v>29.841486</c:v>
                </c:pt>
                <c:pt idx="996">
                  <c:v>29.366769000000001</c:v>
                </c:pt>
                <c:pt idx="997">
                  <c:v>29.301085</c:v>
                </c:pt>
                <c:pt idx="998">
                  <c:v>29.686232</c:v>
                </c:pt>
                <c:pt idx="999">
                  <c:v>29.465295000000001</c:v>
                </c:pt>
                <c:pt idx="1000">
                  <c:v>28.745761999999999</c:v>
                </c:pt>
                <c:pt idx="1001">
                  <c:v>27.822033000000001</c:v>
                </c:pt>
                <c:pt idx="1002">
                  <c:v>28.138418000000001</c:v>
                </c:pt>
                <c:pt idx="1003">
                  <c:v>28.271186</c:v>
                </c:pt>
                <c:pt idx="1004">
                  <c:v>28.104519</c:v>
                </c:pt>
                <c:pt idx="1005">
                  <c:v>28.279661000000001</c:v>
                </c:pt>
                <c:pt idx="1006">
                  <c:v>28.138418000000001</c:v>
                </c:pt>
                <c:pt idx="1007">
                  <c:v>27.805084000000001</c:v>
                </c:pt>
                <c:pt idx="1008">
                  <c:v>27.915254000000001</c:v>
                </c:pt>
                <c:pt idx="1009">
                  <c:v>27.929378</c:v>
                </c:pt>
                <c:pt idx="1010">
                  <c:v>28.127117999999999</c:v>
                </c:pt>
                <c:pt idx="1011">
                  <c:v>28.782485000000001</c:v>
                </c:pt>
                <c:pt idx="1012">
                  <c:v>29.234463000000002</c:v>
                </c:pt>
                <c:pt idx="1013">
                  <c:v>29.384180000000001</c:v>
                </c:pt>
                <c:pt idx="1014">
                  <c:v>29.579096</c:v>
                </c:pt>
                <c:pt idx="1015">
                  <c:v>29.663841000000001</c:v>
                </c:pt>
                <c:pt idx="1016">
                  <c:v>29.680789999999998</c:v>
                </c:pt>
                <c:pt idx="1017">
                  <c:v>29.627117999999999</c:v>
                </c:pt>
                <c:pt idx="1018">
                  <c:v>29.587569999999999</c:v>
                </c:pt>
                <c:pt idx="1019">
                  <c:v>29.477401</c:v>
                </c:pt>
                <c:pt idx="1020">
                  <c:v>29.593219999999999</c:v>
                </c:pt>
                <c:pt idx="1021">
                  <c:v>29.559322000000002</c:v>
                </c:pt>
                <c:pt idx="1022">
                  <c:v>29.412428999999999</c:v>
                </c:pt>
                <c:pt idx="1023">
                  <c:v>29.053671999999999</c:v>
                </c:pt>
                <c:pt idx="1024">
                  <c:v>29.087569999999999</c:v>
                </c:pt>
                <c:pt idx="1025">
                  <c:v>28.632767999999999</c:v>
                </c:pt>
                <c:pt idx="1026">
                  <c:v>28.748587000000001</c:v>
                </c:pt>
                <c:pt idx="1027">
                  <c:v>28.110168999999999</c:v>
                </c:pt>
                <c:pt idx="1028">
                  <c:v>27.807908999999999</c:v>
                </c:pt>
                <c:pt idx="1029">
                  <c:v>28.161016</c:v>
                </c:pt>
                <c:pt idx="1030">
                  <c:v>28.079096</c:v>
                </c:pt>
                <c:pt idx="1031">
                  <c:v>28.567796000000001</c:v>
                </c:pt>
                <c:pt idx="1032">
                  <c:v>28.245761999999999</c:v>
                </c:pt>
                <c:pt idx="1033">
                  <c:v>28.638418000000001</c:v>
                </c:pt>
                <c:pt idx="1034">
                  <c:v>28.305084000000001</c:v>
                </c:pt>
                <c:pt idx="1035">
                  <c:v>28.892655000000001</c:v>
                </c:pt>
                <c:pt idx="1036">
                  <c:v>28.782485000000001</c:v>
                </c:pt>
                <c:pt idx="1037">
                  <c:v>28.259886999999999</c:v>
                </c:pt>
                <c:pt idx="1038">
                  <c:v>28.237287999999999</c:v>
                </c:pt>
                <c:pt idx="1039">
                  <c:v>28.053671999999999</c:v>
                </c:pt>
                <c:pt idx="1040">
                  <c:v>28.262710999999999</c:v>
                </c:pt>
                <c:pt idx="1041">
                  <c:v>28.683615</c:v>
                </c:pt>
                <c:pt idx="1042">
                  <c:v>28.398305000000001</c:v>
                </c:pt>
                <c:pt idx="1043">
                  <c:v>28.573446000000001</c:v>
                </c:pt>
                <c:pt idx="1044">
                  <c:v>29.127117999999999</c:v>
                </c:pt>
                <c:pt idx="1045">
                  <c:v>29.098870000000002</c:v>
                </c:pt>
                <c:pt idx="1046">
                  <c:v>28.994350000000001</c:v>
                </c:pt>
                <c:pt idx="1047">
                  <c:v>28.847456999999999</c:v>
                </c:pt>
                <c:pt idx="1048">
                  <c:v>28.669491000000001</c:v>
                </c:pt>
                <c:pt idx="1049">
                  <c:v>29.005648999999998</c:v>
                </c:pt>
                <c:pt idx="1050">
                  <c:v>28.559322000000002</c:v>
                </c:pt>
                <c:pt idx="1051">
                  <c:v>28.615818999999998</c:v>
                </c:pt>
                <c:pt idx="1052">
                  <c:v>28.539548</c:v>
                </c:pt>
                <c:pt idx="1053">
                  <c:v>28.502824</c:v>
                </c:pt>
                <c:pt idx="1054">
                  <c:v>28.293785</c:v>
                </c:pt>
                <c:pt idx="1055">
                  <c:v>28.319209000000001</c:v>
                </c:pt>
                <c:pt idx="1056">
                  <c:v>28.225988000000001</c:v>
                </c:pt>
                <c:pt idx="1057">
                  <c:v>27.943501999999999</c:v>
                </c:pt>
                <c:pt idx="1058">
                  <c:v>27.079253999999999</c:v>
                </c:pt>
                <c:pt idx="1059">
                  <c:v>27.508994999999999</c:v>
                </c:pt>
                <c:pt idx="1060">
                  <c:v>27.025887999999998</c:v>
                </c:pt>
                <c:pt idx="1061">
                  <c:v>27.416305000000001</c:v>
                </c:pt>
                <c:pt idx="1062">
                  <c:v>27.298338000000001</c:v>
                </c:pt>
                <c:pt idx="1063">
                  <c:v>26.941624999999998</c:v>
                </c:pt>
                <c:pt idx="1064">
                  <c:v>27.034313999999998</c:v>
                </c:pt>
                <c:pt idx="1065">
                  <c:v>27.171942999999999</c:v>
                </c:pt>
                <c:pt idx="1066">
                  <c:v>27.259015000000002</c:v>
                </c:pt>
                <c:pt idx="1067">
                  <c:v>27.152282</c:v>
                </c:pt>
                <c:pt idx="1068">
                  <c:v>27.023078999999999</c:v>
                </c:pt>
                <c:pt idx="1069">
                  <c:v>26.964095</c:v>
                </c:pt>
                <c:pt idx="1070">
                  <c:v>26.803996000000001</c:v>
                </c:pt>
                <c:pt idx="1071">
                  <c:v>26.936008000000001</c:v>
                </c:pt>
                <c:pt idx="1072">
                  <c:v>26.851745000000001</c:v>
                </c:pt>
                <c:pt idx="1073">
                  <c:v>27.455628000000001</c:v>
                </c:pt>
                <c:pt idx="1074">
                  <c:v>27.486523999999999</c:v>
                </c:pt>
                <c:pt idx="1075">
                  <c:v>27.469671999999999</c:v>
                </c:pt>
                <c:pt idx="1076">
                  <c:v>27.317999</c:v>
                </c:pt>
                <c:pt idx="1077">
                  <c:v>27.250589000000002</c:v>
                </c:pt>
                <c:pt idx="1078">
                  <c:v>27.452819000000002</c:v>
                </c:pt>
                <c:pt idx="1079">
                  <c:v>27.525846999999999</c:v>
                </c:pt>
                <c:pt idx="1080">
                  <c:v>27.410688</c:v>
                </c:pt>
                <c:pt idx="1081">
                  <c:v>27.450011</c:v>
                </c:pt>
                <c:pt idx="1082">
                  <c:v>27.214075000000001</c:v>
                </c:pt>
                <c:pt idx="1083">
                  <c:v>27.329234</c:v>
                </c:pt>
                <c:pt idx="1084">
                  <c:v>27.233736</c:v>
                </c:pt>
                <c:pt idx="1085">
                  <c:v>26.961286000000001</c:v>
                </c:pt>
                <c:pt idx="1086">
                  <c:v>27.104533</c:v>
                </c:pt>
                <c:pt idx="1087">
                  <c:v>26.795570000000001</c:v>
                </c:pt>
                <c:pt idx="1088">
                  <c:v>26.638279000000001</c:v>
                </c:pt>
                <c:pt idx="1089">
                  <c:v>26.436048</c:v>
                </c:pt>
                <c:pt idx="1090">
                  <c:v>26.040012999999998</c:v>
                </c:pt>
                <c:pt idx="1091">
                  <c:v>25.545670999999999</c:v>
                </c:pt>
                <c:pt idx="1092">
                  <c:v>25.537244999999999</c:v>
                </c:pt>
                <c:pt idx="1093">
                  <c:v>25.497921999999999</c:v>
                </c:pt>
                <c:pt idx="1094">
                  <c:v>25.548480000000001</c:v>
                </c:pt>
                <c:pt idx="1095">
                  <c:v>25.849017</c:v>
                </c:pt>
                <c:pt idx="1096">
                  <c:v>25.767562999999999</c:v>
                </c:pt>
                <c:pt idx="1097">
                  <c:v>25.801268</c:v>
                </c:pt>
                <c:pt idx="1098">
                  <c:v>25.61589</c:v>
                </c:pt>
                <c:pt idx="1099">
                  <c:v>25.641169000000001</c:v>
                </c:pt>
                <c:pt idx="1100">
                  <c:v>26.107423000000001</c:v>
                </c:pt>
                <c:pt idx="1101">
                  <c:v>25.790033000000001</c:v>
                </c:pt>
                <c:pt idx="1102">
                  <c:v>25.573758999999999</c:v>
                </c:pt>
                <c:pt idx="1103">
                  <c:v>25.697344000000001</c:v>
                </c:pt>
                <c:pt idx="1104">
                  <c:v>25.219854999999999</c:v>
                </c:pt>
                <c:pt idx="1105">
                  <c:v>25.340631999999999</c:v>
                </c:pt>
                <c:pt idx="1106">
                  <c:v>25.548480000000001</c:v>
                </c:pt>
                <c:pt idx="1107">
                  <c:v>25.526009999999999</c:v>
                </c:pt>
                <c:pt idx="1108">
                  <c:v>25.194576000000001</c:v>
                </c:pt>
                <c:pt idx="1109">
                  <c:v>25.371528000000001</c:v>
                </c:pt>
                <c:pt idx="1110">
                  <c:v>24.840672999999999</c:v>
                </c:pt>
                <c:pt idx="1111">
                  <c:v>24.756409999999999</c:v>
                </c:pt>
                <c:pt idx="1112">
                  <c:v>24.843481000000001</c:v>
                </c:pt>
                <c:pt idx="1113">
                  <c:v>25.163679999999999</c:v>
                </c:pt>
                <c:pt idx="1114">
                  <c:v>24.753601</c:v>
                </c:pt>
                <c:pt idx="1115">
                  <c:v>24.298582</c:v>
                </c:pt>
                <c:pt idx="1116">
                  <c:v>24.646868000000001</c:v>
                </c:pt>
                <c:pt idx="1117">
                  <c:v>24.658103000000001</c:v>
                </c:pt>
                <c:pt idx="1118">
                  <c:v>24.663720999999999</c:v>
                </c:pt>
                <c:pt idx="1119">
                  <c:v>24.753601</c:v>
                </c:pt>
                <c:pt idx="1120">
                  <c:v>24.989536999999999</c:v>
                </c:pt>
                <c:pt idx="1121">
                  <c:v>25.899118000000001</c:v>
                </c:pt>
                <c:pt idx="1122">
                  <c:v>25.546865</c:v>
                </c:pt>
                <c:pt idx="1123">
                  <c:v>25.430394</c:v>
                </c:pt>
                <c:pt idx="1124">
                  <c:v>25.592317000000001</c:v>
                </c:pt>
                <c:pt idx="1125">
                  <c:v>25.651973000000002</c:v>
                </c:pt>
                <c:pt idx="1126">
                  <c:v>25.419031</c:v>
                </c:pt>
                <c:pt idx="1127">
                  <c:v>25.109390000000001</c:v>
                </c:pt>
                <c:pt idx="1128">
                  <c:v>24.992919000000001</c:v>
                </c:pt>
                <c:pt idx="1129">
                  <c:v>24.927582000000001</c:v>
                </c:pt>
                <c:pt idx="1130">
                  <c:v>24.978715000000001</c:v>
                </c:pt>
                <c:pt idx="1131">
                  <c:v>25.015644999999999</c:v>
                </c:pt>
                <c:pt idx="1132">
                  <c:v>25.044052000000001</c:v>
                </c:pt>
                <c:pt idx="1133">
                  <c:v>25.393464999999999</c:v>
                </c:pt>
                <c:pt idx="1134">
                  <c:v>24.697481</c:v>
                </c:pt>
                <c:pt idx="1135">
                  <c:v>24.109445999999998</c:v>
                </c:pt>
                <c:pt idx="1136">
                  <c:v>23.870823000000001</c:v>
                </c:pt>
                <c:pt idx="1137">
                  <c:v>23.814008000000001</c:v>
                </c:pt>
                <c:pt idx="1138">
                  <c:v>23.978770999999998</c:v>
                </c:pt>
                <c:pt idx="1139">
                  <c:v>23.779919</c:v>
                </c:pt>
                <c:pt idx="1140">
                  <c:v>23.407779999999999</c:v>
                </c:pt>
                <c:pt idx="1141">
                  <c:v>22.612369999999999</c:v>
                </c:pt>
                <c:pt idx="1142">
                  <c:v>22.305568999999998</c:v>
                </c:pt>
                <c:pt idx="1143">
                  <c:v>21.822641999999998</c:v>
                </c:pt>
                <c:pt idx="1144">
                  <c:v>21.427778</c:v>
                </c:pt>
                <c:pt idx="1145">
                  <c:v>22.208984000000001</c:v>
                </c:pt>
                <c:pt idx="1146">
                  <c:v>22.262958000000001</c:v>
                </c:pt>
                <c:pt idx="1147">
                  <c:v>22.319773000000001</c:v>
                </c:pt>
                <c:pt idx="1148">
                  <c:v>22.254435999999998</c:v>
                </c:pt>
                <c:pt idx="1149">
                  <c:v>21.601063</c:v>
                </c:pt>
                <c:pt idx="1150">
                  <c:v>21.797075</c:v>
                </c:pt>
                <c:pt idx="1151">
                  <c:v>21.976042</c:v>
                </c:pt>
                <c:pt idx="1152">
                  <c:v>21.467548000000001</c:v>
                </c:pt>
                <c:pt idx="1153">
                  <c:v>21.643675000000002</c:v>
                </c:pt>
                <c:pt idx="1154">
                  <c:v>21.353918</c:v>
                </c:pt>
                <c:pt idx="1155">
                  <c:v>21.263013999999998</c:v>
                </c:pt>
                <c:pt idx="1156">
                  <c:v>21.481752</c:v>
                </c:pt>
                <c:pt idx="1157">
                  <c:v>21.345396000000001</c:v>
                </c:pt>
                <c:pt idx="1158">
                  <c:v>21.532885</c:v>
                </c:pt>
                <c:pt idx="1159">
                  <c:v>21.251650999999999</c:v>
                </c:pt>
                <c:pt idx="1160">
                  <c:v>21.396529000000001</c:v>
                </c:pt>
                <c:pt idx="1161">
                  <c:v>21.200517999999999</c:v>
                </c:pt>
                <c:pt idx="1162">
                  <c:v>21.316987999999998</c:v>
                </c:pt>
                <c:pt idx="1163">
                  <c:v>20.890875999999999</c:v>
                </c:pt>
                <c:pt idx="1164">
                  <c:v>20.657934000000001</c:v>
                </c:pt>
                <c:pt idx="1165">
                  <c:v>21.228925</c:v>
                </c:pt>
                <c:pt idx="1166">
                  <c:v>20.322725999999999</c:v>
                </c:pt>
                <c:pt idx="1167">
                  <c:v>19.947747</c:v>
                </c:pt>
                <c:pt idx="1168">
                  <c:v>19.782983000000002</c:v>
                </c:pt>
                <c:pt idx="1169">
                  <c:v>19.99888</c:v>
                </c:pt>
                <c:pt idx="1170">
                  <c:v>20.027287999999999</c:v>
                </c:pt>
                <c:pt idx="1171">
                  <c:v>20.771564000000001</c:v>
                </c:pt>
                <c:pt idx="1172">
                  <c:v>21.351077</c:v>
                </c:pt>
                <c:pt idx="1173">
                  <c:v>21.331192000000001</c:v>
                </c:pt>
                <c:pt idx="1174">
                  <c:v>20.552827000000001</c:v>
                </c:pt>
                <c:pt idx="1175">
                  <c:v>20.49033</c:v>
                </c:pt>
                <c:pt idx="1176">
                  <c:v>20.461922999999999</c:v>
                </c:pt>
                <c:pt idx="1177">
                  <c:v>20.254548</c:v>
                </c:pt>
                <c:pt idx="1178">
                  <c:v>20.328406999999999</c:v>
                </c:pt>
                <c:pt idx="1179">
                  <c:v>20.271591999999998</c:v>
                </c:pt>
                <c:pt idx="1180">
                  <c:v>21.166429000000001</c:v>
                </c:pt>
                <c:pt idx="1181">
                  <c:v>21.334033000000002</c:v>
                </c:pt>
                <c:pt idx="1182">
                  <c:v>21.316987999999998</c:v>
                </c:pt>
                <c:pt idx="1183">
                  <c:v>21.237447</c:v>
                </c:pt>
                <c:pt idx="1184">
                  <c:v>21.334033000000002</c:v>
                </c:pt>
                <c:pt idx="1185">
                  <c:v>23.585691000000001</c:v>
                </c:pt>
                <c:pt idx="1186">
                  <c:v>24.142223999999999</c:v>
                </c:pt>
                <c:pt idx="1187">
                  <c:v>23.722591999999999</c:v>
                </c:pt>
                <c:pt idx="1188">
                  <c:v>23.612476000000001</c:v>
                </c:pt>
                <c:pt idx="1189">
                  <c:v>23.740449000000002</c:v>
                </c:pt>
                <c:pt idx="1190">
                  <c:v>24.639234999999999</c:v>
                </c:pt>
                <c:pt idx="1191">
                  <c:v>24.404122000000001</c:v>
                </c:pt>
                <c:pt idx="1192">
                  <c:v>24.544</c:v>
                </c:pt>
                <c:pt idx="1193">
                  <c:v>25.043986</c:v>
                </c:pt>
                <c:pt idx="1194">
                  <c:v>24.844587000000001</c:v>
                </c:pt>
                <c:pt idx="1195">
                  <c:v>24.796969000000001</c:v>
                </c:pt>
                <c:pt idx="1196">
                  <c:v>24.689829</c:v>
                </c:pt>
                <c:pt idx="1197">
                  <c:v>24.549952000000001</c:v>
                </c:pt>
                <c:pt idx="1198">
                  <c:v>24.502334000000001</c:v>
                </c:pt>
                <c:pt idx="1199">
                  <c:v>24.552928000000001</c:v>
                </c:pt>
                <c:pt idx="1200">
                  <c:v>24.177938000000001</c:v>
                </c:pt>
                <c:pt idx="1201">
                  <c:v>24.19877</c:v>
                </c:pt>
                <c:pt idx="1202">
                  <c:v>24.499358000000001</c:v>
                </c:pt>
                <c:pt idx="1203">
                  <c:v>24.273173</c:v>
                </c:pt>
                <c:pt idx="1204">
                  <c:v>24.573761000000001</c:v>
                </c:pt>
                <c:pt idx="1205">
                  <c:v>24.630306999999998</c:v>
                </c:pt>
                <c:pt idx="1206">
                  <c:v>24.427931000000001</c:v>
                </c:pt>
                <c:pt idx="1207">
                  <c:v>24.282101999999998</c:v>
                </c:pt>
                <c:pt idx="1208">
                  <c:v>24.154129000000001</c:v>
                </c:pt>
                <c:pt idx="1209">
                  <c:v>24.308886999999999</c:v>
                </c:pt>
                <c:pt idx="1210">
                  <c:v>24.407098000000001</c:v>
                </c:pt>
                <c:pt idx="1211">
                  <c:v>23.984490000000001</c:v>
                </c:pt>
                <c:pt idx="1212">
                  <c:v>24.017227999999999</c:v>
                </c:pt>
                <c:pt idx="1213">
                  <c:v>23.847588999999999</c:v>
                </c:pt>
                <c:pt idx="1214">
                  <c:v>23.606524</c:v>
                </c:pt>
                <c:pt idx="1215">
                  <c:v>23.776163</c:v>
                </c:pt>
                <c:pt idx="1216">
                  <c:v>23.841636999999999</c:v>
                </c:pt>
                <c:pt idx="1217">
                  <c:v>23.588667000000001</c:v>
                </c:pt>
                <c:pt idx="1218">
                  <c:v>23.526168999999999</c:v>
                </c:pt>
                <c:pt idx="1219">
                  <c:v>23.386292000000001</c:v>
                </c:pt>
                <c:pt idx="1220">
                  <c:v>23.067848000000001</c:v>
                </c:pt>
                <c:pt idx="1221">
                  <c:v>23.03511</c:v>
                </c:pt>
                <c:pt idx="1222">
                  <c:v>22.924994000000002</c:v>
                </c:pt>
                <c:pt idx="1223">
                  <c:v>23.356531</c:v>
                </c:pt>
                <c:pt idx="1224">
                  <c:v>23.091657000000001</c:v>
                </c:pt>
                <c:pt idx="1225">
                  <c:v>22.916066000000001</c:v>
                </c:pt>
                <c:pt idx="1226">
                  <c:v>23.18094</c:v>
                </c:pt>
                <c:pt idx="1227">
                  <c:v>23.341650000000001</c:v>
                </c:pt>
                <c:pt idx="1228">
                  <c:v>23.570810999999999</c:v>
                </c:pt>
                <c:pt idx="1229">
                  <c:v>23.600572</c:v>
                </c:pt>
                <c:pt idx="1230">
                  <c:v>23.466646999999998</c:v>
                </c:pt>
                <c:pt idx="1231">
                  <c:v>23.752354</c:v>
                </c:pt>
                <c:pt idx="1232">
                  <c:v>23.609500000000001</c:v>
                </c:pt>
                <c:pt idx="1233">
                  <c:v>23.496407999999999</c:v>
                </c:pt>
                <c:pt idx="1234">
                  <c:v>23.267247000000001</c:v>
                </c:pt>
                <c:pt idx="1235">
                  <c:v>23.079751999999999</c:v>
                </c:pt>
                <c:pt idx="1236">
                  <c:v>23.064872000000001</c:v>
                </c:pt>
                <c:pt idx="1237">
                  <c:v>22.511315</c:v>
                </c:pt>
                <c:pt idx="1238">
                  <c:v>21.752406000000001</c:v>
                </c:pt>
                <c:pt idx="1239">
                  <c:v>20.996473000000002</c:v>
                </c:pt>
                <c:pt idx="1240">
                  <c:v>21.032187</c:v>
                </c:pt>
                <c:pt idx="1241">
                  <c:v>20.561961</c:v>
                </c:pt>
                <c:pt idx="1242">
                  <c:v>20.58577</c:v>
                </c:pt>
                <c:pt idx="1243">
                  <c:v>20.755407999999999</c:v>
                </c:pt>
                <c:pt idx="1244">
                  <c:v>20.606603</c:v>
                </c:pt>
                <c:pt idx="1245">
                  <c:v>20.240541</c:v>
                </c:pt>
                <c:pt idx="1246">
                  <c:v>20.130424999999999</c:v>
                </c:pt>
                <c:pt idx="1247">
                  <c:v>20.880405</c:v>
                </c:pt>
                <c:pt idx="1248">
                  <c:v>20.508391</c:v>
                </c:pt>
                <c:pt idx="1249">
                  <c:v>20.871476999999999</c:v>
                </c:pt>
                <c:pt idx="1250">
                  <c:v>20.297087000000001</c:v>
                </c:pt>
                <c:pt idx="1251">
                  <c:v>21.467889</c:v>
                </c:pt>
                <c:pt idx="1252">
                  <c:v>22.168195000000001</c:v>
                </c:pt>
                <c:pt idx="1253">
                  <c:v>21.996941</c:v>
                </c:pt>
                <c:pt idx="1254">
                  <c:v>21.091743000000001</c:v>
                </c:pt>
                <c:pt idx="1255">
                  <c:v>21.079509999999999</c:v>
                </c:pt>
                <c:pt idx="1256">
                  <c:v>21.296635999999999</c:v>
                </c:pt>
                <c:pt idx="1257">
                  <c:v>22</c:v>
                </c:pt>
              </c:numCache>
            </c:numRef>
          </c:val>
          <c:smooth val="0"/>
        </c:ser>
        <c:ser>
          <c:idx val="1"/>
          <c:order val="1"/>
          <c:tx>
            <c:strRef>
              <c:f>Multiples!$AE$3</c:f>
              <c:strCache>
                <c:ptCount val="1"/>
                <c:pt idx="0">
                  <c:v>S&amp;P 500 Food Products</c:v>
                </c:pt>
              </c:strCache>
            </c:strRef>
          </c:tx>
          <c:spPr>
            <a:ln w="38100">
              <a:solidFill>
                <a:srgbClr val="FFC800"/>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Multiples!$AE$4:$AE$1261</c:f>
              <c:numCache>
                <c:formatCode>General</c:formatCode>
                <c:ptCount val="1258"/>
                <c:pt idx="0">
                  <c:v>15.899552258210701</c:v>
                </c:pt>
                <c:pt idx="1">
                  <c:v>16.2371990552436</c:v>
                </c:pt>
                <c:pt idx="2">
                  <c:v>16.240618441588001</c:v>
                </c:pt>
                <c:pt idx="3">
                  <c:v>16.724662344500601</c:v>
                </c:pt>
                <c:pt idx="4">
                  <c:v>16.735606137307901</c:v>
                </c:pt>
                <c:pt idx="5">
                  <c:v>16.742956460738199</c:v>
                </c:pt>
                <c:pt idx="6">
                  <c:v>16.719496621897701</c:v>
                </c:pt>
                <c:pt idx="7">
                  <c:v>16.945529739776301</c:v>
                </c:pt>
                <c:pt idx="8">
                  <c:v>17.054788001633199</c:v>
                </c:pt>
                <c:pt idx="9">
                  <c:v>17.059107279899901</c:v>
                </c:pt>
                <c:pt idx="10">
                  <c:v>17.099074765769998</c:v>
                </c:pt>
                <c:pt idx="11">
                  <c:v>17.106703557749199</c:v>
                </c:pt>
                <c:pt idx="12">
                  <c:v>17.158819550410001</c:v>
                </c:pt>
                <c:pt idx="13">
                  <c:v>17.288978656524801</c:v>
                </c:pt>
                <c:pt idx="14">
                  <c:v>17.3416959413372</c:v>
                </c:pt>
                <c:pt idx="15">
                  <c:v>17.1388549690834</c:v>
                </c:pt>
                <c:pt idx="16">
                  <c:v>17.159267582167299</c:v>
                </c:pt>
                <c:pt idx="17">
                  <c:v>17.3438888429264</c:v>
                </c:pt>
                <c:pt idx="18">
                  <c:v>17.235002046724599</c:v>
                </c:pt>
                <c:pt idx="19">
                  <c:v>17.145014031756599</c:v>
                </c:pt>
                <c:pt idx="20">
                  <c:v>17.301195359549101</c:v>
                </c:pt>
                <c:pt idx="21">
                  <c:v>17.3867205730261</c:v>
                </c:pt>
                <c:pt idx="22">
                  <c:v>17.215480370114999</c:v>
                </c:pt>
                <c:pt idx="23">
                  <c:v>17.3412212181006</c:v>
                </c:pt>
                <c:pt idx="24">
                  <c:v>17.1620049883314</c:v>
                </c:pt>
                <c:pt idx="25">
                  <c:v>17.021328015963199</c:v>
                </c:pt>
                <c:pt idx="26">
                  <c:v>16.821270684983102</c:v>
                </c:pt>
                <c:pt idx="27">
                  <c:v>16.814370632580101</c:v>
                </c:pt>
                <c:pt idx="28">
                  <c:v>17.0102978444401</c:v>
                </c:pt>
                <c:pt idx="29">
                  <c:v>17.158516853295101</c:v>
                </c:pt>
                <c:pt idx="30">
                  <c:v>17.139954783014101</c:v>
                </c:pt>
                <c:pt idx="31">
                  <c:v>17.014753139905199</c:v>
                </c:pt>
                <c:pt idx="32">
                  <c:v>17.1123783803706</c:v>
                </c:pt>
                <c:pt idx="33">
                  <c:v>17.1281252106292</c:v>
                </c:pt>
                <c:pt idx="34">
                  <c:v>17.1566001709121</c:v>
                </c:pt>
                <c:pt idx="35">
                  <c:v>17.1253330718923</c:v>
                </c:pt>
                <c:pt idx="36">
                  <c:v>17.149606308692</c:v>
                </c:pt>
                <c:pt idx="37">
                  <c:v>17.099614160301101</c:v>
                </c:pt>
                <c:pt idx="38">
                  <c:v>17.196755558421199</c:v>
                </c:pt>
                <c:pt idx="39">
                  <c:v>17.212153242763002</c:v>
                </c:pt>
                <c:pt idx="40">
                  <c:v>17.225194653028399</c:v>
                </c:pt>
                <c:pt idx="41">
                  <c:v>17.302023557960101</c:v>
                </c:pt>
                <c:pt idx="42">
                  <c:v>17.2605613149215</c:v>
                </c:pt>
                <c:pt idx="43">
                  <c:v>17.181200346928801</c:v>
                </c:pt>
                <c:pt idx="44">
                  <c:v>17.319147984719802</c:v>
                </c:pt>
                <c:pt idx="45">
                  <c:v>17.348976505703501</c:v>
                </c:pt>
                <c:pt idx="46">
                  <c:v>17.379995836101799</c:v>
                </c:pt>
                <c:pt idx="47">
                  <c:v>17.5497586238968</c:v>
                </c:pt>
                <c:pt idx="48">
                  <c:v>17.6888156616556</c:v>
                </c:pt>
                <c:pt idx="49">
                  <c:v>17.550678979326602</c:v>
                </c:pt>
                <c:pt idx="50">
                  <c:v>17.658749884470399</c:v>
                </c:pt>
                <c:pt idx="51">
                  <c:v>17.802394105844101</c:v>
                </c:pt>
                <c:pt idx="52">
                  <c:v>17.742886347960599</c:v>
                </c:pt>
                <c:pt idx="53">
                  <c:v>17.669012490362501</c:v>
                </c:pt>
                <c:pt idx="54">
                  <c:v>17.8576962150387</c:v>
                </c:pt>
                <c:pt idx="55">
                  <c:v>17.953452567126</c:v>
                </c:pt>
                <c:pt idx="56">
                  <c:v>17.9973324052451</c:v>
                </c:pt>
                <c:pt idx="57">
                  <c:v>18.099832872306798</c:v>
                </c:pt>
                <c:pt idx="58">
                  <c:v>18.142984861181201</c:v>
                </c:pt>
                <c:pt idx="59">
                  <c:v>17.863078676449799</c:v>
                </c:pt>
                <c:pt idx="60">
                  <c:v>17.862444644263199</c:v>
                </c:pt>
                <c:pt idx="61">
                  <c:v>16.8347651628557</c:v>
                </c:pt>
                <c:pt idx="62">
                  <c:v>16.942981272732499</c:v>
                </c:pt>
                <c:pt idx="63">
                  <c:v>16.897078919731801</c:v>
                </c:pt>
                <c:pt idx="64">
                  <c:v>16.973832878618602</c:v>
                </c:pt>
                <c:pt idx="65">
                  <c:v>16.899642585907301</c:v>
                </c:pt>
                <c:pt idx="66">
                  <c:v>17.138700929299201</c:v>
                </c:pt>
                <c:pt idx="67">
                  <c:v>17.199800250215599</c:v>
                </c:pt>
                <c:pt idx="68">
                  <c:v>17.1023359170904</c:v>
                </c:pt>
                <c:pt idx="69">
                  <c:v>17.1769946900477</c:v>
                </c:pt>
                <c:pt idx="70">
                  <c:v>17.191069641717799</c:v>
                </c:pt>
                <c:pt idx="71">
                  <c:v>17.219024585584702</c:v>
                </c:pt>
                <c:pt idx="72">
                  <c:v>17.226926387002099</c:v>
                </c:pt>
                <c:pt idx="73">
                  <c:v>17.0830279164182</c:v>
                </c:pt>
                <c:pt idx="74">
                  <c:v>17.048961759446701</c:v>
                </c:pt>
                <c:pt idx="75">
                  <c:v>16.863328437811901</c:v>
                </c:pt>
                <c:pt idx="76">
                  <c:v>16.943118457562399</c:v>
                </c:pt>
                <c:pt idx="77">
                  <c:v>17.066467972472498</c:v>
                </c:pt>
                <c:pt idx="78">
                  <c:v>17.1991328693871</c:v>
                </c:pt>
                <c:pt idx="79">
                  <c:v>16.976200416938799</c:v>
                </c:pt>
                <c:pt idx="80">
                  <c:v>16.7864476894311</c:v>
                </c:pt>
                <c:pt idx="81">
                  <c:v>16.6034893459708</c:v>
                </c:pt>
                <c:pt idx="82">
                  <c:v>16.543924525485199</c:v>
                </c:pt>
                <c:pt idx="83">
                  <c:v>16.550363712066499</c:v>
                </c:pt>
                <c:pt idx="84">
                  <c:v>16.535735353272901</c:v>
                </c:pt>
                <c:pt idx="85">
                  <c:v>16.570228011495299</c:v>
                </c:pt>
                <c:pt idx="86">
                  <c:v>16.3316409049859</c:v>
                </c:pt>
                <c:pt idx="87">
                  <c:v>16.499994644540401</c:v>
                </c:pt>
                <c:pt idx="88">
                  <c:v>16.624441680503001</c:v>
                </c:pt>
                <c:pt idx="89">
                  <c:v>16.4092261245193</c:v>
                </c:pt>
                <c:pt idx="90">
                  <c:v>16.537732695751998</c:v>
                </c:pt>
                <c:pt idx="91">
                  <c:v>16.6326428594157</c:v>
                </c:pt>
                <c:pt idx="92">
                  <c:v>16.761372129723402</c:v>
                </c:pt>
                <c:pt idx="93">
                  <c:v>16.7843999801329</c:v>
                </c:pt>
                <c:pt idx="94">
                  <c:v>16.683592376447599</c:v>
                </c:pt>
                <c:pt idx="95">
                  <c:v>16.302732702301402</c:v>
                </c:pt>
                <c:pt idx="96">
                  <c:v>16.333929526347799</c:v>
                </c:pt>
                <c:pt idx="97">
                  <c:v>16.402217979076902</c:v>
                </c:pt>
                <c:pt idx="98">
                  <c:v>16.4459579270391</c:v>
                </c:pt>
                <c:pt idx="99">
                  <c:v>16.423219815592901</c:v>
                </c:pt>
                <c:pt idx="100">
                  <c:v>16.459684966609501</c:v>
                </c:pt>
                <c:pt idx="101">
                  <c:v>16.605811468019699</c:v>
                </c:pt>
                <c:pt idx="102">
                  <c:v>16.607678601047098</c:v>
                </c:pt>
                <c:pt idx="103">
                  <c:v>16.658564998828801</c:v>
                </c:pt>
                <c:pt idx="104">
                  <c:v>16.661669581842801</c:v>
                </c:pt>
                <c:pt idx="105">
                  <c:v>16.601290914083901</c:v>
                </c:pt>
                <c:pt idx="106">
                  <c:v>16.4937532150186</c:v>
                </c:pt>
                <c:pt idx="107">
                  <c:v>16.547041901406299</c:v>
                </c:pt>
                <c:pt idx="108">
                  <c:v>16.5093645968491</c:v>
                </c:pt>
                <c:pt idx="109">
                  <c:v>16.481668659085798</c:v>
                </c:pt>
                <c:pt idx="110">
                  <c:v>16.534555815213501</c:v>
                </c:pt>
                <c:pt idx="111">
                  <c:v>16.399421421618602</c:v>
                </c:pt>
                <c:pt idx="112">
                  <c:v>16.593107381667899</c:v>
                </c:pt>
                <c:pt idx="113">
                  <c:v>16.5872878641688</c:v>
                </c:pt>
                <c:pt idx="114">
                  <c:v>16.775213976359598</c:v>
                </c:pt>
                <c:pt idx="115">
                  <c:v>16.750235361859399</c:v>
                </c:pt>
                <c:pt idx="116">
                  <c:v>16.6244653171163</c:v>
                </c:pt>
                <c:pt idx="117">
                  <c:v>16.5152321880263</c:v>
                </c:pt>
                <c:pt idx="118">
                  <c:v>16.3072962324241</c:v>
                </c:pt>
                <c:pt idx="119">
                  <c:v>16.281563043464399</c:v>
                </c:pt>
                <c:pt idx="120">
                  <c:v>16.199594880163701</c:v>
                </c:pt>
                <c:pt idx="121">
                  <c:v>16.152232707347</c:v>
                </c:pt>
                <c:pt idx="122">
                  <c:v>15.991111694078601</c:v>
                </c:pt>
                <c:pt idx="123">
                  <c:v>16.107906900725698</c:v>
                </c:pt>
                <c:pt idx="124">
                  <c:v>15.673736088973</c:v>
                </c:pt>
                <c:pt idx="125">
                  <c:v>15.9798548985113</c:v>
                </c:pt>
                <c:pt idx="126">
                  <c:v>15.355729336139399</c:v>
                </c:pt>
                <c:pt idx="127">
                  <c:v>15.699272031326901</c:v>
                </c:pt>
                <c:pt idx="128">
                  <c:v>15.1923921607083</c:v>
                </c:pt>
                <c:pt idx="129">
                  <c:v>15.726386859401901</c:v>
                </c:pt>
                <c:pt idx="130">
                  <c:v>15.889377028812</c:v>
                </c:pt>
                <c:pt idx="131">
                  <c:v>16.125872331836302</c:v>
                </c:pt>
                <c:pt idx="132">
                  <c:v>16.0660443609159</c:v>
                </c:pt>
                <c:pt idx="133">
                  <c:v>16.1757298574299</c:v>
                </c:pt>
                <c:pt idx="134">
                  <c:v>15.7964021708953</c:v>
                </c:pt>
                <c:pt idx="135">
                  <c:v>15.588036115489301</c:v>
                </c:pt>
                <c:pt idx="136">
                  <c:v>15.635947499767701</c:v>
                </c:pt>
                <c:pt idx="137">
                  <c:v>15.947343374732201</c:v>
                </c:pt>
                <c:pt idx="138">
                  <c:v>15.993953659824699</c:v>
                </c:pt>
                <c:pt idx="139">
                  <c:v>15.6828596146986</c:v>
                </c:pt>
                <c:pt idx="140">
                  <c:v>15.829182826513801</c:v>
                </c:pt>
                <c:pt idx="141">
                  <c:v>16.1979595434047</c:v>
                </c:pt>
                <c:pt idx="142">
                  <c:v>16.237145877261501</c:v>
                </c:pt>
                <c:pt idx="143">
                  <c:v>16.322578254193701</c:v>
                </c:pt>
                <c:pt idx="144">
                  <c:v>16.227921798154402</c:v>
                </c:pt>
                <c:pt idx="145">
                  <c:v>15.992434218626</c:v>
                </c:pt>
                <c:pt idx="146">
                  <c:v>15.8747945073994</c:v>
                </c:pt>
                <c:pt idx="147">
                  <c:v>16.236639078552098</c:v>
                </c:pt>
                <c:pt idx="148">
                  <c:v>16.241814361680799</c:v>
                </c:pt>
                <c:pt idx="149">
                  <c:v>15.9101098866077</c:v>
                </c:pt>
                <c:pt idx="150">
                  <c:v>15.8509512444086</c:v>
                </c:pt>
                <c:pt idx="151">
                  <c:v>15.895730561846401</c:v>
                </c:pt>
                <c:pt idx="152">
                  <c:v>16.056716543486999</c:v>
                </c:pt>
                <c:pt idx="153">
                  <c:v>16.266762460640901</c:v>
                </c:pt>
                <c:pt idx="154">
                  <c:v>16.346110341111299</c:v>
                </c:pt>
                <c:pt idx="155">
                  <c:v>16.209708517239299</c:v>
                </c:pt>
                <c:pt idx="156">
                  <c:v>16.200986134113499</c:v>
                </c:pt>
                <c:pt idx="157">
                  <c:v>16.0922299874481</c:v>
                </c:pt>
                <c:pt idx="158">
                  <c:v>15.963680761185399</c:v>
                </c:pt>
                <c:pt idx="159">
                  <c:v>16.0191661034298</c:v>
                </c:pt>
                <c:pt idx="160">
                  <c:v>16.286738308379</c:v>
                </c:pt>
                <c:pt idx="161">
                  <c:v>16.4492240917616</c:v>
                </c:pt>
                <c:pt idx="162">
                  <c:v>16.112782643271</c:v>
                </c:pt>
                <c:pt idx="163">
                  <c:v>16.225779291495801</c:v>
                </c:pt>
                <c:pt idx="164">
                  <c:v>15.9231163611037</c:v>
                </c:pt>
                <c:pt idx="165">
                  <c:v>15.6672619748675</c:v>
                </c:pt>
                <c:pt idx="166">
                  <c:v>15.7357802558644</c:v>
                </c:pt>
                <c:pt idx="167">
                  <c:v>15.784021351975801</c:v>
                </c:pt>
                <c:pt idx="168">
                  <c:v>16.034593622116802</c:v>
                </c:pt>
                <c:pt idx="169">
                  <c:v>16.095239534591801</c:v>
                </c:pt>
                <c:pt idx="170">
                  <c:v>16.326661320437399</c:v>
                </c:pt>
                <c:pt idx="171">
                  <c:v>16.4460575055205</c:v>
                </c:pt>
                <c:pt idx="172">
                  <c:v>16.5350131327626</c:v>
                </c:pt>
                <c:pt idx="173">
                  <c:v>16.570670307082398</c:v>
                </c:pt>
                <c:pt idx="174">
                  <c:v>16.756007921595401</c:v>
                </c:pt>
                <c:pt idx="175">
                  <c:v>16.559401109537198</c:v>
                </c:pt>
                <c:pt idx="176">
                  <c:v>16.793206896236999</c:v>
                </c:pt>
                <c:pt idx="177">
                  <c:v>16.588211558773999</c:v>
                </c:pt>
                <c:pt idx="178">
                  <c:v>16.653669289801002</c:v>
                </c:pt>
                <c:pt idx="179">
                  <c:v>16.8610017985872</c:v>
                </c:pt>
                <c:pt idx="180">
                  <c:v>16.832196565518199</c:v>
                </c:pt>
                <c:pt idx="181">
                  <c:v>16.620148616244499</c:v>
                </c:pt>
                <c:pt idx="182">
                  <c:v>16.743054227371498</c:v>
                </c:pt>
                <c:pt idx="183">
                  <c:v>16.912644866194</c:v>
                </c:pt>
                <c:pt idx="184">
                  <c:v>16.906405402924001</c:v>
                </c:pt>
                <c:pt idx="185">
                  <c:v>16.676689490797798</c:v>
                </c:pt>
                <c:pt idx="186">
                  <c:v>16.295323307912099</c:v>
                </c:pt>
                <c:pt idx="187">
                  <c:v>16.244426358195799</c:v>
                </c:pt>
                <c:pt idx="188">
                  <c:v>16.639507673783399</c:v>
                </c:pt>
                <c:pt idx="189">
                  <c:v>16.4883637904076</c:v>
                </c:pt>
                <c:pt idx="190">
                  <c:v>16.633175579839399</c:v>
                </c:pt>
                <c:pt idx="191">
                  <c:v>16.713034144800901</c:v>
                </c:pt>
                <c:pt idx="192">
                  <c:v>18.519369968387199</c:v>
                </c:pt>
                <c:pt idx="193">
                  <c:v>18.7004877503663</c:v>
                </c:pt>
                <c:pt idx="194">
                  <c:v>18.910883846777299</c:v>
                </c:pt>
                <c:pt idx="195">
                  <c:v>18.848829912968601</c:v>
                </c:pt>
                <c:pt idx="196">
                  <c:v>18.892094949573799</c:v>
                </c:pt>
                <c:pt idx="197">
                  <c:v>18.6243315652993</c:v>
                </c:pt>
                <c:pt idx="198">
                  <c:v>18.528383568016299</c:v>
                </c:pt>
                <c:pt idx="199">
                  <c:v>18.519280034935001</c:v>
                </c:pt>
                <c:pt idx="200">
                  <c:v>18.475465667954399</c:v>
                </c:pt>
                <c:pt idx="201">
                  <c:v>18.5350421332835</c:v>
                </c:pt>
                <c:pt idx="202">
                  <c:v>18.288758946618</c:v>
                </c:pt>
                <c:pt idx="203">
                  <c:v>18.374788738137301</c:v>
                </c:pt>
                <c:pt idx="204">
                  <c:v>18.654772131957099</c:v>
                </c:pt>
                <c:pt idx="205">
                  <c:v>18.827972953460701</c:v>
                </c:pt>
                <c:pt idx="206">
                  <c:v>19.3108290571545</c:v>
                </c:pt>
                <c:pt idx="207">
                  <c:v>19.354362843754899</c:v>
                </c:pt>
                <c:pt idx="208">
                  <c:v>19.318762031140601</c:v>
                </c:pt>
                <c:pt idx="209">
                  <c:v>19.408896077960001</c:v>
                </c:pt>
                <c:pt idx="210">
                  <c:v>19.418398524276402</c:v>
                </c:pt>
                <c:pt idx="211">
                  <c:v>19.394931565899501</c:v>
                </c:pt>
                <c:pt idx="212">
                  <c:v>19.218340117344201</c:v>
                </c:pt>
                <c:pt idx="213">
                  <c:v>19.4636909426399</c:v>
                </c:pt>
                <c:pt idx="214">
                  <c:v>19.240449968164601</c:v>
                </c:pt>
                <c:pt idx="215">
                  <c:v>19.1228940328071</c:v>
                </c:pt>
                <c:pt idx="216">
                  <c:v>19.0400700888394</c:v>
                </c:pt>
                <c:pt idx="217">
                  <c:v>19.204443107188599</c:v>
                </c:pt>
                <c:pt idx="218">
                  <c:v>19.171955949574599</c:v>
                </c:pt>
                <c:pt idx="219">
                  <c:v>19.114602265464502</c:v>
                </c:pt>
                <c:pt idx="220">
                  <c:v>19.7382583311277</c:v>
                </c:pt>
                <c:pt idx="221">
                  <c:v>20.019198416814099</c:v>
                </c:pt>
                <c:pt idx="222">
                  <c:v>19.8760833315079</c:v>
                </c:pt>
                <c:pt idx="223">
                  <c:v>19.961022832360499</c:v>
                </c:pt>
                <c:pt idx="224">
                  <c:v>20.054221472163601</c:v>
                </c:pt>
                <c:pt idx="225">
                  <c:v>19.875734956085701</c:v>
                </c:pt>
                <c:pt idx="226">
                  <c:v>20.044386460014401</c:v>
                </c:pt>
                <c:pt idx="227">
                  <c:v>19.9210226136545</c:v>
                </c:pt>
                <c:pt idx="228">
                  <c:v>19.893367148487901</c:v>
                </c:pt>
                <c:pt idx="229">
                  <c:v>19.953381331236098</c:v>
                </c:pt>
                <c:pt idx="230">
                  <c:v>20.002766856465499</c:v>
                </c:pt>
                <c:pt idx="231">
                  <c:v>19.898300146134599</c:v>
                </c:pt>
                <c:pt idx="232">
                  <c:v>19.947741401773602</c:v>
                </c:pt>
                <c:pt idx="233">
                  <c:v>20.083112716197601</c:v>
                </c:pt>
                <c:pt idx="234">
                  <c:v>20.072215772650502</c:v>
                </c:pt>
                <c:pt idx="235">
                  <c:v>20.171218336080301</c:v>
                </c:pt>
                <c:pt idx="236">
                  <c:v>20.051699899782701</c:v>
                </c:pt>
                <c:pt idx="237">
                  <c:v>20.132201664494001</c:v>
                </c:pt>
                <c:pt idx="238">
                  <c:v>20.3310095974768</c:v>
                </c:pt>
                <c:pt idx="239">
                  <c:v>20.354248180134199</c:v>
                </c:pt>
                <c:pt idx="240">
                  <c:v>20.2797467090064</c:v>
                </c:pt>
                <c:pt idx="241">
                  <c:v>20.206235414061702</c:v>
                </c:pt>
                <c:pt idx="242">
                  <c:v>20.086975593508701</c:v>
                </c:pt>
                <c:pt idx="243">
                  <c:v>20.2282625218117</c:v>
                </c:pt>
                <c:pt idx="244">
                  <c:v>20.2259210046536</c:v>
                </c:pt>
                <c:pt idx="245">
                  <c:v>20.1189897679171</c:v>
                </c:pt>
                <c:pt idx="246">
                  <c:v>20.046133707040202</c:v>
                </c:pt>
                <c:pt idx="247">
                  <c:v>21.293355323303</c:v>
                </c:pt>
                <c:pt idx="248">
                  <c:v>21.362610611053999</c:v>
                </c:pt>
                <c:pt idx="249">
                  <c:v>21.5286110811208</c:v>
                </c:pt>
                <c:pt idx="250">
                  <c:v>21.856458267645301</c:v>
                </c:pt>
                <c:pt idx="251">
                  <c:v>21.8134291601462</c:v>
                </c:pt>
                <c:pt idx="252">
                  <c:v>21.716521285904602</c:v>
                </c:pt>
                <c:pt idx="253">
                  <c:v>21.717389152221401</c:v>
                </c:pt>
                <c:pt idx="254">
                  <c:v>21.797991584708701</c:v>
                </c:pt>
                <c:pt idx="255">
                  <c:v>21.6952646140825</c:v>
                </c:pt>
                <c:pt idx="256">
                  <c:v>21.763786697918899</c:v>
                </c:pt>
                <c:pt idx="257">
                  <c:v>21.860866519552999</c:v>
                </c:pt>
                <c:pt idx="258">
                  <c:v>21.832124644661899</c:v>
                </c:pt>
                <c:pt idx="259">
                  <c:v>21.834158041783098</c:v>
                </c:pt>
                <c:pt idx="260">
                  <c:v>21.803530295044201</c:v>
                </c:pt>
                <c:pt idx="261">
                  <c:v>21.267533136350199</c:v>
                </c:pt>
                <c:pt idx="262">
                  <c:v>21.227223377624401</c:v>
                </c:pt>
                <c:pt idx="263">
                  <c:v>21.323567849185</c:v>
                </c:pt>
                <c:pt idx="264">
                  <c:v>21.3155480329577</c:v>
                </c:pt>
                <c:pt idx="265">
                  <c:v>21.274523269109402</c:v>
                </c:pt>
                <c:pt idx="266">
                  <c:v>21.208407354329101</c:v>
                </c:pt>
                <c:pt idx="267">
                  <c:v>21.2370359026364</c:v>
                </c:pt>
                <c:pt idx="268">
                  <c:v>21.262362622668999</c:v>
                </c:pt>
                <c:pt idx="269">
                  <c:v>21.422952157017601</c:v>
                </c:pt>
                <c:pt idx="270">
                  <c:v>21.4492733414789</c:v>
                </c:pt>
                <c:pt idx="271">
                  <c:v>21.209988073649999</c:v>
                </c:pt>
                <c:pt idx="272">
                  <c:v>21.255719796945499</c:v>
                </c:pt>
                <c:pt idx="273">
                  <c:v>21.3332675979673</c:v>
                </c:pt>
                <c:pt idx="274">
                  <c:v>21.340923480804701</c:v>
                </c:pt>
                <c:pt idx="275">
                  <c:v>21.414318197101299</c:v>
                </c:pt>
                <c:pt idx="276">
                  <c:v>21.6060967588223</c:v>
                </c:pt>
                <c:pt idx="277">
                  <c:v>21.444547167813401</c:v>
                </c:pt>
                <c:pt idx="278">
                  <c:v>21.530330670442201</c:v>
                </c:pt>
                <c:pt idx="279">
                  <c:v>21.5508622535108</c:v>
                </c:pt>
                <c:pt idx="280">
                  <c:v>21.596405893617799</c:v>
                </c:pt>
                <c:pt idx="281">
                  <c:v>21.586201772649702</c:v>
                </c:pt>
                <c:pt idx="282">
                  <c:v>21.610497915490001</c:v>
                </c:pt>
                <c:pt idx="283">
                  <c:v>21.494807203317901</c:v>
                </c:pt>
                <c:pt idx="284">
                  <c:v>21.503659519175699</c:v>
                </c:pt>
                <c:pt idx="285">
                  <c:v>21.669184056933499</c:v>
                </c:pt>
                <c:pt idx="286">
                  <c:v>21.649772284972201</c:v>
                </c:pt>
                <c:pt idx="287">
                  <c:v>21.549495242704499</c:v>
                </c:pt>
                <c:pt idx="288">
                  <c:v>21.535642338378601</c:v>
                </c:pt>
                <c:pt idx="289">
                  <c:v>21.634340714238999</c:v>
                </c:pt>
                <c:pt idx="290">
                  <c:v>21.8372971819302</c:v>
                </c:pt>
                <c:pt idx="291">
                  <c:v>21.766443890143901</c:v>
                </c:pt>
                <c:pt idx="292">
                  <c:v>21.673588199458901</c:v>
                </c:pt>
                <c:pt idx="293">
                  <c:v>21.568986811855499</c:v>
                </c:pt>
                <c:pt idx="294">
                  <c:v>21.340218473013898</c:v>
                </c:pt>
                <c:pt idx="295">
                  <c:v>21.151338346741699</c:v>
                </c:pt>
                <c:pt idx="296">
                  <c:v>21.1781167583887</c:v>
                </c:pt>
                <c:pt idx="297">
                  <c:v>21.269812325914099</c:v>
                </c:pt>
                <c:pt idx="298">
                  <c:v>21.271824221545899</c:v>
                </c:pt>
                <c:pt idx="299">
                  <c:v>21.352352169931599</c:v>
                </c:pt>
                <c:pt idx="300">
                  <c:v>21.624312071824701</c:v>
                </c:pt>
                <c:pt idx="301">
                  <c:v>21.510585604249499</c:v>
                </c:pt>
                <c:pt idx="302">
                  <c:v>21.529643851049801</c:v>
                </c:pt>
                <c:pt idx="303">
                  <c:v>21.651154322672301</c:v>
                </c:pt>
                <c:pt idx="304">
                  <c:v>21.237843891905399</c:v>
                </c:pt>
                <c:pt idx="305">
                  <c:v>21.376833131965999</c:v>
                </c:pt>
                <c:pt idx="306">
                  <c:v>21.520603694862402</c:v>
                </c:pt>
                <c:pt idx="307">
                  <c:v>21.666550929339401</c:v>
                </c:pt>
                <c:pt idx="308">
                  <c:v>21.749371142921198</c:v>
                </c:pt>
                <c:pt idx="309">
                  <c:v>21.817011992425801</c:v>
                </c:pt>
                <c:pt idx="310">
                  <c:v>22.290572154115299</c:v>
                </c:pt>
                <c:pt idx="311">
                  <c:v>22.2997998530426</c:v>
                </c:pt>
                <c:pt idx="312">
                  <c:v>22.344560052488202</c:v>
                </c:pt>
                <c:pt idx="313">
                  <c:v>22.206043323753001</c:v>
                </c:pt>
                <c:pt idx="314">
                  <c:v>22.2764569269943</c:v>
                </c:pt>
                <c:pt idx="315">
                  <c:v>22.334680634066501</c:v>
                </c:pt>
                <c:pt idx="316">
                  <c:v>22.2345031001549</c:v>
                </c:pt>
                <c:pt idx="317">
                  <c:v>22.4421444656064</c:v>
                </c:pt>
                <c:pt idx="318">
                  <c:v>22.3710638383534</c:v>
                </c:pt>
                <c:pt idx="319">
                  <c:v>22.359894763697</c:v>
                </c:pt>
                <c:pt idx="320">
                  <c:v>22.3096589369142</c:v>
                </c:pt>
                <c:pt idx="321">
                  <c:v>22.324415115423399</c:v>
                </c:pt>
                <c:pt idx="322">
                  <c:v>22.119630394165998</c:v>
                </c:pt>
                <c:pt idx="323">
                  <c:v>21.984726216637501</c:v>
                </c:pt>
                <c:pt idx="324">
                  <c:v>22.037887915936398</c:v>
                </c:pt>
                <c:pt idx="325">
                  <c:v>22.101320119710198</c:v>
                </c:pt>
                <c:pt idx="326">
                  <c:v>21.942917096381201</c:v>
                </c:pt>
                <c:pt idx="327">
                  <c:v>22.176287258145901</c:v>
                </c:pt>
                <c:pt idx="328">
                  <c:v>22.218960429931201</c:v>
                </c:pt>
                <c:pt idx="329">
                  <c:v>22.303836940315399</c:v>
                </c:pt>
                <c:pt idx="330">
                  <c:v>22.067575299771299</c:v>
                </c:pt>
                <c:pt idx="331">
                  <c:v>21.9439122231495</c:v>
                </c:pt>
                <c:pt idx="332">
                  <c:v>21.5208971925037</c:v>
                </c:pt>
                <c:pt idx="333">
                  <c:v>21.552571388969799</c:v>
                </c:pt>
                <c:pt idx="334">
                  <c:v>21.579501817962502</c:v>
                </c:pt>
                <c:pt idx="335">
                  <c:v>21.854605708206002</c:v>
                </c:pt>
                <c:pt idx="336">
                  <c:v>21.824062985718999</c:v>
                </c:pt>
                <c:pt idx="337">
                  <c:v>21.8750790537506</c:v>
                </c:pt>
                <c:pt idx="338">
                  <c:v>21.747680736071398</c:v>
                </c:pt>
                <c:pt idx="339">
                  <c:v>21.809654891824</c:v>
                </c:pt>
                <c:pt idx="340">
                  <c:v>21.801609132973802</c:v>
                </c:pt>
                <c:pt idx="341">
                  <c:v>21.9779998185582</c:v>
                </c:pt>
                <c:pt idx="342">
                  <c:v>22.029361479596599</c:v>
                </c:pt>
                <c:pt idx="343">
                  <c:v>22.1638166744712</c:v>
                </c:pt>
                <c:pt idx="344">
                  <c:v>22.140332876799899</c:v>
                </c:pt>
                <c:pt idx="345">
                  <c:v>22.096422570499701</c:v>
                </c:pt>
                <c:pt idx="346">
                  <c:v>22.6203780439293</c:v>
                </c:pt>
                <c:pt idx="347">
                  <c:v>22.691224499138901</c:v>
                </c:pt>
                <c:pt idx="348">
                  <c:v>22.489396030965199</c:v>
                </c:pt>
                <c:pt idx="349">
                  <c:v>22.3010891683906</c:v>
                </c:pt>
                <c:pt idx="350">
                  <c:v>22.213828260118898</c:v>
                </c:pt>
                <c:pt idx="351">
                  <c:v>22.308058343521701</c:v>
                </c:pt>
                <c:pt idx="352">
                  <c:v>21.7387154953677</c:v>
                </c:pt>
                <c:pt idx="353">
                  <c:v>21.804321118423701</c:v>
                </c:pt>
                <c:pt idx="354">
                  <c:v>21.905611145484599</c:v>
                </c:pt>
                <c:pt idx="355">
                  <c:v>21.771627491766399</c:v>
                </c:pt>
                <c:pt idx="356">
                  <c:v>21.683506721609302</c:v>
                </c:pt>
                <c:pt idx="357">
                  <c:v>21.498372437456201</c:v>
                </c:pt>
                <c:pt idx="358">
                  <c:v>21.542293218460799</c:v>
                </c:pt>
                <c:pt idx="359">
                  <c:v>21.6211515825856</c:v>
                </c:pt>
                <c:pt idx="360">
                  <c:v>21.451183804481499</c:v>
                </c:pt>
                <c:pt idx="361">
                  <c:v>21.631588697138699</c:v>
                </c:pt>
                <c:pt idx="362">
                  <c:v>21.359443674505101</c:v>
                </c:pt>
                <c:pt idx="363">
                  <c:v>21.425648181578701</c:v>
                </c:pt>
                <c:pt idx="364">
                  <c:v>21.488764020742799</c:v>
                </c:pt>
                <c:pt idx="365">
                  <c:v>21.540161643555599</c:v>
                </c:pt>
                <c:pt idx="366">
                  <c:v>21.402543279973699</c:v>
                </c:pt>
                <c:pt idx="367">
                  <c:v>21.1036099549348</c:v>
                </c:pt>
                <c:pt idx="368">
                  <c:v>20.969757224761299</c:v>
                </c:pt>
                <c:pt idx="369">
                  <c:v>20.9337801202606</c:v>
                </c:pt>
                <c:pt idx="370">
                  <c:v>21.028465067570298</c:v>
                </c:pt>
                <c:pt idx="371">
                  <c:v>21.186585298993901</c:v>
                </c:pt>
                <c:pt idx="372">
                  <c:v>21.262950563264098</c:v>
                </c:pt>
                <c:pt idx="373">
                  <c:v>21.406240022513501</c:v>
                </c:pt>
                <c:pt idx="374">
                  <c:v>21.243784616121602</c:v>
                </c:pt>
                <c:pt idx="375">
                  <c:v>21.104293304627902</c:v>
                </c:pt>
                <c:pt idx="376">
                  <c:v>21.5855040474802</c:v>
                </c:pt>
                <c:pt idx="377">
                  <c:v>21.721050808507002</c:v>
                </c:pt>
                <c:pt idx="378">
                  <c:v>21.5572283195309</c:v>
                </c:pt>
                <c:pt idx="379">
                  <c:v>21.8154796408264</c:v>
                </c:pt>
                <c:pt idx="380">
                  <c:v>21.796430607742799</c:v>
                </c:pt>
                <c:pt idx="381">
                  <c:v>21.759954282752901</c:v>
                </c:pt>
                <c:pt idx="382">
                  <c:v>21.776002755409099</c:v>
                </c:pt>
                <c:pt idx="383">
                  <c:v>21.761240180672299</c:v>
                </c:pt>
                <c:pt idx="384">
                  <c:v>21.7783585854718</c:v>
                </c:pt>
                <c:pt idx="385">
                  <c:v>21.772441096380199</c:v>
                </c:pt>
                <c:pt idx="386">
                  <c:v>21.777246624180101</c:v>
                </c:pt>
                <c:pt idx="387">
                  <c:v>21.880611821339201</c:v>
                </c:pt>
                <c:pt idx="388">
                  <c:v>21.885126395476199</c:v>
                </c:pt>
                <c:pt idx="389">
                  <c:v>21.854218377493901</c:v>
                </c:pt>
                <c:pt idx="390">
                  <c:v>21.8859868084973</c:v>
                </c:pt>
                <c:pt idx="391">
                  <c:v>22.123811782975899</c:v>
                </c:pt>
                <c:pt idx="392">
                  <c:v>22.154461343777999</c:v>
                </c:pt>
                <c:pt idx="393">
                  <c:v>22.235402492543098</c:v>
                </c:pt>
                <c:pt idx="394">
                  <c:v>22.0382167923634</c:v>
                </c:pt>
                <c:pt idx="395">
                  <c:v>21.878598061111301</c:v>
                </c:pt>
                <c:pt idx="396">
                  <c:v>21.9777208310825</c:v>
                </c:pt>
                <c:pt idx="397">
                  <c:v>22.090022969294701</c:v>
                </c:pt>
                <c:pt idx="398">
                  <c:v>22.007159455118199</c:v>
                </c:pt>
                <c:pt idx="399">
                  <c:v>22.2885303237016</c:v>
                </c:pt>
                <c:pt idx="400">
                  <c:v>21.8118225631932</c:v>
                </c:pt>
                <c:pt idx="401">
                  <c:v>21.8475653000013</c:v>
                </c:pt>
                <c:pt idx="402">
                  <c:v>21.7568657981119</c:v>
                </c:pt>
                <c:pt idx="403">
                  <c:v>21.693607643166501</c:v>
                </c:pt>
                <c:pt idx="404">
                  <c:v>21.926926606550701</c:v>
                </c:pt>
                <c:pt idx="405">
                  <c:v>21.737929754666698</c:v>
                </c:pt>
                <c:pt idx="406">
                  <c:v>21.702318731716101</c:v>
                </c:pt>
                <c:pt idx="407">
                  <c:v>21.913668053575901</c:v>
                </c:pt>
                <c:pt idx="408">
                  <c:v>21.798111653506002</c:v>
                </c:pt>
                <c:pt idx="409">
                  <c:v>21.6771477586359</c:v>
                </c:pt>
                <c:pt idx="410">
                  <c:v>21.691937897614999</c:v>
                </c:pt>
                <c:pt idx="411">
                  <c:v>21.670338141419499</c:v>
                </c:pt>
                <c:pt idx="412">
                  <c:v>21.530723618833399</c:v>
                </c:pt>
                <c:pt idx="413">
                  <c:v>21.507081186717301</c:v>
                </c:pt>
                <c:pt idx="414">
                  <c:v>21.4898148521712</c:v>
                </c:pt>
                <c:pt idx="415">
                  <c:v>21.467592417408401</c:v>
                </c:pt>
                <c:pt idx="416">
                  <c:v>21.781562729133199</c:v>
                </c:pt>
                <c:pt idx="417">
                  <c:v>19.2811867788438</c:v>
                </c:pt>
                <c:pt idx="418">
                  <c:v>19.2582238566477</c:v>
                </c:pt>
                <c:pt idx="419">
                  <c:v>19.3180778105312</c:v>
                </c:pt>
                <c:pt idx="420">
                  <c:v>18.5861396341766</c:v>
                </c:pt>
                <c:pt idx="421">
                  <c:v>18.471270494655901</c:v>
                </c:pt>
                <c:pt idx="422">
                  <c:v>18.393893050147899</c:v>
                </c:pt>
                <c:pt idx="423">
                  <c:v>18.2976879174036</c:v>
                </c:pt>
                <c:pt idx="424">
                  <c:v>18.290673001911699</c:v>
                </c:pt>
                <c:pt idx="425">
                  <c:v>18.2773354936615</c:v>
                </c:pt>
                <c:pt idx="426">
                  <c:v>18.3354697136349</c:v>
                </c:pt>
                <c:pt idx="427">
                  <c:v>18.4401734197431</c:v>
                </c:pt>
                <c:pt idx="428">
                  <c:v>18.5889704244921</c:v>
                </c:pt>
                <c:pt idx="429">
                  <c:v>18.639159253604799</c:v>
                </c:pt>
                <c:pt idx="430">
                  <c:v>18.400388719528301</c:v>
                </c:pt>
                <c:pt idx="431">
                  <c:v>18.3950641769306</c:v>
                </c:pt>
                <c:pt idx="432">
                  <c:v>18.216945886944099</c:v>
                </c:pt>
                <c:pt idx="433">
                  <c:v>18.142607240810602</c:v>
                </c:pt>
                <c:pt idx="434">
                  <c:v>18.157770000738999</c:v>
                </c:pt>
                <c:pt idx="435">
                  <c:v>18.075506091528901</c:v>
                </c:pt>
                <c:pt idx="436">
                  <c:v>18.486894424422299</c:v>
                </c:pt>
                <c:pt idx="437">
                  <c:v>18.609868853935801</c:v>
                </c:pt>
                <c:pt idx="438">
                  <c:v>18.471668257568702</c:v>
                </c:pt>
                <c:pt idx="439">
                  <c:v>18.486544488893699</c:v>
                </c:pt>
                <c:pt idx="440">
                  <c:v>18.591573497888898</c:v>
                </c:pt>
                <c:pt idx="441">
                  <c:v>18.7517401674606</c:v>
                </c:pt>
                <c:pt idx="442">
                  <c:v>16.3679035493996</c:v>
                </c:pt>
                <c:pt idx="443">
                  <c:v>16.3749266296455</c:v>
                </c:pt>
                <c:pt idx="444">
                  <c:v>16.4114369494818</c:v>
                </c:pt>
                <c:pt idx="445">
                  <c:v>16.461471177382901</c:v>
                </c:pt>
                <c:pt idx="446">
                  <c:v>16.341429701699202</c:v>
                </c:pt>
                <c:pt idx="447">
                  <c:v>16.330719123129501</c:v>
                </c:pt>
                <c:pt idx="448">
                  <c:v>16.389105864332301</c:v>
                </c:pt>
                <c:pt idx="449">
                  <c:v>16.546561970110901</c:v>
                </c:pt>
                <c:pt idx="450">
                  <c:v>16.435674354618101</c:v>
                </c:pt>
                <c:pt idx="451">
                  <c:v>16.4211645088327</c:v>
                </c:pt>
                <c:pt idx="452">
                  <c:v>16.6058276277743</c:v>
                </c:pt>
                <c:pt idx="453">
                  <c:v>16.494083483701299</c:v>
                </c:pt>
                <c:pt idx="454">
                  <c:v>16.5366750093017</c:v>
                </c:pt>
                <c:pt idx="455">
                  <c:v>16.663644743989401</c:v>
                </c:pt>
                <c:pt idx="456">
                  <c:v>16.7146660590554</c:v>
                </c:pt>
                <c:pt idx="457">
                  <c:v>16.7251654093171</c:v>
                </c:pt>
                <c:pt idx="458">
                  <c:v>16.688663728064299</c:v>
                </c:pt>
                <c:pt idx="459">
                  <c:v>16.685293562752602</c:v>
                </c:pt>
                <c:pt idx="460">
                  <c:v>16.680990185332199</c:v>
                </c:pt>
                <c:pt idx="461">
                  <c:v>16.631661200139501</c:v>
                </c:pt>
                <c:pt idx="462">
                  <c:v>16.651713681542301</c:v>
                </c:pt>
                <c:pt idx="463">
                  <c:v>16.672082739435901</c:v>
                </c:pt>
                <c:pt idx="464">
                  <c:v>16.775892982755199</c:v>
                </c:pt>
                <c:pt idx="465">
                  <c:v>16.809487861969298</c:v>
                </c:pt>
                <c:pt idx="466">
                  <c:v>16.831455412529898</c:v>
                </c:pt>
                <c:pt idx="467">
                  <c:v>16.844286312152299</c:v>
                </c:pt>
                <c:pt idx="468">
                  <c:v>16.9298049614749</c:v>
                </c:pt>
                <c:pt idx="469">
                  <c:v>16.932728790623798</c:v>
                </c:pt>
                <c:pt idx="470">
                  <c:v>16.7073085463268</c:v>
                </c:pt>
                <c:pt idx="471">
                  <c:v>16.758911705140299</c:v>
                </c:pt>
                <c:pt idx="472">
                  <c:v>16.5661457176193</c:v>
                </c:pt>
                <c:pt idx="473">
                  <c:v>16.5270573308952</c:v>
                </c:pt>
                <c:pt idx="474">
                  <c:v>16.351245470188701</c:v>
                </c:pt>
                <c:pt idx="475">
                  <c:v>16.325019155584901</c:v>
                </c:pt>
                <c:pt idx="476">
                  <c:v>16.2093702726469</c:v>
                </c:pt>
                <c:pt idx="477">
                  <c:v>16.4006718924756</c:v>
                </c:pt>
                <c:pt idx="478">
                  <c:v>16.901012338438601</c:v>
                </c:pt>
                <c:pt idx="479">
                  <c:v>16.883709735585501</c:v>
                </c:pt>
                <c:pt idx="480">
                  <c:v>16.991163374624399</c:v>
                </c:pt>
                <c:pt idx="481">
                  <c:v>16.916001050518499</c:v>
                </c:pt>
                <c:pt idx="482">
                  <c:v>16.865215461811001</c:v>
                </c:pt>
                <c:pt idx="483">
                  <c:v>16.978741811874499</c:v>
                </c:pt>
                <c:pt idx="484">
                  <c:v>17.038635260212398</c:v>
                </c:pt>
                <c:pt idx="485">
                  <c:v>17.031160354629399</c:v>
                </c:pt>
                <c:pt idx="486">
                  <c:v>17.127048149426301</c:v>
                </c:pt>
                <c:pt idx="487">
                  <c:v>17.139359050645201</c:v>
                </c:pt>
                <c:pt idx="488">
                  <c:v>17.124669499101302</c:v>
                </c:pt>
                <c:pt idx="489">
                  <c:v>17.2885948403319</c:v>
                </c:pt>
                <c:pt idx="490">
                  <c:v>17.355590628412799</c:v>
                </c:pt>
                <c:pt idx="491">
                  <c:v>17.358882065135202</c:v>
                </c:pt>
                <c:pt idx="492">
                  <c:v>17.364905688732701</c:v>
                </c:pt>
                <c:pt idx="493">
                  <c:v>17.390722778747101</c:v>
                </c:pt>
                <c:pt idx="494">
                  <c:v>17.397558478495899</c:v>
                </c:pt>
                <c:pt idx="495">
                  <c:v>17.324348020008099</c:v>
                </c:pt>
                <c:pt idx="496">
                  <c:v>17.355486670984298</c:v>
                </c:pt>
                <c:pt idx="497">
                  <c:v>17.3411544688867</c:v>
                </c:pt>
                <c:pt idx="498">
                  <c:v>17.368179909236499</c:v>
                </c:pt>
                <c:pt idx="499">
                  <c:v>17.4897328214319</c:v>
                </c:pt>
                <c:pt idx="500">
                  <c:v>17.3630688624099</c:v>
                </c:pt>
                <c:pt idx="501">
                  <c:v>17.172710077557198</c:v>
                </c:pt>
                <c:pt idx="502">
                  <c:v>17.2686373124771</c:v>
                </c:pt>
                <c:pt idx="503">
                  <c:v>17.280723091156698</c:v>
                </c:pt>
                <c:pt idx="504">
                  <c:v>17.281099154164</c:v>
                </c:pt>
                <c:pt idx="505">
                  <c:v>17.297239677872199</c:v>
                </c:pt>
                <c:pt idx="506">
                  <c:v>17.350784501787899</c:v>
                </c:pt>
                <c:pt idx="507">
                  <c:v>19.914734200432701</c:v>
                </c:pt>
                <c:pt idx="508">
                  <c:v>20.217372606230899</c:v>
                </c:pt>
                <c:pt idx="509">
                  <c:v>20.806493689438199</c:v>
                </c:pt>
                <c:pt idx="510">
                  <c:v>20.9714372025703</c:v>
                </c:pt>
                <c:pt idx="511">
                  <c:v>20.890383717748499</c:v>
                </c:pt>
                <c:pt idx="512">
                  <c:v>20.7534693223689</c:v>
                </c:pt>
                <c:pt idx="513">
                  <c:v>20.8914270890361</c:v>
                </c:pt>
                <c:pt idx="514">
                  <c:v>20.6120712957153</c:v>
                </c:pt>
                <c:pt idx="515">
                  <c:v>20.797808709351798</c:v>
                </c:pt>
                <c:pt idx="516">
                  <c:v>21.0381634827855</c:v>
                </c:pt>
                <c:pt idx="517">
                  <c:v>21.108341618748401</c:v>
                </c:pt>
                <c:pt idx="518">
                  <c:v>21.223486602159799</c:v>
                </c:pt>
                <c:pt idx="519">
                  <c:v>21.378376658819501</c:v>
                </c:pt>
                <c:pt idx="520">
                  <c:v>21.465462248300899</c:v>
                </c:pt>
                <c:pt idx="521">
                  <c:v>21.468831798923301</c:v>
                </c:pt>
                <c:pt idx="522">
                  <c:v>21.4740291493023</c:v>
                </c:pt>
                <c:pt idx="523">
                  <c:v>21.530866248494998</c:v>
                </c:pt>
                <c:pt idx="524">
                  <c:v>21.439312974828599</c:v>
                </c:pt>
                <c:pt idx="525">
                  <c:v>21.463338765492399</c:v>
                </c:pt>
                <c:pt idx="526">
                  <c:v>21.572583120203198</c:v>
                </c:pt>
                <c:pt idx="527">
                  <c:v>21.621901890534399</c:v>
                </c:pt>
                <c:pt idx="528">
                  <c:v>21.580479433489199</c:v>
                </c:pt>
                <c:pt idx="529">
                  <c:v>21.5901329728697</c:v>
                </c:pt>
                <c:pt idx="530">
                  <c:v>21.631424221472798</c:v>
                </c:pt>
                <c:pt idx="531">
                  <c:v>21.8589168222822</c:v>
                </c:pt>
                <c:pt idx="532">
                  <c:v>21.7766932520823</c:v>
                </c:pt>
                <c:pt idx="533">
                  <c:v>22.012609371845201</c:v>
                </c:pt>
                <c:pt idx="534">
                  <c:v>22.0335988490774</c:v>
                </c:pt>
                <c:pt idx="535">
                  <c:v>22.222413110146199</c:v>
                </c:pt>
                <c:pt idx="536">
                  <c:v>22.278130129054901</c:v>
                </c:pt>
                <c:pt idx="537">
                  <c:v>22.482991371234402</c:v>
                </c:pt>
                <c:pt idx="538">
                  <c:v>22.430341795316998</c:v>
                </c:pt>
                <c:pt idx="539">
                  <c:v>22.498885695047001</c:v>
                </c:pt>
                <c:pt idx="540">
                  <c:v>22.494698032288301</c:v>
                </c:pt>
                <c:pt idx="541">
                  <c:v>22.574523158242901</c:v>
                </c:pt>
                <c:pt idx="542">
                  <c:v>22.405018154038999</c:v>
                </c:pt>
                <c:pt idx="543">
                  <c:v>22.494039181874701</c:v>
                </c:pt>
                <c:pt idx="544">
                  <c:v>22.3733068796864</c:v>
                </c:pt>
                <c:pt idx="545">
                  <c:v>22.558136845503</c:v>
                </c:pt>
                <c:pt idx="546">
                  <c:v>22.5799990980682</c:v>
                </c:pt>
                <c:pt idx="547">
                  <c:v>22.695265535152199</c:v>
                </c:pt>
                <c:pt idx="548">
                  <c:v>22.402377929417</c:v>
                </c:pt>
                <c:pt idx="549">
                  <c:v>22.8158467379732</c:v>
                </c:pt>
                <c:pt idx="550">
                  <c:v>22.558370947130999</c:v>
                </c:pt>
                <c:pt idx="551">
                  <c:v>22.620198563211101</c:v>
                </c:pt>
                <c:pt idx="552">
                  <c:v>23.041027737800601</c:v>
                </c:pt>
                <c:pt idx="553">
                  <c:v>23.052340831944701</c:v>
                </c:pt>
                <c:pt idx="554">
                  <c:v>23.210514173528299</c:v>
                </c:pt>
                <c:pt idx="555">
                  <c:v>22.9272139898289</c:v>
                </c:pt>
                <c:pt idx="556">
                  <c:v>22.945709199283499</c:v>
                </c:pt>
                <c:pt idx="557">
                  <c:v>22.909238473249601</c:v>
                </c:pt>
                <c:pt idx="558">
                  <c:v>23.017706265407199</c:v>
                </c:pt>
                <c:pt idx="559">
                  <c:v>23.042188221525301</c:v>
                </c:pt>
                <c:pt idx="560">
                  <c:v>23.185214590979399</c:v>
                </c:pt>
                <c:pt idx="561">
                  <c:v>23.302718428300398</c:v>
                </c:pt>
                <c:pt idx="562">
                  <c:v>23.605101707844799</c:v>
                </c:pt>
                <c:pt idx="563">
                  <c:v>23.464285163529301</c:v>
                </c:pt>
                <c:pt idx="564">
                  <c:v>23.2683299183443</c:v>
                </c:pt>
                <c:pt idx="565">
                  <c:v>23.159962109220501</c:v>
                </c:pt>
                <c:pt idx="566">
                  <c:v>23.035184216763401</c:v>
                </c:pt>
                <c:pt idx="567">
                  <c:v>23.097110288254601</c:v>
                </c:pt>
                <c:pt idx="568">
                  <c:v>23.149917069764602</c:v>
                </c:pt>
                <c:pt idx="569">
                  <c:v>23.384234450943101</c:v>
                </c:pt>
                <c:pt idx="570">
                  <c:v>23.575599088961599</c:v>
                </c:pt>
                <c:pt idx="571">
                  <c:v>23.471924946202702</c:v>
                </c:pt>
                <c:pt idx="572">
                  <c:v>23.5518723098842</c:v>
                </c:pt>
                <c:pt idx="573">
                  <c:v>23.236313482642799</c:v>
                </c:pt>
                <c:pt idx="574">
                  <c:v>23.366093651191299</c:v>
                </c:pt>
                <c:pt idx="575">
                  <c:v>23.5129350811861</c:v>
                </c:pt>
                <c:pt idx="576">
                  <c:v>23.345785269189498</c:v>
                </c:pt>
                <c:pt idx="577">
                  <c:v>23.160038286994499</c:v>
                </c:pt>
                <c:pt idx="578">
                  <c:v>23.329676600390499</c:v>
                </c:pt>
                <c:pt idx="579">
                  <c:v>22.918049328799601</c:v>
                </c:pt>
                <c:pt idx="580">
                  <c:v>22.666352086930399</c:v>
                </c:pt>
                <c:pt idx="581">
                  <c:v>22.349247383599</c:v>
                </c:pt>
                <c:pt idx="582">
                  <c:v>22.469260409253899</c:v>
                </c:pt>
                <c:pt idx="583">
                  <c:v>22.477764097857399</c:v>
                </c:pt>
                <c:pt idx="584">
                  <c:v>22.215598734358501</c:v>
                </c:pt>
                <c:pt idx="585">
                  <c:v>22.150584426691498</c:v>
                </c:pt>
                <c:pt idx="586">
                  <c:v>22.531038712133999</c:v>
                </c:pt>
                <c:pt idx="587">
                  <c:v>22.461698713407898</c:v>
                </c:pt>
                <c:pt idx="588">
                  <c:v>22.491157454578801</c:v>
                </c:pt>
                <c:pt idx="589">
                  <c:v>22.385178590596901</c:v>
                </c:pt>
                <c:pt idx="590">
                  <c:v>22.775375340247201</c:v>
                </c:pt>
                <c:pt idx="591">
                  <c:v>22.7399152650435</c:v>
                </c:pt>
                <c:pt idx="592">
                  <c:v>22.9794249010715</c:v>
                </c:pt>
                <c:pt idx="593">
                  <c:v>23.102069152154399</c:v>
                </c:pt>
                <c:pt idx="594">
                  <c:v>22.5983812596623</c:v>
                </c:pt>
                <c:pt idx="595">
                  <c:v>21.918439052024599</c:v>
                </c:pt>
                <c:pt idx="596">
                  <c:v>22.171903844016999</c:v>
                </c:pt>
                <c:pt idx="597">
                  <c:v>22.085914272779899</c:v>
                </c:pt>
                <c:pt idx="598">
                  <c:v>22.178209651834599</c:v>
                </c:pt>
                <c:pt idx="599">
                  <c:v>22.221199820636201</c:v>
                </c:pt>
                <c:pt idx="600">
                  <c:v>21.897018439094101</c:v>
                </c:pt>
                <c:pt idx="601">
                  <c:v>21.8652890632655</c:v>
                </c:pt>
                <c:pt idx="602">
                  <c:v>22.014222859902301</c:v>
                </c:pt>
                <c:pt idx="603">
                  <c:v>21.969500078534001</c:v>
                </c:pt>
                <c:pt idx="604">
                  <c:v>21.766743224689002</c:v>
                </c:pt>
                <c:pt idx="605">
                  <c:v>21.849562076578199</c:v>
                </c:pt>
                <c:pt idx="606">
                  <c:v>21.951662430453201</c:v>
                </c:pt>
                <c:pt idx="607">
                  <c:v>22.06200987483</c:v>
                </c:pt>
                <c:pt idx="608">
                  <c:v>22.2277188166182</c:v>
                </c:pt>
                <c:pt idx="609">
                  <c:v>22.654584740403799</c:v>
                </c:pt>
                <c:pt idx="610">
                  <c:v>22.6891409719153</c:v>
                </c:pt>
                <c:pt idx="611">
                  <c:v>22.754516572207699</c:v>
                </c:pt>
                <c:pt idx="612">
                  <c:v>22.6398098822762</c:v>
                </c:pt>
                <c:pt idx="613">
                  <c:v>22.6878394454817</c:v>
                </c:pt>
                <c:pt idx="614">
                  <c:v>22.735941455037</c:v>
                </c:pt>
                <c:pt idx="615">
                  <c:v>22.949616575260499</c:v>
                </c:pt>
                <c:pt idx="616">
                  <c:v>22.931769830506401</c:v>
                </c:pt>
                <c:pt idx="617">
                  <c:v>22.9552171531673</c:v>
                </c:pt>
                <c:pt idx="618">
                  <c:v>22.739162398354701</c:v>
                </c:pt>
                <c:pt idx="619">
                  <c:v>22.963540331138699</c:v>
                </c:pt>
                <c:pt idx="620">
                  <c:v>23.021557533453599</c:v>
                </c:pt>
                <c:pt idx="621">
                  <c:v>23.0242551012355</c:v>
                </c:pt>
                <c:pt idx="622">
                  <c:v>22.901439783597901</c:v>
                </c:pt>
                <c:pt idx="623">
                  <c:v>22.972126061344401</c:v>
                </c:pt>
                <c:pt idx="624">
                  <c:v>22.763020924366899</c:v>
                </c:pt>
                <c:pt idx="625">
                  <c:v>22.9002027828802</c:v>
                </c:pt>
                <c:pt idx="626">
                  <c:v>22.5689122147148</c:v>
                </c:pt>
                <c:pt idx="627">
                  <c:v>22.757581039957799</c:v>
                </c:pt>
                <c:pt idx="628">
                  <c:v>22.295481551039799</c:v>
                </c:pt>
                <c:pt idx="629">
                  <c:v>22.6185026487938</c:v>
                </c:pt>
                <c:pt idx="630">
                  <c:v>22.540231166141201</c:v>
                </c:pt>
                <c:pt idx="631">
                  <c:v>22.467761238289501</c:v>
                </c:pt>
                <c:pt idx="632">
                  <c:v>22.551659310765299</c:v>
                </c:pt>
                <c:pt idx="633">
                  <c:v>22.303823352300501</c:v>
                </c:pt>
                <c:pt idx="634">
                  <c:v>21.840663939610899</c:v>
                </c:pt>
                <c:pt idx="635">
                  <c:v>21.6605896978486</c:v>
                </c:pt>
                <c:pt idx="636">
                  <c:v>21.538870008895</c:v>
                </c:pt>
                <c:pt idx="637">
                  <c:v>21.588016309192099</c:v>
                </c:pt>
                <c:pt idx="638">
                  <c:v>21.357020116083699</c:v>
                </c:pt>
                <c:pt idx="639">
                  <c:v>21.517422164772999</c:v>
                </c:pt>
                <c:pt idx="640">
                  <c:v>21.6553334163873</c:v>
                </c:pt>
                <c:pt idx="641">
                  <c:v>21.198934313511501</c:v>
                </c:pt>
                <c:pt idx="642">
                  <c:v>21.107459810482698</c:v>
                </c:pt>
                <c:pt idx="643">
                  <c:v>20.939286537006598</c:v>
                </c:pt>
                <c:pt idx="644">
                  <c:v>21.084152978897599</c:v>
                </c:pt>
                <c:pt idx="645">
                  <c:v>21.1155285366609</c:v>
                </c:pt>
                <c:pt idx="646">
                  <c:v>21.144249264323602</c:v>
                </c:pt>
                <c:pt idx="647">
                  <c:v>21.257365498792701</c:v>
                </c:pt>
                <c:pt idx="648">
                  <c:v>21.204847543412502</c:v>
                </c:pt>
                <c:pt idx="649">
                  <c:v>21.2234739318883</c:v>
                </c:pt>
                <c:pt idx="650">
                  <c:v>21.362177361866902</c:v>
                </c:pt>
                <c:pt idx="651">
                  <c:v>21.165730720895901</c:v>
                </c:pt>
                <c:pt idx="652">
                  <c:v>21.279182038789902</c:v>
                </c:pt>
                <c:pt idx="653">
                  <c:v>21.233888924747099</c:v>
                </c:pt>
                <c:pt idx="654">
                  <c:v>21.421922472311</c:v>
                </c:pt>
                <c:pt idx="655">
                  <c:v>21.6135222116684</c:v>
                </c:pt>
                <c:pt idx="656">
                  <c:v>21.692636895744499</c:v>
                </c:pt>
                <c:pt idx="657">
                  <c:v>22.082245257046701</c:v>
                </c:pt>
                <c:pt idx="658">
                  <c:v>22.094722298047898</c:v>
                </c:pt>
                <c:pt idx="659">
                  <c:v>21.9653127466147</c:v>
                </c:pt>
                <c:pt idx="660">
                  <c:v>21.819777482685499</c:v>
                </c:pt>
                <c:pt idx="661">
                  <c:v>21.756504240941901</c:v>
                </c:pt>
                <c:pt idx="662">
                  <c:v>21.641078666409999</c:v>
                </c:pt>
                <c:pt idx="663">
                  <c:v>21.656432119252301</c:v>
                </c:pt>
                <c:pt idx="664">
                  <c:v>21.5407478765318</c:v>
                </c:pt>
                <c:pt idx="665">
                  <c:v>21.385216696969199</c:v>
                </c:pt>
                <c:pt idx="666">
                  <c:v>21.352430952753998</c:v>
                </c:pt>
                <c:pt idx="667">
                  <c:v>21.3335321385082</c:v>
                </c:pt>
                <c:pt idx="668">
                  <c:v>21.1932153538371</c:v>
                </c:pt>
                <c:pt idx="669">
                  <c:v>21.367930190090998</c:v>
                </c:pt>
                <c:pt idx="670">
                  <c:v>21.361777519555801</c:v>
                </c:pt>
                <c:pt idx="671">
                  <c:v>21.243249109287099</c:v>
                </c:pt>
                <c:pt idx="672">
                  <c:v>21.181322012826602</c:v>
                </c:pt>
                <c:pt idx="673">
                  <c:v>21.5878798843022</c:v>
                </c:pt>
                <c:pt idx="674">
                  <c:v>21.5115013811109</c:v>
                </c:pt>
                <c:pt idx="675">
                  <c:v>21.453942826856</c:v>
                </c:pt>
                <c:pt idx="676">
                  <c:v>21.389264161426599</c:v>
                </c:pt>
                <c:pt idx="677">
                  <c:v>21.811995152004901</c:v>
                </c:pt>
                <c:pt idx="678">
                  <c:v>22.070477893355601</c:v>
                </c:pt>
                <c:pt idx="679">
                  <c:v>22.0721549580207</c:v>
                </c:pt>
                <c:pt idx="680">
                  <c:v>22.113020917243698</c:v>
                </c:pt>
                <c:pt idx="681">
                  <c:v>22.5122396590439</c:v>
                </c:pt>
                <c:pt idx="682">
                  <c:v>22.4955735491375</c:v>
                </c:pt>
                <c:pt idx="683">
                  <c:v>22.341302207514602</c:v>
                </c:pt>
                <c:pt idx="684">
                  <c:v>22.4937752785886</c:v>
                </c:pt>
                <c:pt idx="685">
                  <c:v>22.681580303854901</c:v>
                </c:pt>
                <c:pt idx="686">
                  <c:v>22.332612126384301</c:v>
                </c:pt>
                <c:pt idx="687">
                  <c:v>22.161101178813801</c:v>
                </c:pt>
                <c:pt idx="688">
                  <c:v>22.004413182339</c:v>
                </c:pt>
                <c:pt idx="689">
                  <c:v>21.980326911914201</c:v>
                </c:pt>
                <c:pt idx="690">
                  <c:v>21.965602903329199</c:v>
                </c:pt>
                <c:pt idx="691">
                  <c:v>22.064026929936301</c:v>
                </c:pt>
                <c:pt idx="692">
                  <c:v>20.6232809085217</c:v>
                </c:pt>
                <c:pt idx="693">
                  <c:v>20.124649152864801</c:v>
                </c:pt>
                <c:pt idx="694">
                  <c:v>20.2494148980525</c:v>
                </c:pt>
                <c:pt idx="695">
                  <c:v>20.1246059382065</c:v>
                </c:pt>
                <c:pt idx="696">
                  <c:v>20.074798372413699</c:v>
                </c:pt>
                <c:pt idx="697">
                  <c:v>20.385754483110301</c:v>
                </c:pt>
                <c:pt idx="698">
                  <c:v>20.656551880525999</c:v>
                </c:pt>
                <c:pt idx="699">
                  <c:v>20.607147739585699</c:v>
                </c:pt>
                <c:pt idx="700">
                  <c:v>20.417159951576501</c:v>
                </c:pt>
                <c:pt idx="701">
                  <c:v>20.357297934866999</c:v>
                </c:pt>
                <c:pt idx="702">
                  <c:v>20.055839135180999</c:v>
                </c:pt>
                <c:pt idx="703">
                  <c:v>20.2449309746642</c:v>
                </c:pt>
                <c:pt idx="704">
                  <c:v>20.4089674592175</c:v>
                </c:pt>
                <c:pt idx="705">
                  <c:v>20.291057497810002</c:v>
                </c:pt>
                <c:pt idx="706">
                  <c:v>20.432643508210901</c:v>
                </c:pt>
                <c:pt idx="707">
                  <c:v>20.460364918207901</c:v>
                </c:pt>
                <c:pt idx="708">
                  <c:v>20.284595014982401</c:v>
                </c:pt>
                <c:pt idx="709">
                  <c:v>20.299026351256401</c:v>
                </c:pt>
                <c:pt idx="710">
                  <c:v>20.450535976021801</c:v>
                </c:pt>
                <c:pt idx="711">
                  <c:v>20.545209629116101</c:v>
                </c:pt>
                <c:pt idx="712">
                  <c:v>20.446072703274801</c:v>
                </c:pt>
                <c:pt idx="713">
                  <c:v>20.829275878802999</c:v>
                </c:pt>
                <c:pt idx="714">
                  <c:v>20.860315798793401</c:v>
                </c:pt>
                <c:pt idx="715">
                  <c:v>20.587977895446301</c:v>
                </c:pt>
                <c:pt idx="716">
                  <c:v>20.5385327164202</c:v>
                </c:pt>
                <c:pt idx="717">
                  <c:v>20.2858702205857</c:v>
                </c:pt>
                <c:pt idx="718">
                  <c:v>20.181140499668199</c:v>
                </c:pt>
                <c:pt idx="719">
                  <c:v>20.246985163230601</c:v>
                </c:pt>
                <c:pt idx="720">
                  <c:v>20.257633609444301</c:v>
                </c:pt>
                <c:pt idx="721">
                  <c:v>20.569305151959099</c:v>
                </c:pt>
                <c:pt idx="722">
                  <c:v>20.5800600962407</c:v>
                </c:pt>
                <c:pt idx="723">
                  <c:v>20.6010850833181</c:v>
                </c:pt>
                <c:pt idx="724">
                  <c:v>20.565473842704701</c:v>
                </c:pt>
                <c:pt idx="725">
                  <c:v>20.5814405352384</c:v>
                </c:pt>
                <c:pt idx="726">
                  <c:v>20.683129808039499</c:v>
                </c:pt>
                <c:pt idx="727">
                  <c:v>20.710938900628602</c:v>
                </c:pt>
                <c:pt idx="728">
                  <c:v>20.798504737174301</c:v>
                </c:pt>
                <c:pt idx="729">
                  <c:v>20.800565468460899</c:v>
                </c:pt>
                <c:pt idx="730">
                  <c:v>20.604791680198598</c:v>
                </c:pt>
                <c:pt idx="731">
                  <c:v>20.579188812676598</c:v>
                </c:pt>
                <c:pt idx="732">
                  <c:v>20.5188520592577</c:v>
                </c:pt>
                <c:pt idx="733">
                  <c:v>20.676471345806501</c:v>
                </c:pt>
                <c:pt idx="734">
                  <c:v>20.5126489040514</c:v>
                </c:pt>
                <c:pt idx="735">
                  <c:v>20.6313481316725</c:v>
                </c:pt>
                <c:pt idx="736">
                  <c:v>20.756944371052199</c:v>
                </c:pt>
                <c:pt idx="737">
                  <c:v>20.531769897680601</c:v>
                </c:pt>
                <c:pt idx="738">
                  <c:v>20.749744334323701</c:v>
                </c:pt>
                <c:pt idx="739">
                  <c:v>20.763337624072498</c:v>
                </c:pt>
                <c:pt idx="740">
                  <c:v>20.755152124278599</c:v>
                </c:pt>
                <c:pt idx="741">
                  <c:v>20.561289728297901</c:v>
                </c:pt>
                <c:pt idx="742">
                  <c:v>20.483390334242099</c:v>
                </c:pt>
                <c:pt idx="743">
                  <c:v>20.608119235878299</c:v>
                </c:pt>
                <c:pt idx="744">
                  <c:v>20.397181499094501</c:v>
                </c:pt>
                <c:pt idx="745">
                  <c:v>20.063947930307901</c:v>
                </c:pt>
                <c:pt idx="746">
                  <c:v>20.054085933046998</c:v>
                </c:pt>
                <c:pt idx="747">
                  <c:v>20.19228724329</c:v>
                </c:pt>
                <c:pt idx="748">
                  <c:v>19.765493984846501</c:v>
                </c:pt>
                <c:pt idx="749">
                  <c:v>19.8497689098553</c:v>
                </c:pt>
                <c:pt idx="750">
                  <c:v>19.662890404609399</c:v>
                </c:pt>
                <c:pt idx="751">
                  <c:v>19.217666806438</c:v>
                </c:pt>
                <c:pt idx="752">
                  <c:v>19.4320948960553</c:v>
                </c:pt>
                <c:pt idx="753">
                  <c:v>19.462158464823698</c:v>
                </c:pt>
                <c:pt idx="754">
                  <c:v>18.760239840547602</c:v>
                </c:pt>
                <c:pt idx="755">
                  <c:v>18.908624744792199</c:v>
                </c:pt>
                <c:pt idx="756">
                  <c:v>19.093662465003099</c:v>
                </c:pt>
                <c:pt idx="757">
                  <c:v>19.166268896047299</c:v>
                </c:pt>
                <c:pt idx="758">
                  <c:v>19.792462489277899</c:v>
                </c:pt>
                <c:pt idx="759">
                  <c:v>18.745970835509599</c:v>
                </c:pt>
                <c:pt idx="760">
                  <c:v>18.7769664780987</c:v>
                </c:pt>
                <c:pt idx="761">
                  <c:v>18.832991437952401</c:v>
                </c:pt>
                <c:pt idx="762">
                  <c:v>18.8140292696527</c:v>
                </c:pt>
                <c:pt idx="763">
                  <c:v>18.987697668437502</c:v>
                </c:pt>
                <c:pt idx="764">
                  <c:v>18.934810481549398</c:v>
                </c:pt>
                <c:pt idx="765">
                  <c:v>19.007307468484601</c:v>
                </c:pt>
                <c:pt idx="766">
                  <c:v>18.9770600903516</c:v>
                </c:pt>
                <c:pt idx="767">
                  <c:v>18.877763713311399</c:v>
                </c:pt>
                <c:pt idx="768">
                  <c:v>18.880014614549001</c:v>
                </c:pt>
                <c:pt idx="769">
                  <c:v>18.9921222630167</c:v>
                </c:pt>
                <c:pt idx="770">
                  <c:v>18.8910546023649</c:v>
                </c:pt>
                <c:pt idx="771">
                  <c:v>19.179396261297999</c:v>
                </c:pt>
                <c:pt idx="772">
                  <c:v>19.161012569725401</c:v>
                </c:pt>
                <c:pt idx="773">
                  <c:v>19.231574541776499</c:v>
                </c:pt>
                <c:pt idx="774">
                  <c:v>19.3010525738711</c:v>
                </c:pt>
                <c:pt idx="775">
                  <c:v>19.3271403743611</c:v>
                </c:pt>
                <c:pt idx="776">
                  <c:v>19.300285865061799</c:v>
                </c:pt>
                <c:pt idx="777">
                  <c:v>19.4335262733339</c:v>
                </c:pt>
                <c:pt idx="778">
                  <c:v>19.293356879352299</c:v>
                </c:pt>
                <c:pt idx="779">
                  <c:v>19.191092754783298</c:v>
                </c:pt>
                <c:pt idx="780">
                  <c:v>19.253842576737199</c:v>
                </c:pt>
                <c:pt idx="781">
                  <c:v>19.394627092875801</c:v>
                </c:pt>
                <c:pt idx="782">
                  <c:v>19.207567280675399</c:v>
                </c:pt>
                <c:pt idx="783">
                  <c:v>19.1219366200312</c:v>
                </c:pt>
                <c:pt idx="784">
                  <c:v>19.0664365723106</c:v>
                </c:pt>
                <c:pt idx="785">
                  <c:v>19.327731114995199</c:v>
                </c:pt>
                <c:pt idx="786">
                  <c:v>19.476623976732402</c:v>
                </c:pt>
                <c:pt idx="787">
                  <c:v>19.4836905830356</c:v>
                </c:pt>
                <c:pt idx="788">
                  <c:v>19.5102857484925</c:v>
                </c:pt>
                <c:pt idx="789">
                  <c:v>19.6057052933071</c:v>
                </c:pt>
                <c:pt idx="790">
                  <c:v>19.723598540737399</c:v>
                </c:pt>
                <c:pt idx="791">
                  <c:v>19.798059340855399</c:v>
                </c:pt>
                <c:pt idx="792">
                  <c:v>19.790912997825199</c:v>
                </c:pt>
                <c:pt idx="793">
                  <c:v>19.902734378193699</c:v>
                </c:pt>
                <c:pt idx="794">
                  <c:v>19.631210112496301</c:v>
                </c:pt>
                <c:pt idx="795">
                  <c:v>19.7082178695617</c:v>
                </c:pt>
                <c:pt idx="796">
                  <c:v>19.681077966330498</c:v>
                </c:pt>
                <c:pt idx="797">
                  <c:v>19.765469285940501</c:v>
                </c:pt>
                <c:pt idx="798">
                  <c:v>19.566586470670799</c:v>
                </c:pt>
                <c:pt idx="799">
                  <c:v>19.468144311991001</c:v>
                </c:pt>
                <c:pt idx="800">
                  <c:v>19.578648479449701</c:v>
                </c:pt>
                <c:pt idx="801">
                  <c:v>19.516019236171601</c:v>
                </c:pt>
                <c:pt idx="802">
                  <c:v>19.786066639292201</c:v>
                </c:pt>
                <c:pt idx="803">
                  <c:v>19.792082439292599</c:v>
                </c:pt>
                <c:pt idx="804">
                  <c:v>19.808504821280099</c:v>
                </c:pt>
                <c:pt idx="805">
                  <c:v>19.821466470027602</c:v>
                </c:pt>
                <c:pt idx="806">
                  <c:v>19.819483111704798</c:v>
                </c:pt>
                <c:pt idx="807">
                  <c:v>19.795738096603099</c:v>
                </c:pt>
                <c:pt idx="808">
                  <c:v>19.749995740902499</c:v>
                </c:pt>
                <c:pt idx="809">
                  <c:v>19.9151876506752</c:v>
                </c:pt>
                <c:pt idx="810">
                  <c:v>19.756540881326998</c:v>
                </c:pt>
                <c:pt idx="811">
                  <c:v>19.816692786337299</c:v>
                </c:pt>
                <c:pt idx="812">
                  <c:v>19.552874557448298</c:v>
                </c:pt>
                <c:pt idx="813">
                  <c:v>19.543939246512998</c:v>
                </c:pt>
                <c:pt idx="814">
                  <c:v>19.438255459025299</c:v>
                </c:pt>
                <c:pt idx="815">
                  <c:v>19.315077157395901</c:v>
                </c:pt>
                <c:pt idx="816">
                  <c:v>20.328117865902801</c:v>
                </c:pt>
                <c:pt idx="817">
                  <c:v>20.362665772942702</c:v>
                </c:pt>
                <c:pt idx="818">
                  <c:v>20.5426513604231</c:v>
                </c:pt>
                <c:pt idx="819">
                  <c:v>20.5907997975443</c:v>
                </c:pt>
                <c:pt idx="820">
                  <c:v>20.728303277180402</c:v>
                </c:pt>
                <c:pt idx="821">
                  <c:v>20.5798165160368</c:v>
                </c:pt>
                <c:pt idx="822">
                  <c:v>20.413358704111801</c:v>
                </c:pt>
                <c:pt idx="823">
                  <c:v>20.551190388421599</c:v>
                </c:pt>
                <c:pt idx="824">
                  <c:v>20.477036064082998</c:v>
                </c:pt>
                <c:pt idx="825">
                  <c:v>20.441689541893901</c:v>
                </c:pt>
                <c:pt idx="826">
                  <c:v>20.4876099584264</c:v>
                </c:pt>
                <c:pt idx="827">
                  <c:v>20.4237740705038</c:v>
                </c:pt>
                <c:pt idx="828">
                  <c:v>20.4534190624879</c:v>
                </c:pt>
                <c:pt idx="829">
                  <c:v>20.6543351126133</c:v>
                </c:pt>
                <c:pt idx="830">
                  <c:v>20.610604447880899</c:v>
                </c:pt>
                <c:pt idx="831">
                  <c:v>20.809230781203802</c:v>
                </c:pt>
                <c:pt idx="832">
                  <c:v>20.904004900837801</c:v>
                </c:pt>
                <c:pt idx="833">
                  <c:v>20.9129012036862</c:v>
                </c:pt>
                <c:pt idx="834">
                  <c:v>20.855079074331702</c:v>
                </c:pt>
                <c:pt idx="835">
                  <c:v>20.933476739887801</c:v>
                </c:pt>
                <c:pt idx="836">
                  <c:v>20.9714058315584</c:v>
                </c:pt>
                <c:pt idx="837">
                  <c:v>21.131841685192299</c:v>
                </c:pt>
                <c:pt idx="838">
                  <c:v>20.936818274204199</c:v>
                </c:pt>
                <c:pt idx="839">
                  <c:v>20.841676429189299</c:v>
                </c:pt>
                <c:pt idx="840">
                  <c:v>20.7239977851582</c:v>
                </c:pt>
                <c:pt idx="841">
                  <c:v>20.593864796478002</c:v>
                </c:pt>
                <c:pt idx="842">
                  <c:v>20.660196550515799</c:v>
                </c:pt>
                <c:pt idx="843">
                  <c:v>20.689296978009999</c:v>
                </c:pt>
                <c:pt idx="844">
                  <c:v>20.7939136612965</c:v>
                </c:pt>
                <c:pt idx="845">
                  <c:v>20.861604044169201</c:v>
                </c:pt>
                <c:pt idx="846">
                  <c:v>20.868635300667599</c:v>
                </c:pt>
                <c:pt idx="847">
                  <c:v>20.877638298798299</c:v>
                </c:pt>
                <c:pt idx="848">
                  <c:v>20.723751670929602</c:v>
                </c:pt>
                <c:pt idx="849">
                  <c:v>20.622280115630598</c:v>
                </c:pt>
                <c:pt idx="850">
                  <c:v>20.3642151842296</c:v>
                </c:pt>
                <c:pt idx="851">
                  <c:v>21.185002007865801</c:v>
                </c:pt>
                <c:pt idx="852">
                  <c:v>21.280751009683001</c:v>
                </c:pt>
                <c:pt idx="853">
                  <c:v>21.391621847054299</c:v>
                </c:pt>
                <c:pt idx="854">
                  <c:v>21.5257002260234</c:v>
                </c:pt>
                <c:pt idx="855">
                  <c:v>21.576504015287099</c:v>
                </c:pt>
                <c:pt idx="856">
                  <c:v>21.6509526492353</c:v>
                </c:pt>
                <c:pt idx="857">
                  <c:v>21.704962045622299</c:v>
                </c:pt>
                <c:pt idx="858">
                  <c:v>21.621385527413999</c:v>
                </c:pt>
                <c:pt idx="859">
                  <c:v>21.584323598580202</c:v>
                </c:pt>
                <c:pt idx="860">
                  <c:v>21.590113551842801</c:v>
                </c:pt>
                <c:pt idx="861">
                  <c:v>21.707162048864198</c:v>
                </c:pt>
                <c:pt idx="862">
                  <c:v>21.764740803833799</c:v>
                </c:pt>
                <c:pt idx="863">
                  <c:v>21.5762860244241</c:v>
                </c:pt>
                <c:pt idx="864">
                  <c:v>21.590220478809002</c:v>
                </c:pt>
                <c:pt idx="865">
                  <c:v>21.423045322594898</c:v>
                </c:pt>
                <c:pt idx="866">
                  <c:v>21.659019919549898</c:v>
                </c:pt>
                <c:pt idx="867">
                  <c:v>21.573373609145801</c:v>
                </c:pt>
                <c:pt idx="868">
                  <c:v>21.710515053755099</c:v>
                </c:pt>
                <c:pt idx="869">
                  <c:v>21.584062775464901</c:v>
                </c:pt>
                <c:pt idx="870">
                  <c:v>21.583430560955801</c:v>
                </c:pt>
                <c:pt idx="871">
                  <c:v>21.517570466265799</c:v>
                </c:pt>
                <c:pt idx="872">
                  <c:v>21.5115163036712</c:v>
                </c:pt>
                <c:pt idx="873">
                  <c:v>21.339789966986402</c:v>
                </c:pt>
                <c:pt idx="874">
                  <c:v>21.545822493180101</c:v>
                </c:pt>
                <c:pt idx="875">
                  <c:v>20.985007277755098</c:v>
                </c:pt>
                <c:pt idx="876">
                  <c:v>21.179404528491101</c:v>
                </c:pt>
                <c:pt idx="877">
                  <c:v>21.263425749210601</c:v>
                </c:pt>
                <c:pt idx="878">
                  <c:v>20.667049820950201</c:v>
                </c:pt>
                <c:pt idx="879">
                  <c:v>20.702567197078199</c:v>
                </c:pt>
                <c:pt idx="880">
                  <c:v>20.4952101375853</c:v>
                </c:pt>
                <c:pt idx="881">
                  <c:v>20.698340295590299</c:v>
                </c:pt>
                <c:pt idx="882">
                  <c:v>20.909180628115301</c:v>
                </c:pt>
                <c:pt idx="883">
                  <c:v>20.869558588421299</c:v>
                </c:pt>
                <c:pt idx="884">
                  <c:v>20.970094506809001</c:v>
                </c:pt>
                <c:pt idx="885">
                  <c:v>21.026684962426199</c:v>
                </c:pt>
                <c:pt idx="886">
                  <c:v>20.992969901197402</c:v>
                </c:pt>
                <c:pt idx="887">
                  <c:v>21.0932836535702</c:v>
                </c:pt>
                <c:pt idx="888">
                  <c:v>21.155810995873299</c:v>
                </c:pt>
                <c:pt idx="889">
                  <c:v>21.180918537827601</c:v>
                </c:pt>
                <c:pt idx="890">
                  <c:v>21.1723073578924</c:v>
                </c:pt>
                <c:pt idx="891">
                  <c:v>21.189861223605</c:v>
                </c:pt>
                <c:pt idx="892">
                  <c:v>21.3574943326309</c:v>
                </c:pt>
                <c:pt idx="893">
                  <c:v>21.365491943112101</c:v>
                </c:pt>
                <c:pt idx="894">
                  <c:v>21.4196514697121</c:v>
                </c:pt>
                <c:pt idx="895">
                  <c:v>21.442174007595501</c:v>
                </c:pt>
                <c:pt idx="896">
                  <c:v>21.465804499685401</c:v>
                </c:pt>
                <c:pt idx="897">
                  <c:v>21.401454321873501</c:v>
                </c:pt>
                <c:pt idx="898">
                  <c:v>21.385120956241099</c:v>
                </c:pt>
                <c:pt idx="899">
                  <c:v>21.3423088759492</c:v>
                </c:pt>
                <c:pt idx="900">
                  <c:v>21.459018419528601</c:v>
                </c:pt>
                <c:pt idx="901">
                  <c:v>21.318562302411799</c:v>
                </c:pt>
                <c:pt idx="902">
                  <c:v>21.2587454771602</c:v>
                </c:pt>
                <c:pt idx="903">
                  <c:v>21.344976233497899</c:v>
                </c:pt>
                <c:pt idx="904">
                  <c:v>21.4265619256152</c:v>
                </c:pt>
                <c:pt idx="905">
                  <c:v>21.2211660475438</c:v>
                </c:pt>
                <c:pt idx="906">
                  <c:v>21.2700220233226</c:v>
                </c:pt>
                <c:pt idx="907">
                  <c:v>21.447646442678501</c:v>
                </c:pt>
                <c:pt idx="908">
                  <c:v>21.347998500844302</c:v>
                </c:pt>
                <c:pt idx="909">
                  <c:v>21.599598229981201</c:v>
                </c:pt>
                <c:pt idx="910">
                  <c:v>21.489767194008699</c:v>
                </c:pt>
                <c:pt idx="911">
                  <c:v>21.2530202935381</c:v>
                </c:pt>
                <c:pt idx="912">
                  <c:v>21.053532478823001</c:v>
                </c:pt>
                <c:pt idx="913">
                  <c:v>21.311964684829601</c:v>
                </c:pt>
                <c:pt idx="914">
                  <c:v>21.006128376600898</c:v>
                </c:pt>
                <c:pt idx="915">
                  <c:v>21.0521367061998</c:v>
                </c:pt>
                <c:pt idx="916">
                  <c:v>21.105779588370702</c:v>
                </c:pt>
                <c:pt idx="917">
                  <c:v>21.119052157640699</c:v>
                </c:pt>
                <c:pt idx="918">
                  <c:v>20.896813502284001</c:v>
                </c:pt>
                <c:pt idx="919">
                  <c:v>20.9121161246394</c:v>
                </c:pt>
                <c:pt idx="920">
                  <c:v>21.1595178525032</c:v>
                </c:pt>
                <c:pt idx="921">
                  <c:v>21.163369802973602</c:v>
                </c:pt>
                <c:pt idx="922">
                  <c:v>20.972641970606599</c:v>
                </c:pt>
                <c:pt idx="923">
                  <c:v>21.153638381767799</c:v>
                </c:pt>
                <c:pt idx="924">
                  <c:v>20.905513585276701</c:v>
                </c:pt>
                <c:pt idx="925">
                  <c:v>20.745164531888701</c:v>
                </c:pt>
                <c:pt idx="926">
                  <c:v>20.4431356571693</c:v>
                </c:pt>
                <c:pt idx="927">
                  <c:v>20.435380898784999</c:v>
                </c:pt>
                <c:pt idx="928">
                  <c:v>20.257960680903501</c:v>
                </c:pt>
                <c:pt idx="929">
                  <c:v>20.08298083395</c:v>
                </c:pt>
                <c:pt idx="930">
                  <c:v>20.474482254163899</c:v>
                </c:pt>
                <c:pt idx="931">
                  <c:v>20.7445127800659</c:v>
                </c:pt>
                <c:pt idx="932">
                  <c:v>20.954257606121899</c:v>
                </c:pt>
                <c:pt idx="933">
                  <c:v>21.047704626054699</c:v>
                </c:pt>
                <c:pt idx="934">
                  <c:v>21.012539204197399</c:v>
                </c:pt>
                <c:pt idx="935">
                  <c:v>21.1749349856957</c:v>
                </c:pt>
                <c:pt idx="936">
                  <c:v>21.1590513168351</c:v>
                </c:pt>
                <c:pt idx="937">
                  <c:v>21.418425531554</c:v>
                </c:pt>
                <c:pt idx="938">
                  <c:v>21.3720460958959</c:v>
                </c:pt>
                <c:pt idx="939">
                  <c:v>21.652917422107201</c:v>
                </c:pt>
                <c:pt idx="940">
                  <c:v>21.7357330899376</c:v>
                </c:pt>
                <c:pt idx="941">
                  <c:v>21.865932927105401</c:v>
                </c:pt>
                <c:pt idx="942">
                  <c:v>21.4772401746893</c:v>
                </c:pt>
                <c:pt idx="943">
                  <c:v>22.027001456093</c:v>
                </c:pt>
                <c:pt idx="944">
                  <c:v>22.199337974501301</c:v>
                </c:pt>
                <c:pt idx="945">
                  <c:v>22.051171168968001</c:v>
                </c:pt>
                <c:pt idx="946">
                  <c:v>22.101400987080101</c:v>
                </c:pt>
                <c:pt idx="947">
                  <c:v>22.081720689472998</c:v>
                </c:pt>
                <c:pt idx="948">
                  <c:v>22.005086671912601</c:v>
                </c:pt>
                <c:pt idx="949">
                  <c:v>22.105599722971899</c:v>
                </c:pt>
                <c:pt idx="950">
                  <c:v>22.094070322361901</c:v>
                </c:pt>
                <c:pt idx="951">
                  <c:v>22.5103154466766</c:v>
                </c:pt>
                <c:pt idx="952">
                  <c:v>22.6435504909137</c:v>
                </c:pt>
                <c:pt idx="953">
                  <c:v>22.7013335492544</c:v>
                </c:pt>
                <c:pt idx="954">
                  <c:v>22.526517072428501</c:v>
                </c:pt>
                <c:pt idx="955">
                  <c:v>22.574253820516699</c:v>
                </c:pt>
                <c:pt idx="956">
                  <c:v>22.481724671550801</c:v>
                </c:pt>
                <c:pt idx="957">
                  <c:v>22.402505735328401</c:v>
                </c:pt>
                <c:pt idx="958">
                  <c:v>22.570991413569701</c:v>
                </c:pt>
                <c:pt idx="959">
                  <c:v>22.773700742447001</c:v>
                </c:pt>
                <c:pt idx="960">
                  <c:v>22.6524128489779</c:v>
                </c:pt>
                <c:pt idx="961">
                  <c:v>22.7013570144575</c:v>
                </c:pt>
                <c:pt idx="962">
                  <c:v>22.640539659155799</c:v>
                </c:pt>
                <c:pt idx="963">
                  <c:v>22.469735893801602</c:v>
                </c:pt>
                <c:pt idx="964">
                  <c:v>22.609673832800599</c:v>
                </c:pt>
                <c:pt idx="965">
                  <c:v>22.486743598220301</c:v>
                </c:pt>
                <c:pt idx="966">
                  <c:v>22.513134341439901</c:v>
                </c:pt>
                <c:pt idx="967">
                  <c:v>22.276286010590699</c:v>
                </c:pt>
                <c:pt idx="968">
                  <c:v>22.453003314462599</c:v>
                </c:pt>
                <c:pt idx="969">
                  <c:v>22.020433543294999</c:v>
                </c:pt>
                <c:pt idx="970">
                  <c:v>21.8076245459246</c:v>
                </c:pt>
                <c:pt idx="971">
                  <c:v>21.627982641300999</c:v>
                </c:pt>
                <c:pt idx="972">
                  <c:v>22.1726061972666</c:v>
                </c:pt>
                <c:pt idx="973">
                  <c:v>23.030829958025699</c:v>
                </c:pt>
                <c:pt idx="974">
                  <c:v>23.273154626979601</c:v>
                </c:pt>
                <c:pt idx="975">
                  <c:v>23.480939853464299</c:v>
                </c:pt>
                <c:pt idx="976">
                  <c:v>23.520703281948599</c:v>
                </c:pt>
                <c:pt idx="977">
                  <c:v>23.495484962293201</c:v>
                </c:pt>
                <c:pt idx="978">
                  <c:v>23.537313198066901</c:v>
                </c:pt>
                <c:pt idx="979">
                  <c:v>23.436885035048501</c:v>
                </c:pt>
                <c:pt idx="980">
                  <c:v>23.309723810361099</c:v>
                </c:pt>
                <c:pt idx="981">
                  <c:v>22.9472261720448</c:v>
                </c:pt>
                <c:pt idx="982">
                  <c:v>22.951683025210802</c:v>
                </c:pt>
                <c:pt idx="983">
                  <c:v>22.546342362554999</c:v>
                </c:pt>
                <c:pt idx="984">
                  <c:v>22.411741359060802</c:v>
                </c:pt>
                <c:pt idx="985">
                  <c:v>22.9552550872042</c:v>
                </c:pt>
                <c:pt idx="986">
                  <c:v>23.245875771881899</c:v>
                </c:pt>
                <c:pt idx="987">
                  <c:v>23.082978704304601</c:v>
                </c:pt>
                <c:pt idx="988">
                  <c:v>22.812960537597199</c:v>
                </c:pt>
                <c:pt idx="989">
                  <c:v>22.7554479559676</c:v>
                </c:pt>
                <c:pt idx="990">
                  <c:v>22.7072471333633</c:v>
                </c:pt>
                <c:pt idx="991">
                  <c:v>22.915682368616199</c:v>
                </c:pt>
                <c:pt idx="992">
                  <c:v>23.093781001783999</c:v>
                </c:pt>
                <c:pt idx="993">
                  <c:v>23.219356857935999</c:v>
                </c:pt>
                <c:pt idx="994">
                  <c:v>23.3328420595608</c:v>
                </c:pt>
                <c:pt idx="995">
                  <c:v>23.546961286134099</c:v>
                </c:pt>
                <c:pt idx="996">
                  <c:v>23.272541904861701</c:v>
                </c:pt>
                <c:pt idx="997">
                  <c:v>23.2977186382425</c:v>
                </c:pt>
                <c:pt idx="998">
                  <c:v>23.174614197362601</c:v>
                </c:pt>
                <c:pt idx="999">
                  <c:v>22.819238236088701</c:v>
                </c:pt>
                <c:pt idx="1000">
                  <c:v>22.787614007642802</c:v>
                </c:pt>
                <c:pt idx="1001">
                  <c:v>22.278558978508599</c:v>
                </c:pt>
                <c:pt idx="1002">
                  <c:v>22.627155728509202</c:v>
                </c:pt>
                <c:pt idx="1003">
                  <c:v>22.216756315839898</c:v>
                </c:pt>
                <c:pt idx="1004">
                  <c:v>22.157062082444</c:v>
                </c:pt>
                <c:pt idx="1005">
                  <c:v>22.318831587621499</c:v>
                </c:pt>
                <c:pt idx="1006">
                  <c:v>22.203171429054901</c:v>
                </c:pt>
                <c:pt idx="1007">
                  <c:v>22.048300355288099</c:v>
                </c:pt>
                <c:pt idx="1008">
                  <c:v>22.209174085429002</c:v>
                </c:pt>
                <c:pt idx="1009">
                  <c:v>21.584500401081101</c:v>
                </c:pt>
                <c:pt idx="1010">
                  <c:v>25.5313652941716</c:v>
                </c:pt>
                <c:pt idx="1011">
                  <c:v>25.428445384402099</c:v>
                </c:pt>
                <c:pt idx="1012">
                  <c:v>25.421788751391301</c:v>
                </c:pt>
                <c:pt idx="1013">
                  <c:v>25.518713208526101</c:v>
                </c:pt>
                <c:pt idx="1014">
                  <c:v>25.568052556984298</c:v>
                </c:pt>
                <c:pt idx="1015">
                  <c:v>25.6658553337477</c:v>
                </c:pt>
                <c:pt idx="1016">
                  <c:v>25.658237401283898</c:v>
                </c:pt>
                <c:pt idx="1017">
                  <c:v>25.688005087034899</c:v>
                </c:pt>
                <c:pt idx="1018">
                  <c:v>25.627814049365</c:v>
                </c:pt>
                <c:pt idx="1019">
                  <c:v>25.572061748136399</c:v>
                </c:pt>
                <c:pt idx="1020">
                  <c:v>25.714224893180699</c:v>
                </c:pt>
                <c:pt idx="1021">
                  <c:v>25.717065355104602</c:v>
                </c:pt>
                <c:pt idx="1022">
                  <c:v>25.645266826280999</c:v>
                </c:pt>
                <c:pt idx="1023">
                  <c:v>25.434076554591002</c:v>
                </c:pt>
                <c:pt idx="1024">
                  <c:v>25.458077569974702</c:v>
                </c:pt>
                <c:pt idx="1025">
                  <c:v>24.879224733680498</c:v>
                </c:pt>
                <c:pt idx="1026">
                  <c:v>24.9775641327698</c:v>
                </c:pt>
                <c:pt idx="1027">
                  <c:v>24.5569556485436</c:v>
                </c:pt>
                <c:pt idx="1028">
                  <c:v>24.389404593443199</c:v>
                </c:pt>
                <c:pt idx="1029">
                  <c:v>24.7791517052875</c:v>
                </c:pt>
                <c:pt idx="1030">
                  <c:v>24.5654122054185</c:v>
                </c:pt>
                <c:pt idx="1031">
                  <c:v>24.7578890230258</c:v>
                </c:pt>
                <c:pt idx="1032">
                  <c:v>24.598610697566201</c:v>
                </c:pt>
                <c:pt idx="1033">
                  <c:v>25.007444198357199</c:v>
                </c:pt>
                <c:pt idx="1034">
                  <c:v>24.813505619700798</c:v>
                </c:pt>
                <c:pt idx="1035">
                  <c:v>25.091794485758701</c:v>
                </c:pt>
                <c:pt idx="1036">
                  <c:v>25.2160749888073</c:v>
                </c:pt>
                <c:pt idx="1037">
                  <c:v>25.017521536610499</c:v>
                </c:pt>
                <c:pt idx="1038">
                  <c:v>26.259828489669601</c:v>
                </c:pt>
                <c:pt idx="1039">
                  <c:v>29.154626970927399</c:v>
                </c:pt>
                <c:pt idx="1040">
                  <c:v>29.746685067213999</c:v>
                </c:pt>
                <c:pt idx="1041">
                  <c:v>30.261889083136602</c:v>
                </c:pt>
                <c:pt idx="1042">
                  <c:v>29.8985258075917</c:v>
                </c:pt>
                <c:pt idx="1043">
                  <c:v>30.169218748494799</c:v>
                </c:pt>
                <c:pt idx="1044">
                  <c:v>30.245637836799698</c:v>
                </c:pt>
                <c:pt idx="1045">
                  <c:v>30.453132772335699</c:v>
                </c:pt>
                <c:pt idx="1046">
                  <c:v>30.395321176174999</c:v>
                </c:pt>
                <c:pt idx="1047">
                  <c:v>30.391470965732498</c:v>
                </c:pt>
                <c:pt idx="1048">
                  <c:v>30.437494360594901</c:v>
                </c:pt>
                <c:pt idx="1049">
                  <c:v>30.471866100708901</c:v>
                </c:pt>
                <c:pt idx="1050">
                  <c:v>30.319184717791</c:v>
                </c:pt>
                <c:pt idx="1051">
                  <c:v>30.375327255198201</c:v>
                </c:pt>
                <c:pt idx="1052">
                  <c:v>30.351859599823001</c:v>
                </c:pt>
                <c:pt idx="1053">
                  <c:v>30.268492949959899</c:v>
                </c:pt>
                <c:pt idx="1054">
                  <c:v>30.067692061828701</c:v>
                </c:pt>
                <c:pt idx="1055">
                  <c:v>30.128851165159201</c:v>
                </c:pt>
                <c:pt idx="1056">
                  <c:v>29.984131535814999</c:v>
                </c:pt>
                <c:pt idx="1057">
                  <c:v>30.0652956843753</c:v>
                </c:pt>
                <c:pt idx="1058">
                  <c:v>29.944618878433101</c:v>
                </c:pt>
                <c:pt idx="1059">
                  <c:v>29.936676394237502</c:v>
                </c:pt>
                <c:pt idx="1060">
                  <c:v>29.805884769755298</c:v>
                </c:pt>
                <c:pt idx="1061">
                  <c:v>30.061347092007601</c:v>
                </c:pt>
                <c:pt idx="1062">
                  <c:v>29.679483892700802</c:v>
                </c:pt>
                <c:pt idx="1063">
                  <c:v>29.584335463667902</c:v>
                </c:pt>
                <c:pt idx="1064">
                  <c:v>29.836164816105899</c:v>
                </c:pt>
                <c:pt idx="1065">
                  <c:v>29.757186671423401</c:v>
                </c:pt>
                <c:pt idx="1066">
                  <c:v>29.273032373979198</c:v>
                </c:pt>
                <c:pt idx="1067">
                  <c:v>29.2053740168537</c:v>
                </c:pt>
                <c:pt idx="1068">
                  <c:v>29.273749795212499</c:v>
                </c:pt>
                <c:pt idx="1069">
                  <c:v>29.615478609779402</c:v>
                </c:pt>
                <c:pt idx="1070">
                  <c:v>29.590680750732002</c:v>
                </c:pt>
                <c:pt idx="1071">
                  <c:v>29.576133000509</c:v>
                </c:pt>
                <c:pt idx="1072">
                  <c:v>29.5421675264692</c:v>
                </c:pt>
                <c:pt idx="1073">
                  <c:v>30.035952007669401</c:v>
                </c:pt>
                <c:pt idx="1074">
                  <c:v>30.058147817474602</c:v>
                </c:pt>
                <c:pt idx="1075">
                  <c:v>29.892997459344201</c:v>
                </c:pt>
                <c:pt idx="1076">
                  <c:v>29.869327691898</c:v>
                </c:pt>
                <c:pt idx="1077">
                  <c:v>29.9609185605708</c:v>
                </c:pt>
                <c:pt idx="1078">
                  <c:v>29.947068223822399</c:v>
                </c:pt>
                <c:pt idx="1079">
                  <c:v>29.833857563122301</c:v>
                </c:pt>
                <c:pt idx="1080">
                  <c:v>29.660361600945201</c:v>
                </c:pt>
                <c:pt idx="1081">
                  <c:v>29.784688804068502</c:v>
                </c:pt>
                <c:pt idx="1082">
                  <c:v>29.787356699635598</c:v>
                </c:pt>
                <c:pt idx="1083">
                  <c:v>29.885875931874502</c:v>
                </c:pt>
                <c:pt idx="1084">
                  <c:v>29.737145513717401</c:v>
                </c:pt>
                <c:pt idx="1085">
                  <c:v>29.6304277702462</c:v>
                </c:pt>
                <c:pt idx="1086">
                  <c:v>29.610565339647199</c:v>
                </c:pt>
                <c:pt idx="1087">
                  <c:v>29.834457672062701</c:v>
                </c:pt>
                <c:pt idx="1088">
                  <c:v>29.616943037004798</c:v>
                </c:pt>
                <c:pt idx="1089">
                  <c:v>29.597463370420002</c:v>
                </c:pt>
                <c:pt idx="1090">
                  <c:v>29.666079832644801</c:v>
                </c:pt>
                <c:pt idx="1091">
                  <c:v>29.8217818887072</c:v>
                </c:pt>
                <c:pt idx="1092">
                  <c:v>29.8246734177051</c:v>
                </c:pt>
                <c:pt idx="1093">
                  <c:v>29.8212201890654</c:v>
                </c:pt>
                <c:pt idx="1094">
                  <c:v>29.6834778960181</c:v>
                </c:pt>
                <c:pt idx="1095">
                  <c:v>29.993322193123699</c:v>
                </c:pt>
                <c:pt idx="1096">
                  <c:v>30.034372836341301</c:v>
                </c:pt>
                <c:pt idx="1097">
                  <c:v>30.231650615133798</c:v>
                </c:pt>
                <c:pt idx="1098">
                  <c:v>30.450210653211599</c:v>
                </c:pt>
                <c:pt idx="1099">
                  <c:v>30.687550236376801</c:v>
                </c:pt>
                <c:pt idx="1100">
                  <c:v>30.780900455009899</c:v>
                </c:pt>
                <c:pt idx="1101">
                  <c:v>30.703680696848998</c:v>
                </c:pt>
                <c:pt idx="1102">
                  <c:v>30.588600655768499</c:v>
                </c:pt>
                <c:pt idx="1103">
                  <c:v>30.497026180633501</c:v>
                </c:pt>
                <c:pt idx="1104">
                  <c:v>30.061277375804899</c:v>
                </c:pt>
                <c:pt idx="1105">
                  <c:v>28.768318154026801</c:v>
                </c:pt>
                <c:pt idx="1106">
                  <c:v>29.761475071563101</c:v>
                </c:pt>
                <c:pt idx="1107">
                  <c:v>29.741575842283201</c:v>
                </c:pt>
                <c:pt idx="1108">
                  <c:v>31.5024849224503</c:v>
                </c:pt>
                <c:pt idx="1109">
                  <c:v>31.992723531265199</c:v>
                </c:pt>
                <c:pt idx="1110">
                  <c:v>31.701806390458</c:v>
                </c:pt>
                <c:pt idx="1111">
                  <c:v>31.589826359789001</c:v>
                </c:pt>
                <c:pt idx="1112">
                  <c:v>31.861800430227301</c:v>
                </c:pt>
                <c:pt idx="1113">
                  <c:v>32.120520016731497</c:v>
                </c:pt>
                <c:pt idx="1114">
                  <c:v>32.1028738794761</c:v>
                </c:pt>
                <c:pt idx="1115">
                  <c:v>31.744992685586599</c:v>
                </c:pt>
                <c:pt idx="1116">
                  <c:v>32.135814117353398</c:v>
                </c:pt>
                <c:pt idx="1117">
                  <c:v>32.110525216098203</c:v>
                </c:pt>
                <c:pt idx="1118">
                  <c:v>32.114388382140902</c:v>
                </c:pt>
                <c:pt idx="1119">
                  <c:v>32.113650102015598</c:v>
                </c:pt>
                <c:pt idx="1120">
                  <c:v>32.1789007234824</c:v>
                </c:pt>
                <c:pt idx="1121">
                  <c:v>32.062905700467098</c:v>
                </c:pt>
                <c:pt idx="1122">
                  <c:v>31.8714939743145</c:v>
                </c:pt>
                <c:pt idx="1123">
                  <c:v>31.953609916670001</c:v>
                </c:pt>
                <c:pt idx="1124">
                  <c:v>32.418080217369301</c:v>
                </c:pt>
                <c:pt idx="1125">
                  <c:v>32.520204332539798</c:v>
                </c:pt>
                <c:pt idx="1126">
                  <c:v>33.762700299008003</c:v>
                </c:pt>
                <c:pt idx="1127">
                  <c:v>33.705758489441202</c:v>
                </c:pt>
                <c:pt idx="1128">
                  <c:v>33.638400731970201</c:v>
                </c:pt>
                <c:pt idx="1129">
                  <c:v>34.411415727696699</c:v>
                </c:pt>
                <c:pt idx="1130">
                  <c:v>34.761508412638399</c:v>
                </c:pt>
                <c:pt idx="1131">
                  <c:v>34.529981177286999</c:v>
                </c:pt>
                <c:pt idx="1132">
                  <c:v>34.810890600710501</c:v>
                </c:pt>
                <c:pt idx="1133">
                  <c:v>35.871563244693803</c:v>
                </c:pt>
                <c:pt idx="1134">
                  <c:v>35.566893323425099</c:v>
                </c:pt>
                <c:pt idx="1135">
                  <c:v>35.5834690330623</c:v>
                </c:pt>
                <c:pt idx="1136">
                  <c:v>35.352990422534297</c:v>
                </c:pt>
                <c:pt idx="1137">
                  <c:v>35.598912714618898</c:v>
                </c:pt>
                <c:pt idx="1138">
                  <c:v>35.555030694478397</c:v>
                </c:pt>
                <c:pt idx="1139">
                  <c:v>35.439472553501801</c:v>
                </c:pt>
                <c:pt idx="1140">
                  <c:v>35.061661090097303</c:v>
                </c:pt>
                <c:pt idx="1141">
                  <c:v>34.630057994923298</c:v>
                </c:pt>
                <c:pt idx="1142">
                  <c:v>33.846216103325098</c:v>
                </c:pt>
                <c:pt idx="1143">
                  <c:v>32.919905069454899</c:v>
                </c:pt>
                <c:pt idx="1144">
                  <c:v>32.540485701995699</c:v>
                </c:pt>
                <c:pt idx="1145">
                  <c:v>33.4934298107136</c:v>
                </c:pt>
                <c:pt idx="1146">
                  <c:v>34.039145153962899</c:v>
                </c:pt>
                <c:pt idx="1147">
                  <c:v>34.039940003496099</c:v>
                </c:pt>
                <c:pt idx="1148">
                  <c:v>33.788844602396601</c:v>
                </c:pt>
                <c:pt idx="1149">
                  <c:v>32.8511752694534</c:v>
                </c:pt>
                <c:pt idx="1150">
                  <c:v>33.5243955454347</c:v>
                </c:pt>
                <c:pt idx="1151">
                  <c:v>34.088223358316199</c:v>
                </c:pt>
                <c:pt idx="1152">
                  <c:v>33.567033047571201</c:v>
                </c:pt>
                <c:pt idx="1153">
                  <c:v>34.191838836391803</c:v>
                </c:pt>
                <c:pt idx="1154">
                  <c:v>33.546096868798998</c:v>
                </c:pt>
                <c:pt idx="1155">
                  <c:v>33.687758841178301</c:v>
                </c:pt>
                <c:pt idx="1156">
                  <c:v>34.009122267679999</c:v>
                </c:pt>
                <c:pt idx="1157">
                  <c:v>33.890543876668303</c:v>
                </c:pt>
                <c:pt idx="1158">
                  <c:v>34.275573739987401</c:v>
                </c:pt>
                <c:pt idx="1159">
                  <c:v>34.611991621938699</c:v>
                </c:pt>
                <c:pt idx="1160">
                  <c:v>34.748748799398101</c:v>
                </c:pt>
                <c:pt idx="1161">
                  <c:v>34.216417809471899</c:v>
                </c:pt>
                <c:pt idx="1162">
                  <c:v>34.391554572520597</c:v>
                </c:pt>
                <c:pt idx="1163">
                  <c:v>33.195779165403302</c:v>
                </c:pt>
                <c:pt idx="1164">
                  <c:v>33.171171924013898</c:v>
                </c:pt>
                <c:pt idx="1165">
                  <c:v>33.247969828584303</c:v>
                </c:pt>
                <c:pt idx="1166">
                  <c:v>33.509236683685501</c:v>
                </c:pt>
                <c:pt idx="1167">
                  <c:v>32.494683339987503</c:v>
                </c:pt>
                <c:pt idx="1168">
                  <c:v>32.309599615914998</c:v>
                </c:pt>
                <c:pt idx="1169">
                  <c:v>32.778310891243997</c:v>
                </c:pt>
                <c:pt idx="1170">
                  <c:v>32.899575361885397</c:v>
                </c:pt>
                <c:pt idx="1171">
                  <c:v>33.582951125419797</c:v>
                </c:pt>
                <c:pt idx="1172">
                  <c:v>34.117634296706299</c:v>
                </c:pt>
                <c:pt idx="1173">
                  <c:v>33.830882585769203</c:v>
                </c:pt>
                <c:pt idx="1174">
                  <c:v>33.976365026141302</c:v>
                </c:pt>
                <c:pt idx="1175">
                  <c:v>34.557210238264403</c:v>
                </c:pt>
                <c:pt idx="1176">
                  <c:v>34.553150977641501</c:v>
                </c:pt>
                <c:pt idx="1177">
                  <c:v>34.579441192944699</c:v>
                </c:pt>
                <c:pt idx="1178">
                  <c:v>34.307042869033403</c:v>
                </c:pt>
                <c:pt idx="1179">
                  <c:v>34.107031300817503</c:v>
                </c:pt>
                <c:pt idx="1180">
                  <c:v>34.412366017517897</c:v>
                </c:pt>
                <c:pt idx="1181">
                  <c:v>34.877879674985799</c:v>
                </c:pt>
                <c:pt idx="1182">
                  <c:v>34.974394027611503</c:v>
                </c:pt>
                <c:pt idx="1183">
                  <c:v>34.6985801840504</c:v>
                </c:pt>
                <c:pt idx="1184">
                  <c:v>34.749561888251797</c:v>
                </c:pt>
                <c:pt idx="1185">
                  <c:v>36.004679105764303</c:v>
                </c:pt>
                <c:pt idx="1186">
                  <c:v>35.739285763885398</c:v>
                </c:pt>
                <c:pt idx="1187">
                  <c:v>35.505255488633999</c:v>
                </c:pt>
                <c:pt idx="1188">
                  <c:v>35.333411303804297</c:v>
                </c:pt>
                <c:pt idx="1189">
                  <c:v>20.795688963823899</c:v>
                </c:pt>
                <c:pt idx="1190">
                  <c:v>20.748905770714</c:v>
                </c:pt>
                <c:pt idx="1191">
                  <c:v>20.681526447562302</c:v>
                </c:pt>
                <c:pt idx="1192">
                  <c:v>20.773861122078799</c:v>
                </c:pt>
                <c:pt idx="1193">
                  <c:v>21.206793972096499</c:v>
                </c:pt>
                <c:pt idx="1194">
                  <c:v>21.0818764270734</c:v>
                </c:pt>
                <c:pt idx="1195">
                  <c:v>21.134137001159399</c:v>
                </c:pt>
                <c:pt idx="1196">
                  <c:v>20.861509142166</c:v>
                </c:pt>
                <c:pt idx="1197">
                  <c:v>20.717302343685098</c:v>
                </c:pt>
                <c:pt idx="1198">
                  <c:v>20.7279642180693</c:v>
                </c:pt>
                <c:pt idx="1199">
                  <c:v>20.714981944645601</c:v>
                </c:pt>
                <c:pt idx="1200">
                  <c:v>20.263785440632802</c:v>
                </c:pt>
                <c:pt idx="1201">
                  <c:v>20.090573795384898</c:v>
                </c:pt>
                <c:pt idx="1202">
                  <c:v>20.437358912332702</c:v>
                </c:pt>
                <c:pt idx="1203">
                  <c:v>20.202662877215001</c:v>
                </c:pt>
                <c:pt idx="1204">
                  <c:v>20.5730065092079</c:v>
                </c:pt>
                <c:pt idx="1205">
                  <c:v>20.690604297932602</c:v>
                </c:pt>
                <c:pt idx="1206">
                  <c:v>20.544243247070501</c:v>
                </c:pt>
                <c:pt idx="1207">
                  <c:v>20.7191895292585</c:v>
                </c:pt>
                <c:pt idx="1208">
                  <c:v>20.805440642326499</c:v>
                </c:pt>
                <c:pt idx="1209">
                  <c:v>20.966967760408298</c:v>
                </c:pt>
                <c:pt idx="1210">
                  <c:v>21.0601971890997</c:v>
                </c:pt>
                <c:pt idx="1211">
                  <c:v>20.826233291481099</c:v>
                </c:pt>
                <c:pt idx="1212">
                  <c:v>21.000212266881199</c:v>
                </c:pt>
                <c:pt idx="1213">
                  <c:v>20.8207953682792</c:v>
                </c:pt>
                <c:pt idx="1214">
                  <c:v>20.531005620485999</c:v>
                </c:pt>
                <c:pt idx="1215">
                  <c:v>20.985984877933301</c:v>
                </c:pt>
                <c:pt idx="1216">
                  <c:v>21.199191503838598</c:v>
                </c:pt>
                <c:pt idx="1217">
                  <c:v>21.228394962903401</c:v>
                </c:pt>
                <c:pt idx="1218">
                  <c:v>21.117876312277399</c:v>
                </c:pt>
                <c:pt idx="1219">
                  <c:v>21.138776750430601</c:v>
                </c:pt>
                <c:pt idx="1220">
                  <c:v>20.788111578332</c:v>
                </c:pt>
                <c:pt idx="1221">
                  <c:v>20.9760399985683</c:v>
                </c:pt>
                <c:pt idx="1222">
                  <c:v>21.178088902954499</c:v>
                </c:pt>
                <c:pt idx="1223">
                  <c:v>21.498343475093101</c:v>
                </c:pt>
                <c:pt idx="1224">
                  <c:v>20.9121673623983</c:v>
                </c:pt>
                <c:pt idx="1225">
                  <c:v>20.6718857377702</c:v>
                </c:pt>
                <c:pt idx="1226">
                  <c:v>21.058102963540399</c:v>
                </c:pt>
                <c:pt idx="1227">
                  <c:v>21.391637357720899</c:v>
                </c:pt>
                <c:pt idx="1228">
                  <c:v>21.679029115789799</c:v>
                </c:pt>
                <c:pt idx="1229">
                  <c:v>21.6097462021295</c:v>
                </c:pt>
                <c:pt idx="1230">
                  <c:v>21.542340044441602</c:v>
                </c:pt>
                <c:pt idx="1231">
                  <c:v>21.768841344476101</c:v>
                </c:pt>
                <c:pt idx="1232">
                  <c:v>21.6323919993571</c:v>
                </c:pt>
                <c:pt idx="1233">
                  <c:v>21.386031448296301</c:v>
                </c:pt>
                <c:pt idx="1234">
                  <c:v>21.125838549540902</c:v>
                </c:pt>
                <c:pt idx="1235">
                  <c:v>21.204822754330401</c:v>
                </c:pt>
                <c:pt idx="1236">
                  <c:v>21.140738119851498</c:v>
                </c:pt>
                <c:pt idx="1237">
                  <c:v>20.536594941538901</c:v>
                </c:pt>
                <c:pt idx="1238">
                  <c:v>20.425752655614101</c:v>
                </c:pt>
                <c:pt idx="1239">
                  <c:v>20.5320943214846</c:v>
                </c:pt>
                <c:pt idx="1240">
                  <c:v>20.745634691413098</c:v>
                </c:pt>
                <c:pt idx="1241">
                  <c:v>20.2605762986691</c:v>
                </c:pt>
                <c:pt idx="1242">
                  <c:v>20.398915964327099</c:v>
                </c:pt>
                <c:pt idx="1243">
                  <c:v>19.974769927681201</c:v>
                </c:pt>
                <c:pt idx="1244">
                  <c:v>20.117904950249599</c:v>
                </c:pt>
                <c:pt idx="1245">
                  <c:v>20.008959345291998</c:v>
                </c:pt>
                <c:pt idx="1246">
                  <c:v>20.0661611396268</c:v>
                </c:pt>
                <c:pt idx="1247">
                  <c:v>20.5360029454116</c:v>
                </c:pt>
                <c:pt idx="1248">
                  <c:v>20.203888004805702</c:v>
                </c:pt>
                <c:pt idx="1249">
                  <c:v>20.602826692819399</c:v>
                </c:pt>
                <c:pt idx="1250">
                  <c:v>20.531660760768201</c:v>
                </c:pt>
                <c:pt idx="1251">
                  <c:v>20.826246452399701</c:v>
                </c:pt>
                <c:pt idx="1252">
                  <c:v>21.341060124324901</c:v>
                </c:pt>
                <c:pt idx="1253">
                  <c:v>21.3589434081529</c:v>
                </c:pt>
                <c:pt idx="1254">
                  <c:v>20.850403914964101</c:v>
                </c:pt>
                <c:pt idx="1255">
                  <c:v>22.223171134012599</c:v>
                </c:pt>
                <c:pt idx="1256">
                  <c:v>21.9284289770182</c:v>
                </c:pt>
                <c:pt idx="1257">
                  <c:v>21.763989392465199</c:v>
                </c:pt>
              </c:numCache>
            </c:numRef>
          </c:val>
          <c:smooth val="0"/>
        </c:ser>
        <c:dLbls>
          <c:showLegendKey val="0"/>
          <c:showVal val="0"/>
          <c:showCatName val="0"/>
          <c:showSerName val="0"/>
          <c:showPercent val="0"/>
          <c:showBubbleSize val="0"/>
        </c:dLbls>
        <c:marker val="1"/>
        <c:smooth val="0"/>
        <c:axId val="330376704"/>
        <c:axId val="330378240"/>
      </c:lineChart>
      <c:dateAx>
        <c:axId val="330376704"/>
        <c:scaling>
          <c:orientation val="minMax"/>
          <c:max val="42407"/>
        </c:scaling>
        <c:delete val="0"/>
        <c:axPos val="b"/>
        <c:numFmt formatCode="[$-409]yy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330378240"/>
        <c:crosses val="autoZero"/>
        <c:auto val="0"/>
        <c:lblOffset val="100"/>
        <c:baseTimeUnit val="days"/>
        <c:majorUnit val="12"/>
        <c:majorTimeUnit val="months"/>
        <c:minorUnit val="2"/>
        <c:minorTimeUnit val="months"/>
      </c:dateAx>
      <c:valAx>
        <c:axId val="330378240"/>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330376704"/>
        <c:crosses val="autoZero"/>
        <c:crossBetween val="between"/>
      </c:valAx>
      <c:spPr>
        <a:noFill/>
        <a:ln w="3175">
          <a:noFill/>
          <a:prstDash val="solid"/>
        </a:ln>
      </c:spPr>
    </c:plotArea>
    <c:legend>
      <c:legendPos val="b"/>
      <c:layout>
        <c:manualLayout>
          <c:xMode val="edge"/>
          <c:yMode val="edge"/>
          <c:x val="0"/>
          <c:y val="0.97248331833858148"/>
          <c:w val="1"/>
          <c:h val="2.751668166141849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7.9316950535718647E-2"/>
          <c:w val="0.59570633814454288"/>
          <c:h val="0.91769261533977997"/>
        </c:manualLayout>
      </c:layout>
      <c:doughnutChart>
        <c:varyColors val="1"/>
        <c:ser>
          <c:idx val="0"/>
          <c:order val="0"/>
          <c:dPt>
            <c:idx val="0"/>
            <c:bubble3D val="0"/>
            <c:spPr>
              <a:solidFill>
                <a:srgbClr val="9B2B39"/>
              </a:solidFill>
            </c:spPr>
          </c:dPt>
          <c:dPt>
            <c:idx val="1"/>
            <c:bubble3D val="0"/>
            <c:spPr>
              <a:solidFill>
                <a:srgbClr val="FFC800"/>
              </a:solidFill>
            </c:spPr>
          </c:dPt>
          <c:dPt>
            <c:idx val="2"/>
            <c:bubble3D val="0"/>
            <c:spPr>
              <a:solidFill>
                <a:srgbClr val="7F7F7F"/>
              </a:solidFill>
            </c:spPr>
          </c:dPt>
          <c:dPt>
            <c:idx val="3"/>
            <c:bubble3D val="0"/>
            <c:spPr>
              <a:solidFill>
                <a:srgbClr val="004682"/>
              </a:solidFill>
            </c:spPr>
          </c:dPt>
          <c:dPt>
            <c:idx val="4"/>
            <c:bubble3D val="0"/>
            <c:spPr>
              <a:solidFill>
                <a:srgbClr val="46B5D3"/>
              </a:solidFill>
            </c:spPr>
          </c:dPt>
          <c:dPt>
            <c:idx val="5"/>
            <c:bubble3D val="0"/>
            <c:spPr>
              <a:solidFill>
                <a:srgbClr val="86AA6D"/>
              </a:solidFill>
            </c:spPr>
          </c:dPt>
          <c:dLbls>
            <c:dLbl>
              <c:idx val="1"/>
              <c:spPr/>
              <c:txPr>
                <a:bodyPr/>
                <a:lstStyle/>
                <a:p>
                  <a:pPr>
                    <a:defRPr sz="1200">
                      <a:solidFill>
                        <a:schemeClr val="tx1"/>
                      </a:solidFill>
                      <a:latin typeface="Arial" pitchFamily="34" charset="0"/>
                      <a:cs typeface="Arial" pitchFamily="34" charset="0"/>
                    </a:defRPr>
                  </a:pPr>
                  <a:endParaRPr lang="en-US"/>
                </a:p>
              </c:txPr>
              <c:showLegendKey val="0"/>
              <c:showVal val="1"/>
              <c:showCatName val="0"/>
              <c:showSerName val="0"/>
              <c:showPercent val="0"/>
              <c:showBubbleSize val="0"/>
            </c:dLbl>
            <c:txPr>
              <a:bodyPr/>
              <a:lstStyle/>
              <a:p>
                <a:pPr>
                  <a:defRPr sz="1200">
                    <a:solidFill>
                      <a:schemeClr val="bg1"/>
                    </a:solidFill>
                    <a:latin typeface="Arial" pitchFamily="34" charset="0"/>
                    <a:cs typeface="Arial" pitchFamily="34" charset="0"/>
                  </a:defRPr>
                </a:pPr>
                <a:endParaRPr lang="en-US"/>
              </a:p>
            </c:txPr>
            <c:showLegendKey val="0"/>
            <c:showVal val="1"/>
            <c:showCatName val="0"/>
            <c:showSerName val="0"/>
            <c:showPercent val="0"/>
            <c:showBubbleSize val="0"/>
            <c:showLeaderLines val="1"/>
          </c:dLbls>
          <c:cat>
            <c:strRef>
              <c:f>Graphs!$C$20:$C$25</c:f>
              <c:strCache>
                <c:ptCount val="6"/>
                <c:pt idx="0">
                  <c:v>Nestlé S.A.</c:v>
                </c:pt>
                <c:pt idx="1">
                  <c:v>Danone</c:v>
                </c:pt>
                <c:pt idx="2">
                  <c:v>The Kraft Heinz Company</c:v>
                </c:pt>
                <c:pt idx="3">
                  <c:v>Abbott Laboratories</c:v>
                </c:pt>
                <c:pt idx="4">
                  <c:v>Mead Johnson Nutrition Company</c:v>
                </c:pt>
                <c:pt idx="5">
                  <c:v>Others</c:v>
                </c:pt>
              </c:strCache>
            </c:strRef>
          </c:cat>
          <c:val>
            <c:numRef>
              <c:f>Graphs!$G$20:$G$25</c:f>
              <c:numCache>
                <c:formatCode>0%</c:formatCode>
                <c:ptCount val="6"/>
                <c:pt idx="0">
                  <c:v>0.26734855799018181</c:v>
                </c:pt>
                <c:pt idx="1">
                  <c:v>9.3066964545454545E-2</c:v>
                </c:pt>
                <c:pt idx="2">
                  <c:v>7.9432727272727276E-3</c:v>
                </c:pt>
                <c:pt idx="3">
                  <c:v>7.0680436363636356E-2</c:v>
                </c:pt>
                <c:pt idx="4">
                  <c:v>8.0169090909090912E-2</c:v>
                </c:pt>
                <c:pt idx="5">
                  <c:v>0.48079167746436369</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5865285386563065"/>
          <c:y val="0.13562192314436172"/>
          <c:w val="0.41186345130251945"/>
          <c:h val="0.86437807685563828"/>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6371416345742404E-2"/>
          <c:y val="1.5204028067920081E-2"/>
          <c:w val="0.92729854211099094"/>
          <c:h val="0.8568790099154272"/>
        </c:manualLayout>
      </c:layout>
      <c:lineChart>
        <c:grouping val="standard"/>
        <c:varyColors val="0"/>
        <c:ser>
          <c:idx val="0"/>
          <c:order val="0"/>
          <c:tx>
            <c:strRef>
              <c:f>'1 - Chart Data'!$D$1</c:f>
              <c:strCache>
                <c:ptCount val="1"/>
                <c:pt idx="0">
                  <c:v>Dividends Per Share</c:v>
                </c:pt>
              </c:strCache>
            </c:strRef>
          </c:tx>
          <c:spPr>
            <a:ln w="38100">
              <a:solidFill>
                <a:srgbClr val="9B2B39"/>
              </a:solidFill>
              <a:prstDash val="solid"/>
            </a:ln>
          </c:spPr>
          <c:marker>
            <c:symbol val="none"/>
          </c:marker>
          <c:cat>
            <c:numRef>
              <c:f>'1 - Chart Data'!$A$2:$A$121</c:f>
              <c:numCache>
                <c:formatCode>[$-409]mmm\-dd\-yyyy;@</c:formatCode>
                <c:ptCount val="120"/>
                <c:pt idx="0">
                  <c:v>38749</c:v>
                </c:pt>
                <c:pt idx="1">
                  <c:v>38777</c:v>
                </c:pt>
                <c:pt idx="2">
                  <c:v>38810</c:v>
                </c:pt>
                <c:pt idx="3">
                  <c:v>38838</c:v>
                </c:pt>
                <c:pt idx="4">
                  <c:v>38869</c:v>
                </c:pt>
                <c:pt idx="5">
                  <c:v>38901</c:v>
                </c:pt>
                <c:pt idx="6">
                  <c:v>38930</c:v>
                </c:pt>
                <c:pt idx="7">
                  <c:v>38961</c:v>
                </c:pt>
                <c:pt idx="8">
                  <c:v>38992</c:v>
                </c:pt>
                <c:pt idx="9">
                  <c:v>39022</c:v>
                </c:pt>
                <c:pt idx="10">
                  <c:v>39052</c:v>
                </c:pt>
                <c:pt idx="11">
                  <c:v>39085</c:v>
                </c:pt>
                <c:pt idx="12">
                  <c:v>39114</c:v>
                </c:pt>
                <c:pt idx="13">
                  <c:v>39142</c:v>
                </c:pt>
                <c:pt idx="14">
                  <c:v>39174</c:v>
                </c:pt>
                <c:pt idx="15">
                  <c:v>39203</c:v>
                </c:pt>
                <c:pt idx="16">
                  <c:v>39234</c:v>
                </c:pt>
                <c:pt idx="17">
                  <c:v>39265</c:v>
                </c:pt>
                <c:pt idx="18">
                  <c:v>39295</c:v>
                </c:pt>
                <c:pt idx="19">
                  <c:v>39329</c:v>
                </c:pt>
                <c:pt idx="20">
                  <c:v>39356</c:v>
                </c:pt>
                <c:pt idx="21">
                  <c:v>39387</c:v>
                </c:pt>
                <c:pt idx="22">
                  <c:v>39419</c:v>
                </c:pt>
                <c:pt idx="23">
                  <c:v>39449</c:v>
                </c:pt>
                <c:pt idx="24">
                  <c:v>39479</c:v>
                </c:pt>
                <c:pt idx="25">
                  <c:v>39510</c:v>
                </c:pt>
                <c:pt idx="26">
                  <c:v>39539</c:v>
                </c:pt>
                <c:pt idx="27">
                  <c:v>39569</c:v>
                </c:pt>
                <c:pt idx="28">
                  <c:v>39601</c:v>
                </c:pt>
                <c:pt idx="29">
                  <c:v>39630</c:v>
                </c:pt>
                <c:pt idx="30">
                  <c:v>39661</c:v>
                </c:pt>
                <c:pt idx="31">
                  <c:v>39693</c:v>
                </c:pt>
                <c:pt idx="32">
                  <c:v>39722</c:v>
                </c:pt>
                <c:pt idx="33">
                  <c:v>39755</c:v>
                </c:pt>
                <c:pt idx="34">
                  <c:v>39783</c:v>
                </c:pt>
                <c:pt idx="35">
                  <c:v>39815</c:v>
                </c:pt>
                <c:pt idx="36">
                  <c:v>39846</c:v>
                </c:pt>
                <c:pt idx="37">
                  <c:v>39874</c:v>
                </c:pt>
                <c:pt idx="38">
                  <c:v>39904</c:v>
                </c:pt>
                <c:pt idx="39">
                  <c:v>39934</c:v>
                </c:pt>
                <c:pt idx="40">
                  <c:v>39965</c:v>
                </c:pt>
                <c:pt idx="41">
                  <c:v>39995</c:v>
                </c:pt>
                <c:pt idx="42">
                  <c:v>40028</c:v>
                </c:pt>
                <c:pt idx="43">
                  <c:v>40057</c:v>
                </c:pt>
                <c:pt idx="44">
                  <c:v>40087</c:v>
                </c:pt>
                <c:pt idx="45">
                  <c:v>40119</c:v>
                </c:pt>
                <c:pt idx="46">
                  <c:v>40148</c:v>
                </c:pt>
                <c:pt idx="47">
                  <c:v>40182</c:v>
                </c:pt>
                <c:pt idx="48">
                  <c:v>40210</c:v>
                </c:pt>
                <c:pt idx="49">
                  <c:v>40238</c:v>
                </c:pt>
                <c:pt idx="50">
                  <c:v>40269</c:v>
                </c:pt>
                <c:pt idx="51">
                  <c:v>40301</c:v>
                </c:pt>
                <c:pt idx="52">
                  <c:v>40330</c:v>
                </c:pt>
                <c:pt idx="53">
                  <c:v>40360</c:v>
                </c:pt>
                <c:pt idx="54">
                  <c:v>40392</c:v>
                </c:pt>
                <c:pt idx="55">
                  <c:v>40422</c:v>
                </c:pt>
                <c:pt idx="56">
                  <c:v>40452</c:v>
                </c:pt>
                <c:pt idx="57">
                  <c:v>40483</c:v>
                </c:pt>
                <c:pt idx="58">
                  <c:v>40513</c:v>
                </c:pt>
                <c:pt idx="59">
                  <c:v>40546</c:v>
                </c:pt>
                <c:pt idx="60">
                  <c:v>40575</c:v>
                </c:pt>
                <c:pt idx="61">
                  <c:v>40603</c:v>
                </c:pt>
                <c:pt idx="62">
                  <c:v>40634</c:v>
                </c:pt>
                <c:pt idx="63">
                  <c:v>40665</c:v>
                </c:pt>
                <c:pt idx="64">
                  <c:v>40695</c:v>
                </c:pt>
                <c:pt idx="65">
                  <c:v>40725</c:v>
                </c:pt>
                <c:pt idx="66">
                  <c:v>40756</c:v>
                </c:pt>
                <c:pt idx="67">
                  <c:v>40787</c:v>
                </c:pt>
                <c:pt idx="68">
                  <c:v>40819</c:v>
                </c:pt>
                <c:pt idx="69">
                  <c:v>40848</c:v>
                </c:pt>
                <c:pt idx="70">
                  <c:v>40878</c:v>
                </c:pt>
                <c:pt idx="71">
                  <c:v>40911</c:v>
                </c:pt>
                <c:pt idx="72">
                  <c:v>40940</c:v>
                </c:pt>
                <c:pt idx="73">
                  <c:v>40969</c:v>
                </c:pt>
                <c:pt idx="74">
                  <c:v>41001</c:v>
                </c:pt>
                <c:pt idx="75">
                  <c:v>41030</c:v>
                </c:pt>
                <c:pt idx="76">
                  <c:v>41061</c:v>
                </c:pt>
                <c:pt idx="77">
                  <c:v>41092</c:v>
                </c:pt>
                <c:pt idx="78">
                  <c:v>41122</c:v>
                </c:pt>
                <c:pt idx="79">
                  <c:v>41156</c:v>
                </c:pt>
                <c:pt idx="80">
                  <c:v>41183</c:v>
                </c:pt>
                <c:pt idx="81">
                  <c:v>41214</c:v>
                </c:pt>
                <c:pt idx="82">
                  <c:v>41246</c:v>
                </c:pt>
                <c:pt idx="83">
                  <c:v>41276</c:v>
                </c:pt>
                <c:pt idx="84">
                  <c:v>41306</c:v>
                </c:pt>
                <c:pt idx="85">
                  <c:v>41334</c:v>
                </c:pt>
                <c:pt idx="86">
                  <c:v>41365</c:v>
                </c:pt>
                <c:pt idx="87">
                  <c:v>41395</c:v>
                </c:pt>
                <c:pt idx="88">
                  <c:v>41428</c:v>
                </c:pt>
                <c:pt idx="89">
                  <c:v>41456</c:v>
                </c:pt>
                <c:pt idx="90">
                  <c:v>41487</c:v>
                </c:pt>
                <c:pt idx="91">
                  <c:v>41520</c:v>
                </c:pt>
                <c:pt idx="92">
                  <c:v>41548</c:v>
                </c:pt>
                <c:pt idx="93">
                  <c:v>41579</c:v>
                </c:pt>
                <c:pt idx="94">
                  <c:v>41610</c:v>
                </c:pt>
                <c:pt idx="95">
                  <c:v>41641</c:v>
                </c:pt>
                <c:pt idx="96">
                  <c:v>41673</c:v>
                </c:pt>
                <c:pt idx="97">
                  <c:v>41701</c:v>
                </c:pt>
                <c:pt idx="98">
                  <c:v>41730</c:v>
                </c:pt>
                <c:pt idx="99">
                  <c:v>41760</c:v>
                </c:pt>
                <c:pt idx="100">
                  <c:v>41792</c:v>
                </c:pt>
                <c:pt idx="101">
                  <c:v>41821</c:v>
                </c:pt>
                <c:pt idx="102">
                  <c:v>41852</c:v>
                </c:pt>
                <c:pt idx="103">
                  <c:v>41884</c:v>
                </c:pt>
                <c:pt idx="104">
                  <c:v>41913</c:v>
                </c:pt>
                <c:pt idx="105">
                  <c:v>41946</c:v>
                </c:pt>
                <c:pt idx="106">
                  <c:v>41974</c:v>
                </c:pt>
                <c:pt idx="107">
                  <c:v>42006</c:v>
                </c:pt>
                <c:pt idx="108">
                  <c:v>42037</c:v>
                </c:pt>
                <c:pt idx="109">
                  <c:v>42065</c:v>
                </c:pt>
                <c:pt idx="110">
                  <c:v>42095</c:v>
                </c:pt>
                <c:pt idx="111">
                  <c:v>42125</c:v>
                </c:pt>
                <c:pt idx="112">
                  <c:v>42156</c:v>
                </c:pt>
                <c:pt idx="113">
                  <c:v>42186</c:v>
                </c:pt>
                <c:pt idx="114">
                  <c:v>42219</c:v>
                </c:pt>
                <c:pt idx="115">
                  <c:v>42248</c:v>
                </c:pt>
                <c:pt idx="116">
                  <c:v>42278</c:v>
                </c:pt>
                <c:pt idx="117">
                  <c:v>42310</c:v>
                </c:pt>
                <c:pt idx="118">
                  <c:v>42339</c:v>
                </c:pt>
                <c:pt idx="119">
                  <c:v>42373</c:v>
                </c:pt>
              </c:numCache>
            </c:numRef>
          </c:cat>
          <c:val>
            <c:numRef>
              <c:f>'1 - Chart Data'!$D$40:$D$1764</c:f>
              <c:numCache>
                <c:formatCode>General</c:formatCode>
                <c:ptCount val="1725"/>
                <c:pt idx="0">
                  <c:v>0.1</c:v>
                </c:pt>
                <c:pt idx="1">
                  <c:v>0.1</c:v>
                </c:pt>
                <c:pt idx="2">
                  <c:v>0.1</c:v>
                </c:pt>
                <c:pt idx="3">
                  <c:v>0.3</c:v>
                </c:pt>
                <c:pt idx="4">
                  <c:v>0.3</c:v>
                </c:pt>
                <c:pt idx="5">
                  <c:v>0.3</c:v>
                </c:pt>
                <c:pt idx="6">
                  <c:v>0.5</c:v>
                </c:pt>
                <c:pt idx="7">
                  <c:v>0.5</c:v>
                </c:pt>
                <c:pt idx="8">
                  <c:v>0.5</c:v>
                </c:pt>
                <c:pt idx="9">
                  <c:v>0.7</c:v>
                </c:pt>
                <c:pt idx="10">
                  <c:v>0.7</c:v>
                </c:pt>
                <c:pt idx="11">
                  <c:v>0.7</c:v>
                </c:pt>
                <c:pt idx="12">
                  <c:v>0.82499999999999996</c:v>
                </c:pt>
                <c:pt idx="13">
                  <c:v>0.82499999999999996</c:v>
                </c:pt>
                <c:pt idx="14">
                  <c:v>0.82499999999999996</c:v>
                </c:pt>
                <c:pt idx="15">
                  <c:v>0.85</c:v>
                </c:pt>
                <c:pt idx="16">
                  <c:v>0.85</c:v>
                </c:pt>
                <c:pt idx="17">
                  <c:v>0.85</c:v>
                </c:pt>
                <c:pt idx="18">
                  <c:v>0.875</c:v>
                </c:pt>
                <c:pt idx="19">
                  <c:v>0.875</c:v>
                </c:pt>
                <c:pt idx="20">
                  <c:v>0.875</c:v>
                </c:pt>
                <c:pt idx="21">
                  <c:v>0.9</c:v>
                </c:pt>
                <c:pt idx="22">
                  <c:v>0.9</c:v>
                </c:pt>
                <c:pt idx="23">
                  <c:v>0.9</c:v>
                </c:pt>
                <c:pt idx="24">
                  <c:v>0.93500000000000005</c:v>
                </c:pt>
                <c:pt idx="25">
                  <c:v>0.93500000000000005</c:v>
                </c:pt>
                <c:pt idx="26">
                  <c:v>0.93500000000000005</c:v>
                </c:pt>
                <c:pt idx="27">
                  <c:v>0.97</c:v>
                </c:pt>
                <c:pt idx="28">
                  <c:v>0.97</c:v>
                </c:pt>
                <c:pt idx="29">
                  <c:v>0.97</c:v>
                </c:pt>
                <c:pt idx="30">
                  <c:v>1.0049999999999999</c:v>
                </c:pt>
                <c:pt idx="31">
                  <c:v>1.0049999999999999</c:v>
                </c:pt>
                <c:pt idx="32">
                  <c:v>1.0049999999999999</c:v>
                </c:pt>
                <c:pt idx="33">
                  <c:v>1.04</c:v>
                </c:pt>
                <c:pt idx="34">
                  <c:v>1.04</c:v>
                </c:pt>
                <c:pt idx="35">
                  <c:v>1.04</c:v>
                </c:pt>
                <c:pt idx="36">
                  <c:v>1.08</c:v>
                </c:pt>
                <c:pt idx="37">
                  <c:v>1.08</c:v>
                </c:pt>
                <c:pt idx="38">
                  <c:v>1.08</c:v>
                </c:pt>
                <c:pt idx="39">
                  <c:v>1.1200000000000001</c:v>
                </c:pt>
                <c:pt idx="40">
                  <c:v>1.1200000000000001</c:v>
                </c:pt>
                <c:pt idx="41">
                  <c:v>1.1200000000000001</c:v>
                </c:pt>
                <c:pt idx="42">
                  <c:v>1.1599999999999999</c:v>
                </c:pt>
                <c:pt idx="43">
                  <c:v>1.1599999999999999</c:v>
                </c:pt>
                <c:pt idx="44">
                  <c:v>1.1599999999999999</c:v>
                </c:pt>
                <c:pt idx="45">
                  <c:v>1.2</c:v>
                </c:pt>
                <c:pt idx="46">
                  <c:v>1.2</c:v>
                </c:pt>
                <c:pt idx="47">
                  <c:v>1.2</c:v>
                </c:pt>
                <c:pt idx="48">
                  <c:v>1.24</c:v>
                </c:pt>
                <c:pt idx="49">
                  <c:v>1.24</c:v>
                </c:pt>
                <c:pt idx="50">
                  <c:v>1.24</c:v>
                </c:pt>
                <c:pt idx="51">
                  <c:v>1.28</c:v>
                </c:pt>
                <c:pt idx="52">
                  <c:v>1.28</c:v>
                </c:pt>
                <c:pt idx="53">
                  <c:v>1.28</c:v>
                </c:pt>
                <c:pt idx="54">
                  <c:v>1.32</c:v>
                </c:pt>
                <c:pt idx="55">
                  <c:v>1.32</c:v>
                </c:pt>
                <c:pt idx="56">
                  <c:v>1.32</c:v>
                </c:pt>
                <c:pt idx="57">
                  <c:v>1.36</c:v>
                </c:pt>
                <c:pt idx="58">
                  <c:v>1.36</c:v>
                </c:pt>
                <c:pt idx="59">
                  <c:v>1.36</c:v>
                </c:pt>
                <c:pt idx="60">
                  <c:v>1.395</c:v>
                </c:pt>
                <c:pt idx="61">
                  <c:v>1.395</c:v>
                </c:pt>
                <c:pt idx="62">
                  <c:v>1.395</c:v>
                </c:pt>
                <c:pt idx="63">
                  <c:v>1.43</c:v>
                </c:pt>
                <c:pt idx="64">
                  <c:v>1.43</c:v>
                </c:pt>
                <c:pt idx="65">
                  <c:v>1.43</c:v>
                </c:pt>
                <c:pt idx="66">
                  <c:v>1.4650000000000001</c:v>
                </c:pt>
                <c:pt idx="67">
                  <c:v>1.4650000000000001</c:v>
                </c:pt>
                <c:pt idx="68">
                  <c:v>1.4650000000000001</c:v>
                </c:pt>
                <c:pt idx="69">
                  <c:v>1.5</c:v>
                </c:pt>
                <c:pt idx="70">
                  <c:v>1.5</c:v>
                </c:pt>
                <c:pt idx="71">
                  <c:v>1.5</c:v>
                </c:pt>
                <c:pt idx="72">
                  <c:v>1.5375000000000001</c:v>
                </c:pt>
                <c:pt idx="73">
                  <c:v>1.5375000000000001</c:v>
                </c:pt>
                <c:pt idx="74">
                  <c:v>1.5375000000000001</c:v>
                </c:pt>
                <c:pt idx="75">
                  <c:v>1.575</c:v>
                </c:pt>
                <c:pt idx="76">
                  <c:v>1.575</c:v>
                </c:pt>
                <c:pt idx="77">
                  <c:v>1.575</c:v>
                </c:pt>
                <c:pt idx="78">
                  <c:v>1.6125</c:v>
                </c:pt>
                <c:pt idx="79">
                  <c:v>1.6125</c:v>
                </c:pt>
                <c:pt idx="80">
                  <c:v>1.6125</c:v>
                </c:pt>
                <c:pt idx="81">
                  <c:v>1.65</c:v>
                </c:pt>
                <c:pt idx="82">
                  <c:v>1.65</c:v>
                </c:pt>
                <c:pt idx="83">
                  <c:v>1.65</c:v>
                </c:pt>
                <c:pt idx="84">
                  <c:v>1.65</c:v>
                </c:pt>
                <c:pt idx="85">
                  <c:v>1.65</c:v>
                </c:pt>
                <c:pt idx="86">
                  <c:v>1.65</c:v>
                </c:pt>
                <c:pt idx="87">
                  <c:v>1.65</c:v>
                </c:pt>
                <c:pt idx="88">
                  <c:v>1.65</c:v>
                </c:pt>
                <c:pt idx="89">
                  <c:v>1.65</c:v>
                </c:pt>
                <c:pt idx="90">
                  <c:v>1.65</c:v>
                </c:pt>
                <c:pt idx="91">
                  <c:v>1.65</c:v>
                </c:pt>
                <c:pt idx="92">
                  <c:v>1.65</c:v>
                </c:pt>
                <c:pt idx="93">
                  <c:v>1.65</c:v>
                </c:pt>
                <c:pt idx="94">
                  <c:v>1.65</c:v>
                </c:pt>
                <c:pt idx="95">
                  <c:v>1.65</c:v>
                </c:pt>
                <c:pt idx="96">
                  <c:v>1.65</c:v>
                </c:pt>
                <c:pt idx="97">
                  <c:v>1.65</c:v>
                </c:pt>
                <c:pt idx="98">
                  <c:v>1.65</c:v>
                </c:pt>
                <c:pt idx="99">
                  <c:v>1.65</c:v>
                </c:pt>
                <c:pt idx="100">
                  <c:v>1.65</c:v>
                </c:pt>
                <c:pt idx="101">
                  <c:v>1.65</c:v>
                </c:pt>
                <c:pt idx="102">
                  <c:v>1.65</c:v>
                </c:pt>
                <c:pt idx="103">
                  <c:v>1.65</c:v>
                </c:pt>
                <c:pt idx="104">
                  <c:v>1.65</c:v>
                </c:pt>
                <c:pt idx="105">
                  <c:v>1.65</c:v>
                </c:pt>
                <c:pt idx="106">
                  <c:v>1.65</c:v>
                </c:pt>
                <c:pt idx="107">
                  <c:v>1.65</c:v>
                </c:pt>
                <c:pt idx="108">
                  <c:v>1.65</c:v>
                </c:pt>
                <c:pt idx="109">
                  <c:v>1.65</c:v>
                </c:pt>
                <c:pt idx="110">
                  <c:v>1.65</c:v>
                </c:pt>
                <c:pt idx="111">
                  <c:v>1.65</c:v>
                </c:pt>
                <c:pt idx="112">
                  <c:v>1.65</c:v>
                </c:pt>
                <c:pt idx="113">
                  <c:v>1.65</c:v>
                </c:pt>
                <c:pt idx="114">
                  <c:v>1.65</c:v>
                </c:pt>
                <c:pt idx="115">
                  <c:v>1.65</c:v>
                </c:pt>
                <c:pt idx="116">
                  <c:v>1.65</c:v>
                </c:pt>
                <c:pt idx="117">
                  <c:v>1.65</c:v>
                </c:pt>
                <c:pt idx="118">
                  <c:v>1.65</c:v>
                </c:pt>
                <c:pt idx="119">
                  <c:v>1.65</c:v>
                </c:pt>
                <c:pt idx="120">
                  <c:v>1.65</c:v>
                </c:pt>
                <c:pt idx="121">
                  <c:v>1.65</c:v>
                </c:pt>
                <c:pt idx="122">
                  <c:v>1.65</c:v>
                </c:pt>
                <c:pt idx="123">
                  <c:v>1.65</c:v>
                </c:pt>
                <c:pt idx="124">
                  <c:v>1.65</c:v>
                </c:pt>
                <c:pt idx="125">
                  <c:v>1.65</c:v>
                </c:pt>
                <c:pt idx="126">
                  <c:v>1.65</c:v>
                </c:pt>
                <c:pt idx="127">
                  <c:v>1.65</c:v>
                </c:pt>
                <c:pt idx="128">
                  <c:v>1.65</c:v>
                </c:pt>
                <c:pt idx="129">
                  <c:v>1.65</c:v>
                </c:pt>
                <c:pt idx="130">
                  <c:v>1.65</c:v>
                </c:pt>
                <c:pt idx="131">
                  <c:v>1.65</c:v>
                </c:pt>
                <c:pt idx="132">
                  <c:v>1.65</c:v>
                </c:pt>
                <c:pt idx="133">
                  <c:v>1.65</c:v>
                </c:pt>
                <c:pt idx="134">
                  <c:v>1.65</c:v>
                </c:pt>
                <c:pt idx="135">
                  <c:v>1.65</c:v>
                </c:pt>
                <c:pt idx="136">
                  <c:v>1.65</c:v>
                </c:pt>
                <c:pt idx="137">
                  <c:v>1.65</c:v>
                </c:pt>
                <c:pt idx="138">
                  <c:v>1.65</c:v>
                </c:pt>
                <c:pt idx="139">
                  <c:v>1.65</c:v>
                </c:pt>
                <c:pt idx="140">
                  <c:v>1.65</c:v>
                </c:pt>
                <c:pt idx="141">
                  <c:v>1.65</c:v>
                </c:pt>
                <c:pt idx="142">
                  <c:v>1.65</c:v>
                </c:pt>
                <c:pt idx="143">
                  <c:v>1.65</c:v>
                </c:pt>
                <c:pt idx="144">
                  <c:v>1.65</c:v>
                </c:pt>
                <c:pt idx="145">
                  <c:v>1.65</c:v>
                </c:pt>
                <c:pt idx="146">
                  <c:v>1.65</c:v>
                </c:pt>
                <c:pt idx="147">
                  <c:v>1.65</c:v>
                </c:pt>
                <c:pt idx="148">
                  <c:v>1.65</c:v>
                </c:pt>
                <c:pt idx="149">
                  <c:v>1.65</c:v>
                </c:pt>
                <c:pt idx="150">
                  <c:v>1.65</c:v>
                </c:pt>
                <c:pt idx="151">
                  <c:v>1.65</c:v>
                </c:pt>
                <c:pt idx="152">
                  <c:v>1.65</c:v>
                </c:pt>
                <c:pt idx="153">
                  <c:v>1.65</c:v>
                </c:pt>
                <c:pt idx="154">
                  <c:v>1.65</c:v>
                </c:pt>
                <c:pt idx="155">
                  <c:v>1.65</c:v>
                </c:pt>
                <c:pt idx="156">
                  <c:v>1.65</c:v>
                </c:pt>
                <c:pt idx="157">
                  <c:v>1.65</c:v>
                </c:pt>
                <c:pt idx="158">
                  <c:v>1.65</c:v>
                </c:pt>
                <c:pt idx="159">
                  <c:v>1.65</c:v>
                </c:pt>
                <c:pt idx="160">
                  <c:v>1.65</c:v>
                </c:pt>
                <c:pt idx="161">
                  <c:v>1.65</c:v>
                </c:pt>
                <c:pt idx="162">
                  <c:v>1.65</c:v>
                </c:pt>
                <c:pt idx="163">
                  <c:v>1.65</c:v>
                </c:pt>
                <c:pt idx="164">
                  <c:v>1.65</c:v>
                </c:pt>
                <c:pt idx="165">
                  <c:v>1.65</c:v>
                </c:pt>
                <c:pt idx="166">
                  <c:v>1.65</c:v>
                </c:pt>
                <c:pt idx="167">
                  <c:v>1.65</c:v>
                </c:pt>
                <c:pt idx="168">
                  <c:v>1.65</c:v>
                </c:pt>
                <c:pt idx="169">
                  <c:v>1.65</c:v>
                </c:pt>
                <c:pt idx="170">
                  <c:v>1.65</c:v>
                </c:pt>
                <c:pt idx="171">
                  <c:v>1.65</c:v>
                </c:pt>
                <c:pt idx="172">
                  <c:v>1.65</c:v>
                </c:pt>
                <c:pt idx="173">
                  <c:v>1.65</c:v>
                </c:pt>
                <c:pt idx="174">
                  <c:v>1.65</c:v>
                </c:pt>
                <c:pt idx="175">
                  <c:v>1.65</c:v>
                </c:pt>
                <c:pt idx="176">
                  <c:v>1.65</c:v>
                </c:pt>
                <c:pt idx="177">
                  <c:v>1.65</c:v>
                </c:pt>
                <c:pt idx="178">
                  <c:v>1.65</c:v>
                </c:pt>
                <c:pt idx="179">
                  <c:v>1.65</c:v>
                </c:pt>
                <c:pt idx="180">
                  <c:v>1.65</c:v>
                </c:pt>
                <c:pt idx="181">
                  <c:v>1.65</c:v>
                </c:pt>
                <c:pt idx="182">
                  <c:v>1.65</c:v>
                </c:pt>
                <c:pt idx="183">
                  <c:v>1.65</c:v>
                </c:pt>
                <c:pt idx="184">
                  <c:v>1.65</c:v>
                </c:pt>
                <c:pt idx="185">
                  <c:v>1.65</c:v>
                </c:pt>
                <c:pt idx="186">
                  <c:v>1.65</c:v>
                </c:pt>
                <c:pt idx="187">
                  <c:v>1.65</c:v>
                </c:pt>
                <c:pt idx="188">
                  <c:v>1.65</c:v>
                </c:pt>
                <c:pt idx="189">
                  <c:v>1.65</c:v>
                </c:pt>
                <c:pt idx="190">
                  <c:v>1.65</c:v>
                </c:pt>
                <c:pt idx="191">
                  <c:v>1.65</c:v>
                </c:pt>
                <c:pt idx="192">
                  <c:v>1.65</c:v>
                </c:pt>
                <c:pt idx="193">
                  <c:v>1.65</c:v>
                </c:pt>
                <c:pt idx="194">
                  <c:v>1.65</c:v>
                </c:pt>
                <c:pt idx="195">
                  <c:v>1.65</c:v>
                </c:pt>
                <c:pt idx="196">
                  <c:v>1.65</c:v>
                </c:pt>
                <c:pt idx="197">
                  <c:v>1.65</c:v>
                </c:pt>
                <c:pt idx="198">
                  <c:v>1.65</c:v>
                </c:pt>
                <c:pt idx="199">
                  <c:v>1.65</c:v>
                </c:pt>
                <c:pt idx="200">
                  <c:v>1.65</c:v>
                </c:pt>
                <c:pt idx="201">
                  <c:v>1.65</c:v>
                </c:pt>
                <c:pt idx="202">
                  <c:v>1.65</c:v>
                </c:pt>
                <c:pt idx="203">
                  <c:v>1.65</c:v>
                </c:pt>
                <c:pt idx="204">
                  <c:v>1.65</c:v>
                </c:pt>
                <c:pt idx="205">
                  <c:v>1.65</c:v>
                </c:pt>
                <c:pt idx="206">
                  <c:v>1.65</c:v>
                </c:pt>
                <c:pt idx="207">
                  <c:v>1.65</c:v>
                </c:pt>
                <c:pt idx="208">
                  <c:v>1.65</c:v>
                </c:pt>
                <c:pt idx="209">
                  <c:v>1.65</c:v>
                </c:pt>
                <c:pt idx="210">
                  <c:v>1.65</c:v>
                </c:pt>
                <c:pt idx="211">
                  <c:v>1.65</c:v>
                </c:pt>
                <c:pt idx="212">
                  <c:v>1.65</c:v>
                </c:pt>
                <c:pt idx="213">
                  <c:v>1.65</c:v>
                </c:pt>
                <c:pt idx="214">
                  <c:v>1.65</c:v>
                </c:pt>
                <c:pt idx="215">
                  <c:v>1.65</c:v>
                </c:pt>
                <c:pt idx="216">
                  <c:v>1.65</c:v>
                </c:pt>
                <c:pt idx="217">
                  <c:v>1.65</c:v>
                </c:pt>
                <c:pt idx="218">
                  <c:v>1.65</c:v>
                </c:pt>
                <c:pt idx="219">
                  <c:v>1.65</c:v>
                </c:pt>
                <c:pt idx="220">
                  <c:v>1.65</c:v>
                </c:pt>
                <c:pt idx="221">
                  <c:v>1.65</c:v>
                </c:pt>
                <c:pt idx="222">
                  <c:v>1.65</c:v>
                </c:pt>
                <c:pt idx="223">
                  <c:v>1.65</c:v>
                </c:pt>
                <c:pt idx="224">
                  <c:v>1.65</c:v>
                </c:pt>
                <c:pt idx="225">
                  <c:v>1.65</c:v>
                </c:pt>
                <c:pt idx="226">
                  <c:v>1.65</c:v>
                </c:pt>
                <c:pt idx="227">
                  <c:v>1.65</c:v>
                </c:pt>
                <c:pt idx="228">
                  <c:v>1.65</c:v>
                </c:pt>
                <c:pt idx="229">
                  <c:v>1.65</c:v>
                </c:pt>
                <c:pt idx="230">
                  <c:v>1.65</c:v>
                </c:pt>
                <c:pt idx="231">
                  <c:v>1.65</c:v>
                </c:pt>
                <c:pt idx="232">
                  <c:v>1.65</c:v>
                </c:pt>
                <c:pt idx="233">
                  <c:v>1.65</c:v>
                </c:pt>
                <c:pt idx="234">
                  <c:v>1.65</c:v>
                </c:pt>
                <c:pt idx="235">
                  <c:v>1.65</c:v>
                </c:pt>
                <c:pt idx="236">
                  <c:v>1.65</c:v>
                </c:pt>
                <c:pt idx="237">
                  <c:v>1.65</c:v>
                </c:pt>
                <c:pt idx="238">
                  <c:v>1.65</c:v>
                </c:pt>
                <c:pt idx="239">
                  <c:v>1.65</c:v>
                </c:pt>
                <c:pt idx="240">
                  <c:v>1.65</c:v>
                </c:pt>
                <c:pt idx="241">
                  <c:v>1.65</c:v>
                </c:pt>
                <c:pt idx="242">
                  <c:v>1.65</c:v>
                </c:pt>
                <c:pt idx="243">
                  <c:v>1.65</c:v>
                </c:pt>
                <c:pt idx="244">
                  <c:v>1.65</c:v>
                </c:pt>
                <c:pt idx="245">
                  <c:v>1.65</c:v>
                </c:pt>
                <c:pt idx="246">
                  <c:v>1.65</c:v>
                </c:pt>
                <c:pt idx="247">
                  <c:v>1.65</c:v>
                </c:pt>
                <c:pt idx="248">
                  <c:v>1.65</c:v>
                </c:pt>
                <c:pt idx="249">
                  <c:v>1.65</c:v>
                </c:pt>
                <c:pt idx="250">
                  <c:v>1.65</c:v>
                </c:pt>
                <c:pt idx="251">
                  <c:v>1.65</c:v>
                </c:pt>
                <c:pt idx="252">
                  <c:v>1.65</c:v>
                </c:pt>
                <c:pt idx="253">
                  <c:v>1.65</c:v>
                </c:pt>
                <c:pt idx="254">
                  <c:v>1.65</c:v>
                </c:pt>
                <c:pt idx="255">
                  <c:v>1.65</c:v>
                </c:pt>
                <c:pt idx="256">
                  <c:v>1.65</c:v>
                </c:pt>
                <c:pt idx="257">
                  <c:v>1.65</c:v>
                </c:pt>
                <c:pt idx="258">
                  <c:v>1.65</c:v>
                </c:pt>
                <c:pt idx="259">
                  <c:v>1.65</c:v>
                </c:pt>
                <c:pt idx="260">
                  <c:v>1.65</c:v>
                </c:pt>
                <c:pt idx="261">
                  <c:v>1.65</c:v>
                </c:pt>
                <c:pt idx="262">
                  <c:v>1.65</c:v>
                </c:pt>
                <c:pt idx="263">
                  <c:v>1.65</c:v>
                </c:pt>
                <c:pt idx="264">
                  <c:v>1.65</c:v>
                </c:pt>
                <c:pt idx="265">
                  <c:v>1.65</c:v>
                </c:pt>
                <c:pt idx="266">
                  <c:v>1.65</c:v>
                </c:pt>
                <c:pt idx="267">
                  <c:v>1.65</c:v>
                </c:pt>
                <c:pt idx="268">
                  <c:v>1.65</c:v>
                </c:pt>
                <c:pt idx="269">
                  <c:v>1.65</c:v>
                </c:pt>
                <c:pt idx="270">
                  <c:v>1.65</c:v>
                </c:pt>
                <c:pt idx="271">
                  <c:v>1.65</c:v>
                </c:pt>
                <c:pt idx="272">
                  <c:v>1.65</c:v>
                </c:pt>
                <c:pt idx="273">
                  <c:v>1.65</c:v>
                </c:pt>
                <c:pt idx="274">
                  <c:v>1.65</c:v>
                </c:pt>
                <c:pt idx="275">
                  <c:v>1.65</c:v>
                </c:pt>
                <c:pt idx="276">
                  <c:v>1.65</c:v>
                </c:pt>
                <c:pt idx="277">
                  <c:v>1.65</c:v>
                </c:pt>
                <c:pt idx="278">
                  <c:v>1.65</c:v>
                </c:pt>
                <c:pt idx="279">
                  <c:v>1.65</c:v>
                </c:pt>
                <c:pt idx="280">
                  <c:v>1.65</c:v>
                </c:pt>
                <c:pt idx="281">
                  <c:v>1.65</c:v>
                </c:pt>
                <c:pt idx="282">
                  <c:v>1.65</c:v>
                </c:pt>
                <c:pt idx="283">
                  <c:v>1.65</c:v>
                </c:pt>
                <c:pt idx="284">
                  <c:v>1.65</c:v>
                </c:pt>
                <c:pt idx="285">
                  <c:v>1.65</c:v>
                </c:pt>
                <c:pt idx="286">
                  <c:v>1.65</c:v>
                </c:pt>
                <c:pt idx="287">
                  <c:v>1.65</c:v>
                </c:pt>
                <c:pt idx="288">
                  <c:v>1.65</c:v>
                </c:pt>
                <c:pt idx="289">
                  <c:v>1.65</c:v>
                </c:pt>
                <c:pt idx="290">
                  <c:v>1.65</c:v>
                </c:pt>
                <c:pt idx="291">
                  <c:v>1.65</c:v>
                </c:pt>
                <c:pt idx="292">
                  <c:v>1.65</c:v>
                </c:pt>
                <c:pt idx="293">
                  <c:v>1.65</c:v>
                </c:pt>
                <c:pt idx="294">
                  <c:v>1.65</c:v>
                </c:pt>
                <c:pt idx="295">
                  <c:v>1.65</c:v>
                </c:pt>
                <c:pt idx="296">
                  <c:v>1.65</c:v>
                </c:pt>
                <c:pt idx="297">
                  <c:v>1.65</c:v>
                </c:pt>
                <c:pt idx="298">
                  <c:v>1.65</c:v>
                </c:pt>
                <c:pt idx="299">
                  <c:v>1.65</c:v>
                </c:pt>
                <c:pt idx="300">
                  <c:v>1.65</c:v>
                </c:pt>
                <c:pt idx="301">
                  <c:v>1.65</c:v>
                </c:pt>
                <c:pt idx="302">
                  <c:v>1.65</c:v>
                </c:pt>
                <c:pt idx="303">
                  <c:v>1.65</c:v>
                </c:pt>
                <c:pt idx="304">
                  <c:v>1.65</c:v>
                </c:pt>
                <c:pt idx="305">
                  <c:v>1.65</c:v>
                </c:pt>
                <c:pt idx="306">
                  <c:v>1.65</c:v>
                </c:pt>
                <c:pt idx="307">
                  <c:v>1.65</c:v>
                </c:pt>
                <c:pt idx="308">
                  <c:v>1.65</c:v>
                </c:pt>
                <c:pt idx="309">
                  <c:v>1.65</c:v>
                </c:pt>
                <c:pt idx="310">
                  <c:v>1.65</c:v>
                </c:pt>
                <c:pt idx="311">
                  <c:v>1.65</c:v>
                </c:pt>
                <c:pt idx="312">
                  <c:v>1.65</c:v>
                </c:pt>
                <c:pt idx="313">
                  <c:v>1.65</c:v>
                </c:pt>
                <c:pt idx="314">
                  <c:v>1.65</c:v>
                </c:pt>
                <c:pt idx="315">
                  <c:v>1.65</c:v>
                </c:pt>
                <c:pt idx="316">
                  <c:v>1.65</c:v>
                </c:pt>
                <c:pt idx="317">
                  <c:v>1.65</c:v>
                </c:pt>
                <c:pt idx="318">
                  <c:v>1.65</c:v>
                </c:pt>
                <c:pt idx="319">
                  <c:v>1.65</c:v>
                </c:pt>
                <c:pt idx="320">
                  <c:v>1.65</c:v>
                </c:pt>
                <c:pt idx="321">
                  <c:v>1.65</c:v>
                </c:pt>
                <c:pt idx="322">
                  <c:v>1.65</c:v>
                </c:pt>
                <c:pt idx="323">
                  <c:v>1.65</c:v>
                </c:pt>
                <c:pt idx="324">
                  <c:v>1.65</c:v>
                </c:pt>
                <c:pt idx="325">
                  <c:v>1.65</c:v>
                </c:pt>
                <c:pt idx="326">
                  <c:v>1.65</c:v>
                </c:pt>
                <c:pt idx="327">
                  <c:v>1.65</c:v>
                </c:pt>
                <c:pt idx="328">
                  <c:v>1.65</c:v>
                </c:pt>
                <c:pt idx="329">
                  <c:v>1.65</c:v>
                </c:pt>
                <c:pt idx="330">
                  <c:v>1.65</c:v>
                </c:pt>
                <c:pt idx="331">
                  <c:v>1.65</c:v>
                </c:pt>
                <c:pt idx="332">
                  <c:v>1.65</c:v>
                </c:pt>
                <c:pt idx="333">
                  <c:v>1.65</c:v>
                </c:pt>
                <c:pt idx="334">
                  <c:v>1.65</c:v>
                </c:pt>
                <c:pt idx="335">
                  <c:v>1.65</c:v>
                </c:pt>
                <c:pt idx="336">
                  <c:v>1.65</c:v>
                </c:pt>
                <c:pt idx="337">
                  <c:v>1.65</c:v>
                </c:pt>
                <c:pt idx="338">
                  <c:v>1.65</c:v>
                </c:pt>
                <c:pt idx="339">
                  <c:v>1.65</c:v>
                </c:pt>
                <c:pt idx="340">
                  <c:v>1.65</c:v>
                </c:pt>
                <c:pt idx="341">
                  <c:v>1.65</c:v>
                </c:pt>
                <c:pt idx="342">
                  <c:v>1.65</c:v>
                </c:pt>
                <c:pt idx="343">
                  <c:v>1.65</c:v>
                </c:pt>
                <c:pt idx="344">
                  <c:v>1.65</c:v>
                </c:pt>
                <c:pt idx="345">
                  <c:v>1.65</c:v>
                </c:pt>
                <c:pt idx="346">
                  <c:v>1.65</c:v>
                </c:pt>
                <c:pt idx="347">
                  <c:v>1.65</c:v>
                </c:pt>
                <c:pt idx="348">
                  <c:v>1.65</c:v>
                </c:pt>
                <c:pt idx="349">
                  <c:v>1.65</c:v>
                </c:pt>
                <c:pt idx="350">
                  <c:v>1.65</c:v>
                </c:pt>
                <c:pt idx="351">
                  <c:v>1.65</c:v>
                </c:pt>
                <c:pt idx="352">
                  <c:v>1.65</c:v>
                </c:pt>
                <c:pt idx="353">
                  <c:v>1.65</c:v>
                </c:pt>
                <c:pt idx="354">
                  <c:v>1.65</c:v>
                </c:pt>
                <c:pt idx="355">
                  <c:v>1.65</c:v>
                </c:pt>
                <c:pt idx="356">
                  <c:v>1.65</c:v>
                </c:pt>
                <c:pt idx="357">
                  <c:v>1.65</c:v>
                </c:pt>
                <c:pt idx="358">
                  <c:v>1.65</c:v>
                </c:pt>
                <c:pt idx="359">
                  <c:v>1.65</c:v>
                </c:pt>
                <c:pt idx="360">
                  <c:v>1.65</c:v>
                </c:pt>
                <c:pt idx="361">
                  <c:v>1.65</c:v>
                </c:pt>
                <c:pt idx="362">
                  <c:v>1.65</c:v>
                </c:pt>
                <c:pt idx="363">
                  <c:v>1.65</c:v>
                </c:pt>
                <c:pt idx="364">
                  <c:v>1.65</c:v>
                </c:pt>
                <c:pt idx="365">
                  <c:v>1.65</c:v>
                </c:pt>
                <c:pt idx="366">
                  <c:v>1.65</c:v>
                </c:pt>
                <c:pt idx="367">
                  <c:v>1.65</c:v>
                </c:pt>
                <c:pt idx="368">
                  <c:v>1.65</c:v>
                </c:pt>
                <c:pt idx="369">
                  <c:v>1.65</c:v>
                </c:pt>
                <c:pt idx="370">
                  <c:v>1.65</c:v>
                </c:pt>
                <c:pt idx="371">
                  <c:v>1.65</c:v>
                </c:pt>
                <c:pt idx="372">
                  <c:v>1.65</c:v>
                </c:pt>
                <c:pt idx="373">
                  <c:v>1.65</c:v>
                </c:pt>
                <c:pt idx="374">
                  <c:v>1.65</c:v>
                </c:pt>
                <c:pt idx="375">
                  <c:v>1.65</c:v>
                </c:pt>
                <c:pt idx="376">
                  <c:v>1.65</c:v>
                </c:pt>
                <c:pt idx="377">
                  <c:v>1.65</c:v>
                </c:pt>
                <c:pt idx="378">
                  <c:v>1.65</c:v>
                </c:pt>
                <c:pt idx="379">
                  <c:v>1.65</c:v>
                </c:pt>
                <c:pt idx="380">
                  <c:v>1.65</c:v>
                </c:pt>
                <c:pt idx="381">
                  <c:v>1.65</c:v>
                </c:pt>
                <c:pt idx="382">
                  <c:v>1.65</c:v>
                </c:pt>
                <c:pt idx="383">
                  <c:v>1.65</c:v>
                </c:pt>
                <c:pt idx="384">
                  <c:v>1.65</c:v>
                </c:pt>
                <c:pt idx="385">
                  <c:v>1.65</c:v>
                </c:pt>
                <c:pt idx="386">
                  <c:v>1.65</c:v>
                </c:pt>
                <c:pt idx="387">
                  <c:v>1.65</c:v>
                </c:pt>
                <c:pt idx="388">
                  <c:v>1.65</c:v>
                </c:pt>
                <c:pt idx="389">
                  <c:v>1.65</c:v>
                </c:pt>
                <c:pt idx="390">
                  <c:v>1.65</c:v>
                </c:pt>
                <c:pt idx="391">
                  <c:v>1.65</c:v>
                </c:pt>
                <c:pt idx="392">
                  <c:v>1.65</c:v>
                </c:pt>
                <c:pt idx="393">
                  <c:v>1.65</c:v>
                </c:pt>
                <c:pt idx="394">
                  <c:v>1.65</c:v>
                </c:pt>
                <c:pt idx="395">
                  <c:v>1.65</c:v>
                </c:pt>
                <c:pt idx="396">
                  <c:v>1.65</c:v>
                </c:pt>
                <c:pt idx="397">
                  <c:v>1.65</c:v>
                </c:pt>
                <c:pt idx="398">
                  <c:v>1.65</c:v>
                </c:pt>
                <c:pt idx="399">
                  <c:v>1.65</c:v>
                </c:pt>
                <c:pt idx="400">
                  <c:v>1.65</c:v>
                </c:pt>
                <c:pt idx="401">
                  <c:v>1.65</c:v>
                </c:pt>
                <c:pt idx="402">
                  <c:v>1.65</c:v>
                </c:pt>
                <c:pt idx="403">
                  <c:v>1.65</c:v>
                </c:pt>
                <c:pt idx="404">
                  <c:v>1.65</c:v>
                </c:pt>
                <c:pt idx="405">
                  <c:v>1.65</c:v>
                </c:pt>
                <c:pt idx="406">
                  <c:v>1.65</c:v>
                </c:pt>
                <c:pt idx="407">
                  <c:v>1.65</c:v>
                </c:pt>
                <c:pt idx="408">
                  <c:v>1.65</c:v>
                </c:pt>
                <c:pt idx="409">
                  <c:v>1.65</c:v>
                </c:pt>
                <c:pt idx="410">
                  <c:v>1.65</c:v>
                </c:pt>
                <c:pt idx="411">
                  <c:v>1.65</c:v>
                </c:pt>
                <c:pt idx="412">
                  <c:v>1.65</c:v>
                </c:pt>
                <c:pt idx="413">
                  <c:v>1.65</c:v>
                </c:pt>
                <c:pt idx="414">
                  <c:v>1.65</c:v>
                </c:pt>
                <c:pt idx="415">
                  <c:v>1.65</c:v>
                </c:pt>
                <c:pt idx="416">
                  <c:v>1.65</c:v>
                </c:pt>
                <c:pt idx="417">
                  <c:v>1.65</c:v>
                </c:pt>
                <c:pt idx="418">
                  <c:v>1.65</c:v>
                </c:pt>
                <c:pt idx="419">
                  <c:v>1.65</c:v>
                </c:pt>
                <c:pt idx="420">
                  <c:v>1.65</c:v>
                </c:pt>
                <c:pt idx="421">
                  <c:v>1.65</c:v>
                </c:pt>
                <c:pt idx="422">
                  <c:v>1.65</c:v>
                </c:pt>
                <c:pt idx="423">
                  <c:v>1.65</c:v>
                </c:pt>
                <c:pt idx="424">
                  <c:v>1.65</c:v>
                </c:pt>
                <c:pt idx="425">
                  <c:v>1.65</c:v>
                </c:pt>
                <c:pt idx="426">
                  <c:v>1.65</c:v>
                </c:pt>
                <c:pt idx="427">
                  <c:v>1.65</c:v>
                </c:pt>
                <c:pt idx="428">
                  <c:v>1.65</c:v>
                </c:pt>
                <c:pt idx="429">
                  <c:v>1.65</c:v>
                </c:pt>
                <c:pt idx="430">
                  <c:v>1.65</c:v>
                </c:pt>
                <c:pt idx="431">
                  <c:v>1.65</c:v>
                </c:pt>
                <c:pt idx="432">
                  <c:v>1.65</c:v>
                </c:pt>
                <c:pt idx="433">
                  <c:v>1.65</c:v>
                </c:pt>
                <c:pt idx="434">
                  <c:v>1.65</c:v>
                </c:pt>
                <c:pt idx="435">
                  <c:v>1.65</c:v>
                </c:pt>
                <c:pt idx="436">
                  <c:v>1.65</c:v>
                </c:pt>
                <c:pt idx="437">
                  <c:v>1.65</c:v>
                </c:pt>
                <c:pt idx="438">
                  <c:v>1.65</c:v>
                </c:pt>
                <c:pt idx="439">
                  <c:v>1.65</c:v>
                </c:pt>
                <c:pt idx="440">
                  <c:v>1.65</c:v>
                </c:pt>
                <c:pt idx="441">
                  <c:v>1.65</c:v>
                </c:pt>
                <c:pt idx="442">
                  <c:v>1.65</c:v>
                </c:pt>
                <c:pt idx="443">
                  <c:v>1.65</c:v>
                </c:pt>
                <c:pt idx="444">
                  <c:v>1.65</c:v>
                </c:pt>
                <c:pt idx="445">
                  <c:v>1.65</c:v>
                </c:pt>
                <c:pt idx="446">
                  <c:v>1.65</c:v>
                </c:pt>
                <c:pt idx="447">
                  <c:v>1.65</c:v>
                </c:pt>
                <c:pt idx="448">
                  <c:v>1.65</c:v>
                </c:pt>
                <c:pt idx="449">
                  <c:v>1.65</c:v>
                </c:pt>
                <c:pt idx="450">
                  <c:v>1.65</c:v>
                </c:pt>
                <c:pt idx="451">
                  <c:v>1.65</c:v>
                </c:pt>
                <c:pt idx="452">
                  <c:v>1.65</c:v>
                </c:pt>
                <c:pt idx="453">
                  <c:v>1.65</c:v>
                </c:pt>
                <c:pt idx="454">
                  <c:v>1.65</c:v>
                </c:pt>
                <c:pt idx="455">
                  <c:v>1.65</c:v>
                </c:pt>
                <c:pt idx="456">
                  <c:v>1.65</c:v>
                </c:pt>
                <c:pt idx="457">
                  <c:v>1.65</c:v>
                </c:pt>
                <c:pt idx="458">
                  <c:v>1.65</c:v>
                </c:pt>
                <c:pt idx="459">
                  <c:v>1.65</c:v>
                </c:pt>
                <c:pt idx="460">
                  <c:v>1.65</c:v>
                </c:pt>
                <c:pt idx="461">
                  <c:v>1.65</c:v>
                </c:pt>
                <c:pt idx="462">
                  <c:v>1.65</c:v>
                </c:pt>
                <c:pt idx="463">
                  <c:v>1.65</c:v>
                </c:pt>
                <c:pt idx="464">
                  <c:v>1.65</c:v>
                </c:pt>
                <c:pt idx="465">
                  <c:v>1.65</c:v>
                </c:pt>
                <c:pt idx="466">
                  <c:v>1.65</c:v>
                </c:pt>
                <c:pt idx="467">
                  <c:v>1.65</c:v>
                </c:pt>
                <c:pt idx="468">
                  <c:v>1.65</c:v>
                </c:pt>
                <c:pt idx="469">
                  <c:v>1.65</c:v>
                </c:pt>
                <c:pt idx="470">
                  <c:v>1.65</c:v>
                </c:pt>
                <c:pt idx="471">
                  <c:v>1.65</c:v>
                </c:pt>
                <c:pt idx="472">
                  <c:v>1.65</c:v>
                </c:pt>
                <c:pt idx="473">
                  <c:v>1.65</c:v>
                </c:pt>
                <c:pt idx="474">
                  <c:v>1.65</c:v>
                </c:pt>
                <c:pt idx="475">
                  <c:v>1.65</c:v>
                </c:pt>
                <c:pt idx="476">
                  <c:v>1.65</c:v>
                </c:pt>
                <c:pt idx="477">
                  <c:v>1.65</c:v>
                </c:pt>
                <c:pt idx="478">
                  <c:v>1.65</c:v>
                </c:pt>
                <c:pt idx="479">
                  <c:v>1.65</c:v>
                </c:pt>
                <c:pt idx="480">
                  <c:v>1.65</c:v>
                </c:pt>
                <c:pt idx="481">
                  <c:v>1.65</c:v>
                </c:pt>
                <c:pt idx="482">
                  <c:v>1.65</c:v>
                </c:pt>
                <c:pt idx="483">
                  <c:v>1.65</c:v>
                </c:pt>
                <c:pt idx="484">
                  <c:v>1.65</c:v>
                </c:pt>
                <c:pt idx="485">
                  <c:v>1.65</c:v>
                </c:pt>
                <c:pt idx="486">
                  <c:v>1.65</c:v>
                </c:pt>
                <c:pt idx="487">
                  <c:v>1.65</c:v>
                </c:pt>
                <c:pt idx="488">
                  <c:v>1.65</c:v>
                </c:pt>
                <c:pt idx="489">
                  <c:v>1.65</c:v>
                </c:pt>
                <c:pt idx="490">
                  <c:v>1.65</c:v>
                </c:pt>
                <c:pt idx="491">
                  <c:v>1.65</c:v>
                </c:pt>
                <c:pt idx="492">
                  <c:v>1.65</c:v>
                </c:pt>
                <c:pt idx="493">
                  <c:v>1.65</c:v>
                </c:pt>
                <c:pt idx="494">
                  <c:v>1.65</c:v>
                </c:pt>
                <c:pt idx="495">
                  <c:v>1.65</c:v>
                </c:pt>
                <c:pt idx="496">
                  <c:v>1.65</c:v>
                </c:pt>
                <c:pt idx="497">
                  <c:v>1.65</c:v>
                </c:pt>
                <c:pt idx="498">
                  <c:v>1.65</c:v>
                </c:pt>
                <c:pt idx="499">
                  <c:v>1.65</c:v>
                </c:pt>
                <c:pt idx="500">
                  <c:v>1.65</c:v>
                </c:pt>
                <c:pt idx="501">
                  <c:v>1.65</c:v>
                </c:pt>
                <c:pt idx="502">
                  <c:v>1.65</c:v>
                </c:pt>
                <c:pt idx="503">
                  <c:v>1.65</c:v>
                </c:pt>
                <c:pt idx="504">
                  <c:v>1.65</c:v>
                </c:pt>
                <c:pt idx="505">
                  <c:v>1.65</c:v>
                </c:pt>
                <c:pt idx="506">
                  <c:v>1.65</c:v>
                </c:pt>
                <c:pt idx="507">
                  <c:v>1.65</c:v>
                </c:pt>
                <c:pt idx="508">
                  <c:v>1.65</c:v>
                </c:pt>
                <c:pt idx="509">
                  <c:v>1.65</c:v>
                </c:pt>
                <c:pt idx="510">
                  <c:v>1.65</c:v>
                </c:pt>
                <c:pt idx="511">
                  <c:v>1.65</c:v>
                </c:pt>
                <c:pt idx="512">
                  <c:v>1.65</c:v>
                </c:pt>
                <c:pt idx="513">
                  <c:v>1.65</c:v>
                </c:pt>
                <c:pt idx="514">
                  <c:v>1.65</c:v>
                </c:pt>
                <c:pt idx="515">
                  <c:v>1.65</c:v>
                </c:pt>
                <c:pt idx="516">
                  <c:v>1.65</c:v>
                </c:pt>
                <c:pt idx="517">
                  <c:v>1.65</c:v>
                </c:pt>
                <c:pt idx="518">
                  <c:v>1.65</c:v>
                </c:pt>
                <c:pt idx="519">
                  <c:v>1.65</c:v>
                </c:pt>
                <c:pt idx="520">
                  <c:v>1.65</c:v>
                </c:pt>
                <c:pt idx="521">
                  <c:v>1.65</c:v>
                </c:pt>
                <c:pt idx="522">
                  <c:v>1.65</c:v>
                </c:pt>
                <c:pt idx="523">
                  <c:v>1.65</c:v>
                </c:pt>
                <c:pt idx="524">
                  <c:v>1.65</c:v>
                </c:pt>
                <c:pt idx="525">
                  <c:v>1.65</c:v>
                </c:pt>
                <c:pt idx="526">
                  <c:v>1.65</c:v>
                </c:pt>
                <c:pt idx="527">
                  <c:v>1.65</c:v>
                </c:pt>
                <c:pt idx="528">
                  <c:v>1.65</c:v>
                </c:pt>
                <c:pt idx="529">
                  <c:v>1.65</c:v>
                </c:pt>
                <c:pt idx="530">
                  <c:v>1.65</c:v>
                </c:pt>
                <c:pt idx="531">
                  <c:v>1.65</c:v>
                </c:pt>
                <c:pt idx="532">
                  <c:v>1.65</c:v>
                </c:pt>
                <c:pt idx="533">
                  <c:v>1.65</c:v>
                </c:pt>
                <c:pt idx="534">
                  <c:v>1.65</c:v>
                </c:pt>
                <c:pt idx="535">
                  <c:v>1.65</c:v>
                </c:pt>
                <c:pt idx="536">
                  <c:v>1.65</c:v>
                </c:pt>
                <c:pt idx="537">
                  <c:v>1.65</c:v>
                </c:pt>
                <c:pt idx="538">
                  <c:v>1.65</c:v>
                </c:pt>
                <c:pt idx="539">
                  <c:v>1.65</c:v>
                </c:pt>
                <c:pt idx="540">
                  <c:v>1.65</c:v>
                </c:pt>
                <c:pt idx="541">
                  <c:v>1.65</c:v>
                </c:pt>
                <c:pt idx="542">
                  <c:v>1.65</c:v>
                </c:pt>
                <c:pt idx="543">
                  <c:v>1.65</c:v>
                </c:pt>
                <c:pt idx="544">
                  <c:v>1.65</c:v>
                </c:pt>
                <c:pt idx="545">
                  <c:v>1.65</c:v>
                </c:pt>
                <c:pt idx="546">
                  <c:v>1.65</c:v>
                </c:pt>
                <c:pt idx="547">
                  <c:v>1.65</c:v>
                </c:pt>
                <c:pt idx="548">
                  <c:v>1.65</c:v>
                </c:pt>
                <c:pt idx="549">
                  <c:v>1.65</c:v>
                </c:pt>
                <c:pt idx="550">
                  <c:v>1.65</c:v>
                </c:pt>
                <c:pt idx="551">
                  <c:v>1.65</c:v>
                </c:pt>
                <c:pt idx="552">
                  <c:v>1.65</c:v>
                </c:pt>
                <c:pt idx="553">
                  <c:v>1.65</c:v>
                </c:pt>
                <c:pt idx="554">
                  <c:v>1.65</c:v>
                </c:pt>
                <c:pt idx="555">
                  <c:v>1.65</c:v>
                </c:pt>
                <c:pt idx="556">
                  <c:v>1.65</c:v>
                </c:pt>
                <c:pt idx="557">
                  <c:v>1.65</c:v>
                </c:pt>
                <c:pt idx="558">
                  <c:v>1.65</c:v>
                </c:pt>
                <c:pt idx="559">
                  <c:v>1.65</c:v>
                </c:pt>
                <c:pt idx="560">
                  <c:v>1.65</c:v>
                </c:pt>
                <c:pt idx="561">
                  <c:v>1.65</c:v>
                </c:pt>
                <c:pt idx="562">
                  <c:v>1.65</c:v>
                </c:pt>
                <c:pt idx="563">
                  <c:v>1.65</c:v>
                </c:pt>
                <c:pt idx="564">
                  <c:v>1.65</c:v>
                </c:pt>
                <c:pt idx="565">
                  <c:v>1.65</c:v>
                </c:pt>
                <c:pt idx="566">
                  <c:v>1.65</c:v>
                </c:pt>
                <c:pt idx="567">
                  <c:v>1.65</c:v>
                </c:pt>
                <c:pt idx="568">
                  <c:v>1.65</c:v>
                </c:pt>
                <c:pt idx="569">
                  <c:v>1.65</c:v>
                </c:pt>
                <c:pt idx="570">
                  <c:v>1.65</c:v>
                </c:pt>
                <c:pt idx="571">
                  <c:v>1.65</c:v>
                </c:pt>
                <c:pt idx="572">
                  <c:v>1.65</c:v>
                </c:pt>
                <c:pt idx="573">
                  <c:v>1.65</c:v>
                </c:pt>
                <c:pt idx="574">
                  <c:v>1.65</c:v>
                </c:pt>
                <c:pt idx="575">
                  <c:v>1.65</c:v>
                </c:pt>
                <c:pt idx="576">
                  <c:v>1.65</c:v>
                </c:pt>
                <c:pt idx="577">
                  <c:v>1.65</c:v>
                </c:pt>
                <c:pt idx="578">
                  <c:v>1.65</c:v>
                </c:pt>
                <c:pt idx="579">
                  <c:v>1.65</c:v>
                </c:pt>
                <c:pt idx="580">
                  <c:v>1.65</c:v>
                </c:pt>
                <c:pt idx="581">
                  <c:v>1.65</c:v>
                </c:pt>
                <c:pt idx="582">
                  <c:v>1.65</c:v>
                </c:pt>
                <c:pt idx="583">
                  <c:v>1.65</c:v>
                </c:pt>
                <c:pt idx="584">
                  <c:v>1.65</c:v>
                </c:pt>
                <c:pt idx="585">
                  <c:v>1.65</c:v>
                </c:pt>
                <c:pt idx="586">
                  <c:v>1.65</c:v>
                </c:pt>
                <c:pt idx="587">
                  <c:v>1.65</c:v>
                </c:pt>
                <c:pt idx="588">
                  <c:v>1.65</c:v>
                </c:pt>
                <c:pt idx="589">
                  <c:v>1.65</c:v>
                </c:pt>
                <c:pt idx="590">
                  <c:v>1.65</c:v>
                </c:pt>
                <c:pt idx="591">
                  <c:v>1.65</c:v>
                </c:pt>
                <c:pt idx="592">
                  <c:v>1.65</c:v>
                </c:pt>
                <c:pt idx="593">
                  <c:v>1.65</c:v>
                </c:pt>
                <c:pt idx="594">
                  <c:v>1.65</c:v>
                </c:pt>
                <c:pt idx="595">
                  <c:v>1.65</c:v>
                </c:pt>
                <c:pt idx="596">
                  <c:v>1.65</c:v>
                </c:pt>
                <c:pt idx="597">
                  <c:v>1.65</c:v>
                </c:pt>
                <c:pt idx="598">
                  <c:v>1.65</c:v>
                </c:pt>
                <c:pt idx="599">
                  <c:v>1.65</c:v>
                </c:pt>
                <c:pt idx="600">
                  <c:v>1.65</c:v>
                </c:pt>
                <c:pt idx="601">
                  <c:v>1.65</c:v>
                </c:pt>
                <c:pt idx="602">
                  <c:v>1.65</c:v>
                </c:pt>
                <c:pt idx="603">
                  <c:v>1.65</c:v>
                </c:pt>
                <c:pt idx="604">
                  <c:v>1.65</c:v>
                </c:pt>
                <c:pt idx="605">
                  <c:v>1.65</c:v>
                </c:pt>
                <c:pt idx="606">
                  <c:v>1.65</c:v>
                </c:pt>
                <c:pt idx="607">
                  <c:v>1.65</c:v>
                </c:pt>
                <c:pt idx="608">
                  <c:v>1.65</c:v>
                </c:pt>
                <c:pt idx="609">
                  <c:v>1.65</c:v>
                </c:pt>
                <c:pt idx="610">
                  <c:v>1.65</c:v>
                </c:pt>
                <c:pt idx="611">
                  <c:v>1.65</c:v>
                </c:pt>
                <c:pt idx="612">
                  <c:v>1.65</c:v>
                </c:pt>
                <c:pt idx="613">
                  <c:v>1.65</c:v>
                </c:pt>
                <c:pt idx="614">
                  <c:v>1.65</c:v>
                </c:pt>
                <c:pt idx="615">
                  <c:v>1.65</c:v>
                </c:pt>
                <c:pt idx="616">
                  <c:v>1.65</c:v>
                </c:pt>
                <c:pt idx="617">
                  <c:v>1.65</c:v>
                </c:pt>
                <c:pt idx="618">
                  <c:v>1.65</c:v>
                </c:pt>
                <c:pt idx="619">
                  <c:v>1.65</c:v>
                </c:pt>
                <c:pt idx="620">
                  <c:v>1.65</c:v>
                </c:pt>
                <c:pt idx="621">
                  <c:v>1.65</c:v>
                </c:pt>
                <c:pt idx="622">
                  <c:v>1.65</c:v>
                </c:pt>
                <c:pt idx="623">
                  <c:v>1.65</c:v>
                </c:pt>
                <c:pt idx="624">
                  <c:v>1.65</c:v>
                </c:pt>
                <c:pt idx="625">
                  <c:v>1.65</c:v>
                </c:pt>
                <c:pt idx="626">
                  <c:v>1.65</c:v>
                </c:pt>
                <c:pt idx="627">
                  <c:v>1.65</c:v>
                </c:pt>
                <c:pt idx="628">
                  <c:v>1.65</c:v>
                </c:pt>
                <c:pt idx="629">
                  <c:v>1.65</c:v>
                </c:pt>
                <c:pt idx="630">
                  <c:v>1.65</c:v>
                </c:pt>
                <c:pt idx="631">
                  <c:v>1.65</c:v>
                </c:pt>
                <c:pt idx="632">
                  <c:v>1.65</c:v>
                </c:pt>
                <c:pt idx="633">
                  <c:v>1.65</c:v>
                </c:pt>
                <c:pt idx="634">
                  <c:v>1.65</c:v>
                </c:pt>
                <c:pt idx="635">
                  <c:v>1.65</c:v>
                </c:pt>
                <c:pt idx="636">
                  <c:v>1.65</c:v>
                </c:pt>
                <c:pt idx="637">
                  <c:v>1.65</c:v>
                </c:pt>
                <c:pt idx="638">
                  <c:v>1.65</c:v>
                </c:pt>
                <c:pt idx="639">
                  <c:v>1.65</c:v>
                </c:pt>
                <c:pt idx="640">
                  <c:v>1.65</c:v>
                </c:pt>
                <c:pt idx="641">
                  <c:v>1.65</c:v>
                </c:pt>
                <c:pt idx="642">
                  <c:v>1.65</c:v>
                </c:pt>
                <c:pt idx="643">
                  <c:v>1.65</c:v>
                </c:pt>
                <c:pt idx="644">
                  <c:v>1.65</c:v>
                </c:pt>
                <c:pt idx="645">
                  <c:v>1.65</c:v>
                </c:pt>
                <c:pt idx="646">
                  <c:v>1.65</c:v>
                </c:pt>
                <c:pt idx="647">
                  <c:v>1.65</c:v>
                </c:pt>
                <c:pt idx="648">
                  <c:v>1.65</c:v>
                </c:pt>
                <c:pt idx="649">
                  <c:v>1.65</c:v>
                </c:pt>
                <c:pt idx="650">
                  <c:v>1.65</c:v>
                </c:pt>
                <c:pt idx="651">
                  <c:v>1.65</c:v>
                </c:pt>
                <c:pt idx="652">
                  <c:v>1.65</c:v>
                </c:pt>
                <c:pt idx="653">
                  <c:v>1.65</c:v>
                </c:pt>
                <c:pt idx="654">
                  <c:v>1.65</c:v>
                </c:pt>
                <c:pt idx="655">
                  <c:v>1.65</c:v>
                </c:pt>
                <c:pt idx="656">
                  <c:v>1.65</c:v>
                </c:pt>
                <c:pt idx="657">
                  <c:v>1.65</c:v>
                </c:pt>
                <c:pt idx="658">
                  <c:v>1.65</c:v>
                </c:pt>
                <c:pt idx="659">
                  <c:v>1.65</c:v>
                </c:pt>
                <c:pt idx="660">
                  <c:v>1.65</c:v>
                </c:pt>
                <c:pt idx="661">
                  <c:v>1.65</c:v>
                </c:pt>
                <c:pt idx="662">
                  <c:v>1.65</c:v>
                </c:pt>
                <c:pt idx="663">
                  <c:v>1.65</c:v>
                </c:pt>
                <c:pt idx="664">
                  <c:v>1.65</c:v>
                </c:pt>
                <c:pt idx="665">
                  <c:v>1.65</c:v>
                </c:pt>
                <c:pt idx="666">
                  <c:v>1.65</c:v>
                </c:pt>
                <c:pt idx="667">
                  <c:v>1.65</c:v>
                </c:pt>
                <c:pt idx="668">
                  <c:v>1.65</c:v>
                </c:pt>
                <c:pt idx="669">
                  <c:v>1.65</c:v>
                </c:pt>
                <c:pt idx="670">
                  <c:v>1.65</c:v>
                </c:pt>
                <c:pt idx="671">
                  <c:v>1.65</c:v>
                </c:pt>
                <c:pt idx="672">
                  <c:v>1.65</c:v>
                </c:pt>
                <c:pt idx="673">
                  <c:v>1.65</c:v>
                </c:pt>
                <c:pt idx="674">
                  <c:v>1.65</c:v>
                </c:pt>
                <c:pt idx="675">
                  <c:v>1.65</c:v>
                </c:pt>
                <c:pt idx="676">
                  <c:v>1.65</c:v>
                </c:pt>
                <c:pt idx="677">
                  <c:v>1.65</c:v>
                </c:pt>
                <c:pt idx="678">
                  <c:v>1.65</c:v>
                </c:pt>
                <c:pt idx="679">
                  <c:v>1.65</c:v>
                </c:pt>
                <c:pt idx="680">
                  <c:v>1.65</c:v>
                </c:pt>
                <c:pt idx="681">
                  <c:v>1.65</c:v>
                </c:pt>
                <c:pt idx="682">
                  <c:v>1.65</c:v>
                </c:pt>
                <c:pt idx="683">
                  <c:v>1.65</c:v>
                </c:pt>
                <c:pt idx="684">
                  <c:v>1.65</c:v>
                </c:pt>
                <c:pt idx="685">
                  <c:v>1.65</c:v>
                </c:pt>
                <c:pt idx="686">
                  <c:v>1.65</c:v>
                </c:pt>
                <c:pt idx="687">
                  <c:v>1.65</c:v>
                </c:pt>
                <c:pt idx="688">
                  <c:v>1.65</c:v>
                </c:pt>
                <c:pt idx="689">
                  <c:v>1.65</c:v>
                </c:pt>
                <c:pt idx="690">
                  <c:v>1.65</c:v>
                </c:pt>
                <c:pt idx="691">
                  <c:v>1.65</c:v>
                </c:pt>
                <c:pt idx="692">
                  <c:v>1.65</c:v>
                </c:pt>
                <c:pt idx="693">
                  <c:v>1.65</c:v>
                </c:pt>
                <c:pt idx="694">
                  <c:v>1.65</c:v>
                </c:pt>
                <c:pt idx="695">
                  <c:v>1.65</c:v>
                </c:pt>
                <c:pt idx="696">
                  <c:v>1.65</c:v>
                </c:pt>
                <c:pt idx="697">
                  <c:v>1.65</c:v>
                </c:pt>
                <c:pt idx="698">
                  <c:v>1.65</c:v>
                </c:pt>
                <c:pt idx="699">
                  <c:v>1.65</c:v>
                </c:pt>
                <c:pt idx="700">
                  <c:v>1.65</c:v>
                </c:pt>
                <c:pt idx="701">
                  <c:v>1.65</c:v>
                </c:pt>
                <c:pt idx="702">
                  <c:v>1.65</c:v>
                </c:pt>
                <c:pt idx="703">
                  <c:v>1.65</c:v>
                </c:pt>
                <c:pt idx="704">
                  <c:v>1.65</c:v>
                </c:pt>
                <c:pt idx="705">
                  <c:v>1.65</c:v>
                </c:pt>
                <c:pt idx="706">
                  <c:v>1.65</c:v>
                </c:pt>
                <c:pt idx="707">
                  <c:v>1.65</c:v>
                </c:pt>
                <c:pt idx="708">
                  <c:v>1.65</c:v>
                </c:pt>
                <c:pt idx="709">
                  <c:v>1.65</c:v>
                </c:pt>
                <c:pt idx="710">
                  <c:v>1.65</c:v>
                </c:pt>
                <c:pt idx="711">
                  <c:v>1.65</c:v>
                </c:pt>
                <c:pt idx="712">
                  <c:v>1.65</c:v>
                </c:pt>
                <c:pt idx="713">
                  <c:v>1.65</c:v>
                </c:pt>
                <c:pt idx="714">
                  <c:v>1.65</c:v>
                </c:pt>
                <c:pt idx="715">
                  <c:v>1.65</c:v>
                </c:pt>
                <c:pt idx="716">
                  <c:v>1.65</c:v>
                </c:pt>
                <c:pt idx="717">
                  <c:v>1.65</c:v>
                </c:pt>
                <c:pt idx="718">
                  <c:v>1.65</c:v>
                </c:pt>
                <c:pt idx="719">
                  <c:v>1.65</c:v>
                </c:pt>
                <c:pt idx="720">
                  <c:v>1.65</c:v>
                </c:pt>
                <c:pt idx="721">
                  <c:v>1.65</c:v>
                </c:pt>
                <c:pt idx="722">
                  <c:v>1.65</c:v>
                </c:pt>
                <c:pt idx="723">
                  <c:v>1.65</c:v>
                </c:pt>
                <c:pt idx="724">
                  <c:v>1.65</c:v>
                </c:pt>
                <c:pt idx="725">
                  <c:v>1.65</c:v>
                </c:pt>
                <c:pt idx="726">
                  <c:v>1.65</c:v>
                </c:pt>
                <c:pt idx="727">
                  <c:v>1.65</c:v>
                </c:pt>
                <c:pt idx="728">
                  <c:v>1.65</c:v>
                </c:pt>
                <c:pt idx="729">
                  <c:v>1.65</c:v>
                </c:pt>
                <c:pt idx="730">
                  <c:v>1.65</c:v>
                </c:pt>
                <c:pt idx="731">
                  <c:v>1.65</c:v>
                </c:pt>
                <c:pt idx="732">
                  <c:v>1.65</c:v>
                </c:pt>
                <c:pt idx="733">
                  <c:v>1.65</c:v>
                </c:pt>
                <c:pt idx="734">
                  <c:v>1.65</c:v>
                </c:pt>
                <c:pt idx="735">
                  <c:v>1.65</c:v>
                </c:pt>
                <c:pt idx="736">
                  <c:v>1.65</c:v>
                </c:pt>
                <c:pt idx="737">
                  <c:v>1.65</c:v>
                </c:pt>
                <c:pt idx="738">
                  <c:v>1.65</c:v>
                </c:pt>
                <c:pt idx="739">
                  <c:v>1.65</c:v>
                </c:pt>
                <c:pt idx="740">
                  <c:v>1.65</c:v>
                </c:pt>
                <c:pt idx="741">
                  <c:v>1.65</c:v>
                </c:pt>
                <c:pt idx="742">
                  <c:v>1.65</c:v>
                </c:pt>
                <c:pt idx="743">
                  <c:v>1.65</c:v>
                </c:pt>
                <c:pt idx="744">
                  <c:v>1.65</c:v>
                </c:pt>
                <c:pt idx="745">
                  <c:v>1.65</c:v>
                </c:pt>
                <c:pt idx="746">
                  <c:v>1.65</c:v>
                </c:pt>
                <c:pt idx="747">
                  <c:v>1.65</c:v>
                </c:pt>
                <c:pt idx="748">
                  <c:v>1.65</c:v>
                </c:pt>
                <c:pt idx="749">
                  <c:v>1.65</c:v>
                </c:pt>
                <c:pt idx="750">
                  <c:v>1.65</c:v>
                </c:pt>
                <c:pt idx="751">
                  <c:v>1.65</c:v>
                </c:pt>
                <c:pt idx="752">
                  <c:v>1.65</c:v>
                </c:pt>
                <c:pt idx="753">
                  <c:v>1.65</c:v>
                </c:pt>
                <c:pt idx="754">
                  <c:v>1.65</c:v>
                </c:pt>
                <c:pt idx="755">
                  <c:v>1.65</c:v>
                </c:pt>
                <c:pt idx="756">
                  <c:v>1.65</c:v>
                </c:pt>
                <c:pt idx="757">
                  <c:v>1.65</c:v>
                </c:pt>
                <c:pt idx="758">
                  <c:v>1.65</c:v>
                </c:pt>
                <c:pt idx="759">
                  <c:v>1.65</c:v>
                </c:pt>
                <c:pt idx="760">
                  <c:v>1.65</c:v>
                </c:pt>
                <c:pt idx="761">
                  <c:v>1.65</c:v>
                </c:pt>
                <c:pt idx="762">
                  <c:v>1.65</c:v>
                </c:pt>
                <c:pt idx="763">
                  <c:v>1.65</c:v>
                </c:pt>
                <c:pt idx="764">
                  <c:v>1.65</c:v>
                </c:pt>
                <c:pt idx="765">
                  <c:v>1.65</c:v>
                </c:pt>
                <c:pt idx="766">
                  <c:v>1.65</c:v>
                </c:pt>
                <c:pt idx="767">
                  <c:v>1.65</c:v>
                </c:pt>
                <c:pt idx="768">
                  <c:v>1.65</c:v>
                </c:pt>
                <c:pt idx="769">
                  <c:v>1.65</c:v>
                </c:pt>
                <c:pt idx="770">
                  <c:v>1.65</c:v>
                </c:pt>
                <c:pt idx="771">
                  <c:v>1.65</c:v>
                </c:pt>
                <c:pt idx="772">
                  <c:v>1.65</c:v>
                </c:pt>
                <c:pt idx="773">
                  <c:v>1.65</c:v>
                </c:pt>
                <c:pt idx="774">
                  <c:v>1.65</c:v>
                </c:pt>
                <c:pt idx="775">
                  <c:v>1.65</c:v>
                </c:pt>
                <c:pt idx="776">
                  <c:v>1.65</c:v>
                </c:pt>
                <c:pt idx="777">
                  <c:v>1.65</c:v>
                </c:pt>
                <c:pt idx="778">
                  <c:v>1.65</c:v>
                </c:pt>
                <c:pt idx="779">
                  <c:v>1.65</c:v>
                </c:pt>
                <c:pt idx="780">
                  <c:v>1.65</c:v>
                </c:pt>
                <c:pt idx="781">
                  <c:v>1.65</c:v>
                </c:pt>
                <c:pt idx="782">
                  <c:v>1.65</c:v>
                </c:pt>
                <c:pt idx="783">
                  <c:v>1.65</c:v>
                </c:pt>
                <c:pt idx="784">
                  <c:v>1.65</c:v>
                </c:pt>
                <c:pt idx="785">
                  <c:v>1.65</c:v>
                </c:pt>
                <c:pt idx="786">
                  <c:v>1.65</c:v>
                </c:pt>
                <c:pt idx="787">
                  <c:v>1.65</c:v>
                </c:pt>
                <c:pt idx="788">
                  <c:v>1.65</c:v>
                </c:pt>
                <c:pt idx="789">
                  <c:v>1.65</c:v>
                </c:pt>
                <c:pt idx="790">
                  <c:v>1.65</c:v>
                </c:pt>
                <c:pt idx="791">
                  <c:v>1.65</c:v>
                </c:pt>
                <c:pt idx="792">
                  <c:v>1.65</c:v>
                </c:pt>
                <c:pt idx="793">
                  <c:v>1.65</c:v>
                </c:pt>
                <c:pt idx="794">
                  <c:v>1.65</c:v>
                </c:pt>
                <c:pt idx="795">
                  <c:v>1.65</c:v>
                </c:pt>
                <c:pt idx="796">
                  <c:v>1.65</c:v>
                </c:pt>
                <c:pt idx="797">
                  <c:v>1.65</c:v>
                </c:pt>
                <c:pt idx="798">
                  <c:v>1.65</c:v>
                </c:pt>
                <c:pt idx="799">
                  <c:v>1.65</c:v>
                </c:pt>
                <c:pt idx="800">
                  <c:v>1.65</c:v>
                </c:pt>
                <c:pt idx="801">
                  <c:v>1.65</c:v>
                </c:pt>
                <c:pt idx="802">
                  <c:v>1.65</c:v>
                </c:pt>
                <c:pt idx="803">
                  <c:v>1.65</c:v>
                </c:pt>
                <c:pt idx="804">
                  <c:v>1.65</c:v>
                </c:pt>
                <c:pt idx="805">
                  <c:v>1.65</c:v>
                </c:pt>
                <c:pt idx="806">
                  <c:v>1.65</c:v>
                </c:pt>
                <c:pt idx="807">
                  <c:v>1.65</c:v>
                </c:pt>
                <c:pt idx="808">
                  <c:v>1.65</c:v>
                </c:pt>
                <c:pt idx="809">
                  <c:v>1.65</c:v>
                </c:pt>
                <c:pt idx="810">
                  <c:v>1.65</c:v>
                </c:pt>
                <c:pt idx="811">
                  <c:v>1.65</c:v>
                </c:pt>
                <c:pt idx="812">
                  <c:v>1.65</c:v>
                </c:pt>
                <c:pt idx="813">
                  <c:v>1.65</c:v>
                </c:pt>
                <c:pt idx="814">
                  <c:v>1.65</c:v>
                </c:pt>
                <c:pt idx="815">
                  <c:v>1.65</c:v>
                </c:pt>
                <c:pt idx="816">
                  <c:v>1.65</c:v>
                </c:pt>
                <c:pt idx="817">
                  <c:v>1.65</c:v>
                </c:pt>
                <c:pt idx="818">
                  <c:v>1.65</c:v>
                </c:pt>
                <c:pt idx="819">
                  <c:v>1.65</c:v>
                </c:pt>
                <c:pt idx="820">
                  <c:v>1.65</c:v>
                </c:pt>
                <c:pt idx="821">
                  <c:v>1.65</c:v>
                </c:pt>
                <c:pt idx="822">
                  <c:v>1.65</c:v>
                </c:pt>
                <c:pt idx="823">
                  <c:v>1.65</c:v>
                </c:pt>
                <c:pt idx="824">
                  <c:v>1.65</c:v>
                </c:pt>
                <c:pt idx="825">
                  <c:v>1.65</c:v>
                </c:pt>
                <c:pt idx="826">
                  <c:v>1.65</c:v>
                </c:pt>
                <c:pt idx="827">
                  <c:v>1.65</c:v>
                </c:pt>
                <c:pt idx="828">
                  <c:v>1.65</c:v>
                </c:pt>
                <c:pt idx="829">
                  <c:v>1.65</c:v>
                </c:pt>
                <c:pt idx="830">
                  <c:v>1.65</c:v>
                </c:pt>
                <c:pt idx="831">
                  <c:v>1.65</c:v>
                </c:pt>
                <c:pt idx="832">
                  <c:v>1.65</c:v>
                </c:pt>
                <c:pt idx="833">
                  <c:v>1.65</c:v>
                </c:pt>
                <c:pt idx="834">
                  <c:v>1.65</c:v>
                </c:pt>
                <c:pt idx="835">
                  <c:v>1.65</c:v>
                </c:pt>
                <c:pt idx="836">
                  <c:v>1.65</c:v>
                </c:pt>
                <c:pt idx="837">
                  <c:v>1.65</c:v>
                </c:pt>
                <c:pt idx="838">
                  <c:v>1.65</c:v>
                </c:pt>
                <c:pt idx="839">
                  <c:v>1.65</c:v>
                </c:pt>
                <c:pt idx="840">
                  <c:v>1.65</c:v>
                </c:pt>
                <c:pt idx="841">
                  <c:v>1.65</c:v>
                </c:pt>
                <c:pt idx="842">
                  <c:v>1.65</c:v>
                </c:pt>
                <c:pt idx="843">
                  <c:v>1.65</c:v>
                </c:pt>
                <c:pt idx="844">
                  <c:v>1.65</c:v>
                </c:pt>
                <c:pt idx="845">
                  <c:v>1.65</c:v>
                </c:pt>
                <c:pt idx="846">
                  <c:v>1.65</c:v>
                </c:pt>
                <c:pt idx="847">
                  <c:v>1.65</c:v>
                </c:pt>
                <c:pt idx="848">
                  <c:v>1.65</c:v>
                </c:pt>
                <c:pt idx="849">
                  <c:v>1.65</c:v>
                </c:pt>
                <c:pt idx="850">
                  <c:v>1.65</c:v>
                </c:pt>
                <c:pt idx="851">
                  <c:v>1.65</c:v>
                </c:pt>
                <c:pt idx="852">
                  <c:v>1.65</c:v>
                </c:pt>
                <c:pt idx="853">
                  <c:v>1.65</c:v>
                </c:pt>
                <c:pt idx="854">
                  <c:v>1.65</c:v>
                </c:pt>
                <c:pt idx="855">
                  <c:v>1.65</c:v>
                </c:pt>
                <c:pt idx="856">
                  <c:v>1.65</c:v>
                </c:pt>
                <c:pt idx="857">
                  <c:v>1.65</c:v>
                </c:pt>
                <c:pt idx="858">
                  <c:v>1.65</c:v>
                </c:pt>
                <c:pt idx="859">
                  <c:v>1.65</c:v>
                </c:pt>
                <c:pt idx="860">
                  <c:v>1.65</c:v>
                </c:pt>
                <c:pt idx="861">
                  <c:v>1.65</c:v>
                </c:pt>
                <c:pt idx="862">
                  <c:v>1.65</c:v>
                </c:pt>
                <c:pt idx="863">
                  <c:v>1.65</c:v>
                </c:pt>
                <c:pt idx="864">
                  <c:v>1.65</c:v>
                </c:pt>
                <c:pt idx="865">
                  <c:v>1.65</c:v>
                </c:pt>
                <c:pt idx="866">
                  <c:v>1.65</c:v>
                </c:pt>
                <c:pt idx="867">
                  <c:v>1.65</c:v>
                </c:pt>
                <c:pt idx="868">
                  <c:v>1.65</c:v>
                </c:pt>
                <c:pt idx="869">
                  <c:v>1.65</c:v>
                </c:pt>
                <c:pt idx="870">
                  <c:v>1.65</c:v>
                </c:pt>
                <c:pt idx="871">
                  <c:v>1.65</c:v>
                </c:pt>
                <c:pt idx="872">
                  <c:v>1.65</c:v>
                </c:pt>
                <c:pt idx="873">
                  <c:v>1.65</c:v>
                </c:pt>
                <c:pt idx="874">
                  <c:v>1.65</c:v>
                </c:pt>
                <c:pt idx="875">
                  <c:v>1.65</c:v>
                </c:pt>
                <c:pt idx="876">
                  <c:v>1.65</c:v>
                </c:pt>
                <c:pt idx="877">
                  <c:v>1.65</c:v>
                </c:pt>
                <c:pt idx="878">
                  <c:v>1.65</c:v>
                </c:pt>
                <c:pt idx="879">
                  <c:v>1.65</c:v>
                </c:pt>
                <c:pt idx="880">
                  <c:v>1.65</c:v>
                </c:pt>
                <c:pt idx="881">
                  <c:v>1.65</c:v>
                </c:pt>
                <c:pt idx="882">
                  <c:v>1.65</c:v>
                </c:pt>
                <c:pt idx="883">
                  <c:v>1.65</c:v>
                </c:pt>
                <c:pt idx="884">
                  <c:v>1.65</c:v>
                </c:pt>
                <c:pt idx="885">
                  <c:v>1.65</c:v>
                </c:pt>
                <c:pt idx="886">
                  <c:v>1.65</c:v>
                </c:pt>
                <c:pt idx="887">
                  <c:v>1.65</c:v>
                </c:pt>
                <c:pt idx="888">
                  <c:v>1.65</c:v>
                </c:pt>
                <c:pt idx="889">
                  <c:v>1.65</c:v>
                </c:pt>
                <c:pt idx="890">
                  <c:v>1.65</c:v>
                </c:pt>
                <c:pt idx="891">
                  <c:v>1.65</c:v>
                </c:pt>
                <c:pt idx="892">
                  <c:v>1.65</c:v>
                </c:pt>
                <c:pt idx="893">
                  <c:v>1.65</c:v>
                </c:pt>
                <c:pt idx="894">
                  <c:v>1.65</c:v>
                </c:pt>
                <c:pt idx="895">
                  <c:v>1.65</c:v>
                </c:pt>
                <c:pt idx="896">
                  <c:v>1.65</c:v>
                </c:pt>
                <c:pt idx="897">
                  <c:v>1.65</c:v>
                </c:pt>
                <c:pt idx="898">
                  <c:v>1.65</c:v>
                </c:pt>
                <c:pt idx="899">
                  <c:v>1.65</c:v>
                </c:pt>
                <c:pt idx="900">
                  <c:v>1.65</c:v>
                </c:pt>
                <c:pt idx="901">
                  <c:v>1.65</c:v>
                </c:pt>
                <c:pt idx="902">
                  <c:v>1.65</c:v>
                </c:pt>
                <c:pt idx="903">
                  <c:v>1.65</c:v>
                </c:pt>
                <c:pt idx="904">
                  <c:v>1.65</c:v>
                </c:pt>
                <c:pt idx="905">
                  <c:v>1.65</c:v>
                </c:pt>
                <c:pt idx="906">
                  <c:v>1.65</c:v>
                </c:pt>
                <c:pt idx="907">
                  <c:v>1.65</c:v>
                </c:pt>
                <c:pt idx="908">
                  <c:v>1.65</c:v>
                </c:pt>
                <c:pt idx="909">
                  <c:v>1.65</c:v>
                </c:pt>
                <c:pt idx="910">
                  <c:v>1.65</c:v>
                </c:pt>
                <c:pt idx="911">
                  <c:v>1.65</c:v>
                </c:pt>
                <c:pt idx="912">
                  <c:v>1.65</c:v>
                </c:pt>
                <c:pt idx="913">
                  <c:v>1.65</c:v>
                </c:pt>
                <c:pt idx="914">
                  <c:v>1.65</c:v>
                </c:pt>
                <c:pt idx="915">
                  <c:v>1.65</c:v>
                </c:pt>
                <c:pt idx="916">
                  <c:v>1.65</c:v>
                </c:pt>
                <c:pt idx="917">
                  <c:v>1.65</c:v>
                </c:pt>
                <c:pt idx="918">
                  <c:v>1.65</c:v>
                </c:pt>
                <c:pt idx="919">
                  <c:v>1.65</c:v>
                </c:pt>
                <c:pt idx="920">
                  <c:v>1.65</c:v>
                </c:pt>
                <c:pt idx="921">
                  <c:v>1.65</c:v>
                </c:pt>
                <c:pt idx="922">
                  <c:v>1.65</c:v>
                </c:pt>
                <c:pt idx="923">
                  <c:v>1.65</c:v>
                </c:pt>
                <c:pt idx="924">
                  <c:v>1.65</c:v>
                </c:pt>
                <c:pt idx="925">
                  <c:v>1.65</c:v>
                </c:pt>
                <c:pt idx="926">
                  <c:v>1.65</c:v>
                </c:pt>
                <c:pt idx="927">
                  <c:v>1.65</c:v>
                </c:pt>
                <c:pt idx="928">
                  <c:v>1.65</c:v>
                </c:pt>
                <c:pt idx="929">
                  <c:v>1.65</c:v>
                </c:pt>
                <c:pt idx="930">
                  <c:v>1.65</c:v>
                </c:pt>
                <c:pt idx="931">
                  <c:v>1.65</c:v>
                </c:pt>
                <c:pt idx="932">
                  <c:v>1.65</c:v>
                </c:pt>
                <c:pt idx="933">
                  <c:v>1.65</c:v>
                </c:pt>
                <c:pt idx="934">
                  <c:v>1.65</c:v>
                </c:pt>
                <c:pt idx="935">
                  <c:v>1.65</c:v>
                </c:pt>
                <c:pt idx="936">
                  <c:v>1.65</c:v>
                </c:pt>
                <c:pt idx="937">
                  <c:v>1.65</c:v>
                </c:pt>
                <c:pt idx="938">
                  <c:v>1.65</c:v>
                </c:pt>
                <c:pt idx="939">
                  <c:v>1.65</c:v>
                </c:pt>
                <c:pt idx="940">
                  <c:v>1.65</c:v>
                </c:pt>
                <c:pt idx="941">
                  <c:v>1.65</c:v>
                </c:pt>
                <c:pt idx="942">
                  <c:v>1.65</c:v>
                </c:pt>
                <c:pt idx="943">
                  <c:v>1.65</c:v>
                </c:pt>
                <c:pt idx="944">
                  <c:v>1.65</c:v>
                </c:pt>
                <c:pt idx="945">
                  <c:v>1.65</c:v>
                </c:pt>
                <c:pt idx="946">
                  <c:v>1.65</c:v>
                </c:pt>
                <c:pt idx="947">
                  <c:v>1.65</c:v>
                </c:pt>
                <c:pt idx="948">
                  <c:v>1.65</c:v>
                </c:pt>
                <c:pt idx="949">
                  <c:v>1.65</c:v>
                </c:pt>
                <c:pt idx="950">
                  <c:v>1.65</c:v>
                </c:pt>
                <c:pt idx="951">
                  <c:v>1.65</c:v>
                </c:pt>
                <c:pt idx="952">
                  <c:v>1.65</c:v>
                </c:pt>
                <c:pt idx="953">
                  <c:v>1.65</c:v>
                </c:pt>
                <c:pt idx="954">
                  <c:v>1.65</c:v>
                </c:pt>
                <c:pt idx="955">
                  <c:v>1.65</c:v>
                </c:pt>
                <c:pt idx="956">
                  <c:v>1.65</c:v>
                </c:pt>
                <c:pt idx="957">
                  <c:v>1.65</c:v>
                </c:pt>
                <c:pt idx="958">
                  <c:v>1.65</c:v>
                </c:pt>
                <c:pt idx="959">
                  <c:v>1.65</c:v>
                </c:pt>
                <c:pt idx="960">
                  <c:v>1.65</c:v>
                </c:pt>
                <c:pt idx="961">
                  <c:v>1.65</c:v>
                </c:pt>
                <c:pt idx="962">
                  <c:v>1.65</c:v>
                </c:pt>
                <c:pt idx="963">
                  <c:v>1.65</c:v>
                </c:pt>
                <c:pt idx="964">
                  <c:v>1.65</c:v>
                </c:pt>
                <c:pt idx="965">
                  <c:v>1.65</c:v>
                </c:pt>
                <c:pt idx="966">
                  <c:v>1.65</c:v>
                </c:pt>
                <c:pt idx="967">
                  <c:v>1.65</c:v>
                </c:pt>
                <c:pt idx="968">
                  <c:v>1.65</c:v>
                </c:pt>
                <c:pt idx="969">
                  <c:v>1.65</c:v>
                </c:pt>
                <c:pt idx="970">
                  <c:v>1.65</c:v>
                </c:pt>
                <c:pt idx="971">
                  <c:v>1.65</c:v>
                </c:pt>
                <c:pt idx="972">
                  <c:v>1.65</c:v>
                </c:pt>
                <c:pt idx="973">
                  <c:v>1.65</c:v>
                </c:pt>
                <c:pt idx="974">
                  <c:v>1.65</c:v>
                </c:pt>
                <c:pt idx="975">
                  <c:v>1.65</c:v>
                </c:pt>
                <c:pt idx="976">
                  <c:v>1.65</c:v>
                </c:pt>
                <c:pt idx="977">
                  <c:v>1.65</c:v>
                </c:pt>
                <c:pt idx="978">
                  <c:v>1.65</c:v>
                </c:pt>
                <c:pt idx="979">
                  <c:v>1.65</c:v>
                </c:pt>
                <c:pt idx="980">
                  <c:v>1.65</c:v>
                </c:pt>
                <c:pt idx="981">
                  <c:v>1.65</c:v>
                </c:pt>
                <c:pt idx="982">
                  <c:v>1.65</c:v>
                </c:pt>
                <c:pt idx="983">
                  <c:v>1.65</c:v>
                </c:pt>
                <c:pt idx="984">
                  <c:v>1.65</c:v>
                </c:pt>
                <c:pt idx="985">
                  <c:v>1.65</c:v>
                </c:pt>
                <c:pt idx="986">
                  <c:v>1.65</c:v>
                </c:pt>
                <c:pt idx="987">
                  <c:v>1.65</c:v>
                </c:pt>
                <c:pt idx="988">
                  <c:v>1.65</c:v>
                </c:pt>
                <c:pt idx="989">
                  <c:v>1.65</c:v>
                </c:pt>
                <c:pt idx="990">
                  <c:v>1.65</c:v>
                </c:pt>
                <c:pt idx="991">
                  <c:v>1.65</c:v>
                </c:pt>
                <c:pt idx="992">
                  <c:v>1.65</c:v>
                </c:pt>
                <c:pt idx="993">
                  <c:v>1.65</c:v>
                </c:pt>
                <c:pt idx="994">
                  <c:v>1.65</c:v>
                </c:pt>
                <c:pt idx="995">
                  <c:v>1.65</c:v>
                </c:pt>
                <c:pt idx="996">
                  <c:v>1.65</c:v>
                </c:pt>
                <c:pt idx="997">
                  <c:v>1.65</c:v>
                </c:pt>
                <c:pt idx="998">
                  <c:v>1.65</c:v>
                </c:pt>
                <c:pt idx="999">
                  <c:v>1.65</c:v>
                </c:pt>
                <c:pt idx="1000">
                  <c:v>1.65</c:v>
                </c:pt>
                <c:pt idx="1001">
                  <c:v>1.65</c:v>
                </c:pt>
                <c:pt idx="1002">
                  <c:v>1.65</c:v>
                </c:pt>
                <c:pt idx="1003">
                  <c:v>1.65</c:v>
                </c:pt>
                <c:pt idx="1004">
                  <c:v>1.65</c:v>
                </c:pt>
                <c:pt idx="1005">
                  <c:v>1.65</c:v>
                </c:pt>
                <c:pt idx="1006">
                  <c:v>1.65</c:v>
                </c:pt>
                <c:pt idx="1007">
                  <c:v>1.65</c:v>
                </c:pt>
                <c:pt idx="1008">
                  <c:v>1.65</c:v>
                </c:pt>
                <c:pt idx="1009">
                  <c:v>1.65</c:v>
                </c:pt>
                <c:pt idx="1010">
                  <c:v>1.65</c:v>
                </c:pt>
                <c:pt idx="1011">
                  <c:v>1.65</c:v>
                </c:pt>
                <c:pt idx="1012">
                  <c:v>1.65</c:v>
                </c:pt>
                <c:pt idx="1013">
                  <c:v>1.65</c:v>
                </c:pt>
                <c:pt idx="1014">
                  <c:v>1.65</c:v>
                </c:pt>
                <c:pt idx="1015">
                  <c:v>1.65</c:v>
                </c:pt>
                <c:pt idx="1016">
                  <c:v>1.65</c:v>
                </c:pt>
                <c:pt idx="1017">
                  <c:v>1.65</c:v>
                </c:pt>
                <c:pt idx="1018">
                  <c:v>1.65</c:v>
                </c:pt>
                <c:pt idx="1019">
                  <c:v>1.65</c:v>
                </c:pt>
                <c:pt idx="1020">
                  <c:v>1.65</c:v>
                </c:pt>
                <c:pt idx="1021">
                  <c:v>1.65</c:v>
                </c:pt>
                <c:pt idx="1022">
                  <c:v>1.65</c:v>
                </c:pt>
                <c:pt idx="1023">
                  <c:v>1.65</c:v>
                </c:pt>
                <c:pt idx="1024">
                  <c:v>1.65</c:v>
                </c:pt>
                <c:pt idx="1025">
                  <c:v>1.65</c:v>
                </c:pt>
                <c:pt idx="1026">
                  <c:v>1.65</c:v>
                </c:pt>
                <c:pt idx="1027">
                  <c:v>1.65</c:v>
                </c:pt>
                <c:pt idx="1028">
                  <c:v>1.65</c:v>
                </c:pt>
                <c:pt idx="1029">
                  <c:v>1.65</c:v>
                </c:pt>
                <c:pt idx="1030">
                  <c:v>1.65</c:v>
                </c:pt>
                <c:pt idx="1031">
                  <c:v>1.65</c:v>
                </c:pt>
                <c:pt idx="1032">
                  <c:v>1.65</c:v>
                </c:pt>
                <c:pt idx="1033">
                  <c:v>1.65</c:v>
                </c:pt>
                <c:pt idx="1034">
                  <c:v>1.65</c:v>
                </c:pt>
                <c:pt idx="1035">
                  <c:v>1.65</c:v>
                </c:pt>
                <c:pt idx="1036">
                  <c:v>1.65</c:v>
                </c:pt>
                <c:pt idx="1037">
                  <c:v>1.65</c:v>
                </c:pt>
                <c:pt idx="1038">
                  <c:v>1.65</c:v>
                </c:pt>
                <c:pt idx="1039">
                  <c:v>1.65</c:v>
                </c:pt>
                <c:pt idx="1040">
                  <c:v>1.65</c:v>
                </c:pt>
                <c:pt idx="1041">
                  <c:v>1.65</c:v>
                </c:pt>
                <c:pt idx="1042">
                  <c:v>1.65</c:v>
                </c:pt>
                <c:pt idx="1043">
                  <c:v>1.65</c:v>
                </c:pt>
                <c:pt idx="1044">
                  <c:v>1.65</c:v>
                </c:pt>
                <c:pt idx="1045">
                  <c:v>1.65</c:v>
                </c:pt>
                <c:pt idx="1046">
                  <c:v>1.65</c:v>
                </c:pt>
                <c:pt idx="1047">
                  <c:v>1.65</c:v>
                </c:pt>
                <c:pt idx="1048">
                  <c:v>1.65</c:v>
                </c:pt>
                <c:pt idx="1049">
                  <c:v>1.65</c:v>
                </c:pt>
                <c:pt idx="1050">
                  <c:v>1.65</c:v>
                </c:pt>
                <c:pt idx="1051">
                  <c:v>1.65</c:v>
                </c:pt>
                <c:pt idx="1052">
                  <c:v>1.65</c:v>
                </c:pt>
                <c:pt idx="1053">
                  <c:v>1.65</c:v>
                </c:pt>
                <c:pt idx="1054">
                  <c:v>1.65</c:v>
                </c:pt>
                <c:pt idx="1055">
                  <c:v>1.65</c:v>
                </c:pt>
                <c:pt idx="1056">
                  <c:v>1.65</c:v>
                </c:pt>
                <c:pt idx="1057">
                  <c:v>1.65</c:v>
                </c:pt>
                <c:pt idx="1058">
                  <c:v>1.65</c:v>
                </c:pt>
                <c:pt idx="1059">
                  <c:v>1.65</c:v>
                </c:pt>
                <c:pt idx="1060">
                  <c:v>1.65</c:v>
                </c:pt>
                <c:pt idx="1061">
                  <c:v>1.65</c:v>
                </c:pt>
                <c:pt idx="1062">
                  <c:v>1.65</c:v>
                </c:pt>
                <c:pt idx="1063">
                  <c:v>1.65</c:v>
                </c:pt>
                <c:pt idx="1064">
                  <c:v>1.65</c:v>
                </c:pt>
                <c:pt idx="1065">
                  <c:v>1.65</c:v>
                </c:pt>
                <c:pt idx="1066">
                  <c:v>1.65</c:v>
                </c:pt>
                <c:pt idx="1067">
                  <c:v>1.65</c:v>
                </c:pt>
                <c:pt idx="1068">
                  <c:v>1.65</c:v>
                </c:pt>
                <c:pt idx="1069">
                  <c:v>1.65</c:v>
                </c:pt>
                <c:pt idx="1070">
                  <c:v>1.65</c:v>
                </c:pt>
                <c:pt idx="1071">
                  <c:v>1.65</c:v>
                </c:pt>
                <c:pt idx="1072">
                  <c:v>1.65</c:v>
                </c:pt>
                <c:pt idx="1073">
                  <c:v>1.65</c:v>
                </c:pt>
                <c:pt idx="1074">
                  <c:v>1.65</c:v>
                </c:pt>
                <c:pt idx="1075">
                  <c:v>1.65</c:v>
                </c:pt>
                <c:pt idx="1076">
                  <c:v>1.65</c:v>
                </c:pt>
                <c:pt idx="1077">
                  <c:v>1.65</c:v>
                </c:pt>
                <c:pt idx="1078">
                  <c:v>1.65</c:v>
                </c:pt>
                <c:pt idx="1079">
                  <c:v>1.65</c:v>
                </c:pt>
                <c:pt idx="1080">
                  <c:v>1.65</c:v>
                </c:pt>
                <c:pt idx="1081">
                  <c:v>1.65</c:v>
                </c:pt>
                <c:pt idx="1082">
                  <c:v>1.65</c:v>
                </c:pt>
                <c:pt idx="1083">
                  <c:v>1.65</c:v>
                </c:pt>
                <c:pt idx="1084">
                  <c:v>1.65</c:v>
                </c:pt>
                <c:pt idx="1085">
                  <c:v>1.65</c:v>
                </c:pt>
                <c:pt idx="1086">
                  <c:v>1.65</c:v>
                </c:pt>
                <c:pt idx="1087">
                  <c:v>1.65</c:v>
                </c:pt>
                <c:pt idx="1088">
                  <c:v>1.65</c:v>
                </c:pt>
                <c:pt idx="1089">
                  <c:v>1.65</c:v>
                </c:pt>
                <c:pt idx="1090">
                  <c:v>1.65</c:v>
                </c:pt>
                <c:pt idx="1091">
                  <c:v>1.65</c:v>
                </c:pt>
                <c:pt idx="1092">
                  <c:v>1.65</c:v>
                </c:pt>
                <c:pt idx="1093">
                  <c:v>1.65</c:v>
                </c:pt>
                <c:pt idx="1094">
                  <c:v>1.65</c:v>
                </c:pt>
                <c:pt idx="1095">
                  <c:v>1.65</c:v>
                </c:pt>
                <c:pt idx="1096">
                  <c:v>1.65</c:v>
                </c:pt>
                <c:pt idx="1097">
                  <c:v>1.65</c:v>
                </c:pt>
                <c:pt idx="1098">
                  <c:v>1.65</c:v>
                </c:pt>
                <c:pt idx="1099">
                  <c:v>1.65</c:v>
                </c:pt>
                <c:pt idx="1100">
                  <c:v>1.65</c:v>
                </c:pt>
                <c:pt idx="1101">
                  <c:v>1.65</c:v>
                </c:pt>
                <c:pt idx="1102">
                  <c:v>1.65</c:v>
                </c:pt>
                <c:pt idx="1103">
                  <c:v>1.65</c:v>
                </c:pt>
                <c:pt idx="1104">
                  <c:v>1.65</c:v>
                </c:pt>
                <c:pt idx="1105">
                  <c:v>1.65</c:v>
                </c:pt>
                <c:pt idx="1106">
                  <c:v>1.65</c:v>
                </c:pt>
                <c:pt idx="1107">
                  <c:v>1.65</c:v>
                </c:pt>
                <c:pt idx="1108">
                  <c:v>1.65</c:v>
                </c:pt>
                <c:pt idx="1109">
                  <c:v>1.65</c:v>
                </c:pt>
                <c:pt idx="1110">
                  <c:v>1.65</c:v>
                </c:pt>
                <c:pt idx="1111">
                  <c:v>1.65</c:v>
                </c:pt>
                <c:pt idx="1112">
                  <c:v>1.65</c:v>
                </c:pt>
                <c:pt idx="1113">
                  <c:v>1.65</c:v>
                </c:pt>
                <c:pt idx="1114">
                  <c:v>1.65</c:v>
                </c:pt>
                <c:pt idx="1115">
                  <c:v>1.65</c:v>
                </c:pt>
                <c:pt idx="1116">
                  <c:v>1.65</c:v>
                </c:pt>
                <c:pt idx="1117">
                  <c:v>1.65</c:v>
                </c:pt>
                <c:pt idx="1118">
                  <c:v>1.65</c:v>
                </c:pt>
                <c:pt idx="1119">
                  <c:v>1.65</c:v>
                </c:pt>
                <c:pt idx="1120">
                  <c:v>1.65</c:v>
                </c:pt>
                <c:pt idx="1121">
                  <c:v>1.65</c:v>
                </c:pt>
                <c:pt idx="1122">
                  <c:v>1.65</c:v>
                </c:pt>
                <c:pt idx="1123">
                  <c:v>1.65</c:v>
                </c:pt>
                <c:pt idx="1124">
                  <c:v>1.65</c:v>
                </c:pt>
                <c:pt idx="1125">
                  <c:v>1.65</c:v>
                </c:pt>
                <c:pt idx="1126">
                  <c:v>1.65</c:v>
                </c:pt>
                <c:pt idx="1127">
                  <c:v>1.65</c:v>
                </c:pt>
                <c:pt idx="1128">
                  <c:v>1.65</c:v>
                </c:pt>
                <c:pt idx="1129">
                  <c:v>1.65</c:v>
                </c:pt>
                <c:pt idx="1130">
                  <c:v>1.65</c:v>
                </c:pt>
                <c:pt idx="1131">
                  <c:v>1.65</c:v>
                </c:pt>
                <c:pt idx="1132">
                  <c:v>1.65</c:v>
                </c:pt>
                <c:pt idx="1133">
                  <c:v>1.65</c:v>
                </c:pt>
                <c:pt idx="1134">
                  <c:v>1.65</c:v>
                </c:pt>
                <c:pt idx="1135">
                  <c:v>1.65</c:v>
                </c:pt>
                <c:pt idx="1136">
                  <c:v>1.65</c:v>
                </c:pt>
                <c:pt idx="1137">
                  <c:v>1.65</c:v>
                </c:pt>
                <c:pt idx="1138">
                  <c:v>1.65</c:v>
                </c:pt>
                <c:pt idx="1139">
                  <c:v>1.65</c:v>
                </c:pt>
                <c:pt idx="1140">
                  <c:v>1.65</c:v>
                </c:pt>
                <c:pt idx="1141">
                  <c:v>1.65</c:v>
                </c:pt>
                <c:pt idx="1142">
                  <c:v>1.65</c:v>
                </c:pt>
                <c:pt idx="1143">
                  <c:v>1.65</c:v>
                </c:pt>
                <c:pt idx="1144">
                  <c:v>1.65</c:v>
                </c:pt>
                <c:pt idx="1145">
                  <c:v>1.65</c:v>
                </c:pt>
                <c:pt idx="1146">
                  <c:v>1.65</c:v>
                </c:pt>
                <c:pt idx="1147">
                  <c:v>1.65</c:v>
                </c:pt>
                <c:pt idx="1148">
                  <c:v>1.65</c:v>
                </c:pt>
                <c:pt idx="1149">
                  <c:v>1.65</c:v>
                </c:pt>
                <c:pt idx="1150">
                  <c:v>1.65</c:v>
                </c:pt>
                <c:pt idx="1151">
                  <c:v>1.65</c:v>
                </c:pt>
                <c:pt idx="1152">
                  <c:v>1.65</c:v>
                </c:pt>
                <c:pt idx="1153">
                  <c:v>1.65</c:v>
                </c:pt>
                <c:pt idx="1154">
                  <c:v>1.65</c:v>
                </c:pt>
                <c:pt idx="1155">
                  <c:v>1.65</c:v>
                </c:pt>
                <c:pt idx="1156">
                  <c:v>1.65</c:v>
                </c:pt>
                <c:pt idx="1157">
                  <c:v>1.65</c:v>
                </c:pt>
                <c:pt idx="1158">
                  <c:v>1.65</c:v>
                </c:pt>
                <c:pt idx="1159">
                  <c:v>1.65</c:v>
                </c:pt>
                <c:pt idx="1160">
                  <c:v>1.65</c:v>
                </c:pt>
                <c:pt idx="1161">
                  <c:v>1.65</c:v>
                </c:pt>
                <c:pt idx="1162">
                  <c:v>1.65</c:v>
                </c:pt>
                <c:pt idx="1163">
                  <c:v>1.65</c:v>
                </c:pt>
                <c:pt idx="1164">
                  <c:v>1.65</c:v>
                </c:pt>
                <c:pt idx="1165">
                  <c:v>1.65</c:v>
                </c:pt>
                <c:pt idx="1166">
                  <c:v>1.65</c:v>
                </c:pt>
                <c:pt idx="1167">
                  <c:v>1.65</c:v>
                </c:pt>
                <c:pt idx="1168">
                  <c:v>1.65</c:v>
                </c:pt>
                <c:pt idx="1169">
                  <c:v>1.65</c:v>
                </c:pt>
                <c:pt idx="1170">
                  <c:v>1.65</c:v>
                </c:pt>
                <c:pt idx="1171">
                  <c:v>1.65</c:v>
                </c:pt>
                <c:pt idx="1172">
                  <c:v>1.65</c:v>
                </c:pt>
                <c:pt idx="1173">
                  <c:v>1.65</c:v>
                </c:pt>
                <c:pt idx="1174">
                  <c:v>1.65</c:v>
                </c:pt>
                <c:pt idx="1175">
                  <c:v>1.65</c:v>
                </c:pt>
                <c:pt idx="1176">
                  <c:v>1.65</c:v>
                </c:pt>
                <c:pt idx="1177">
                  <c:v>1.65</c:v>
                </c:pt>
                <c:pt idx="1178">
                  <c:v>1.65</c:v>
                </c:pt>
                <c:pt idx="1179">
                  <c:v>1.65</c:v>
                </c:pt>
                <c:pt idx="1180">
                  <c:v>1.65</c:v>
                </c:pt>
                <c:pt idx="1181">
                  <c:v>1.65</c:v>
                </c:pt>
                <c:pt idx="1182">
                  <c:v>1.65</c:v>
                </c:pt>
                <c:pt idx="1183">
                  <c:v>1.65</c:v>
                </c:pt>
                <c:pt idx="1184">
                  <c:v>1.65</c:v>
                </c:pt>
                <c:pt idx="1185">
                  <c:v>1.65</c:v>
                </c:pt>
                <c:pt idx="1186">
                  <c:v>1.65</c:v>
                </c:pt>
                <c:pt idx="1187">
                  <c:v>1.65</c:v>
                </c:pt>
                <c:pt idx="1188">
                  <c:v>1.65</c:v>
                </c:pt>
                <c:pt idx="1189">
                  <c:v>1.65</c:v>
                </c:pt>
                <c:pt idx="1190">
                  <c:v>1.65</c:v>
                </c:pt>
                <c:pt idx="1191">
                  <c:v>1.65</c:v>
                </c:pt>
                <c:pt idx="1192">
                  <c:v>1.65</c:v>
                </c:pt>
                <c:pt idx="1193">
                  <c:v>1.65</c:v>
                </c:pt>
                <c:pt idx="1194">
                  <c:v>1.65</c:v>
                </c:pt>
                <c:pt idx="1195">
                  <c:v>1.65</c:v>
                </c:pt>
                <c:pt idx="1196">
                  <c:v>1.65</c:v>
                </c:pt>
                <c:pt idx="1197">
                  <c:v>1.65</c:v>
                </c:pt>
                <c:pt idx="1198">
                  <c:v>1.65</c:v>
                </c:pt>
                <c:pt idx="1199">
                  <c:v>1.65</c:v>
                </c:pt>
                <c:pt idx="1200">
                  <c:v>1.65</c:v>
                </c:pt>
                <c:pt idx="1201">
                  <c:v>1.65</c:v>
                </c:pt>
                <c:pt idx="1202">
                  <c:v>1.65</c:v>
                </c:pt>
                <c:pt idx="1203">
                  <c:v>1.65</c:v>
                </c:pt>
                <c:pt idx="1204">
                  <c:v>1.65</c:v>
                </c:pt>
                <c:pt idx="1205">
                  <c:v>1.65</c:v>
                </c:pt>
                <c:pt idx="1206">
                  <c:v>1.65</c:v>
                </c:pt>
                <c:pt idx="1207">
                  <c:v>1.65</c:v>
                </c:pt>
                <c:pt idx="1208">
                  <c:v>1.65</c:v>
                </c:pt>
                <c:pt idx="1209">
                  <c:v>1.65</c:v>
                </c:pt>
                <c:pt idx="1210">
                  <c:v>1.65</c:v>
                </c:pt>
                <c:pt idx="1211">
                  <c:v>1.65</c:v>
                </c:pt>
                <c:pt idx="1212">
                  <c:v>1.65</c:v>
                </c:pt>
                <c:pt idx="1213">
                  <c:v>1.65</c:v>
                </c:pt>
                <c:pt idx="1214">
                  <c:v>1.65</c:v>
                </c:pt>
                <c:pt idx="1215">
                  <c:v>1.65</c:v>
                </c:pt>
                <c:pt idx="1216">
                  <c:v>1.65</c:v>
                </c:pt>
                <c:pt idx="1217">
                  <c:v>1.65</c:v>
                </c:pt>
                <c:pt idx="1218">
                  <c:v>1.65</c:v>
                </c:pt>
                <c:pt idx="1219">
                  <c:v>1.65</c:v>
                </c:pt>
                <c:pt idx="1220">
                  <c:v>1.65</c:v>
                </c:pt>
                <c:pt idx="1221">
                  <c:v>1.65</c:v>
                </c:pt>
                <c:pt idx="1222">
                  <c:v>1.65</c:v>
                </c:pt>
                <c:pt idx="1223">
                  <c:v>1.65</c:v>
                </c:pt>
                <c:pt idx="1224">
                  <c:v>1.65</c:v>
                </c:pt>
                <c:pt idx="1225">
                  <c:v>1.65</c:v>
                </c:pt>
                <c:pt idx="1226">
                  <c:v>1.65</c:v>
                </c:pt>
                <c:pt idx="1227">
                  <c:v>1.65</c:v>
                </c:pt>
                <c:pt idx="1228">
                  <c:v>1.65</c:v>
                </c:pt>
                <c:pt idx="1229">
                  <c:v>1.65</c:v>
                </c:pt>
                <c:pt idx="1230">
                  <c:v>1.65</c:v>
                </c:pt>
                <c:pt idx="1231">
                  <c:v>1.65</c:v>
                </c:pt>
                <c:pt idx="1232">
                  <c:v>1.65</c:v>
                </c:pt>
                <c:pt idx="1233">
                  <c:v>1.65</c:v>
                </c:pt>
                <c:pt idx="1234">
                  <c:v>1.65</c:v>
                </c:pt>
                <c:pt idx="1235">
                  <c:v>1.65</c:v>
                </c:pt>
                <c:pt idx="1236">
                  <c:v>1.65</c:v>
                </c:pt>
                <c:pt idx="1237">
                  <c:v>1.65</c:v>
                </c:pt>
                <c:pt idx="1238">
                  <c:v>1.65</c:v>
                </c:pt>
                <c:pt idx="1239">
                  <c:v>1.65</c:v>
                </c:pt>
                <c:pt idx="1240">
                  <c:v>1.65</c:v>
                </c:pt>
                <c:pt idx="1241">
                  <c:v>1.65</c:v>
                </c:pt>
                <c:pt idx="1242">
                  <c:v>1.65</c:v>
                </c:pt>
                <c:pt idx="1243">
                  <c:v>1.65</c:v>
                </c:pt>
                <c:pt idx="1244">
                  <c:v>1.65</c:v>
                </c:pt>
                <c:pt idx="1245">
                  <c:v>1.65</c:v>
                </c:pt>
                <c:pt idx="1246">
                  <c:v>1.65</c:v>
                </c:pt>
                <c:pt idx="1247">
                  <c:v>1.65</c:v>
                </c:pt>
                <c:pt idx="1248">
                  <c:v>1.65</c:v>
                </c:pt>
                <c:pt idx="1249">
                  <c:v>1.65</c:v>
                </c:pt>
                <c:pt idx="1250">
                  <c:v>1.65</c:v>
                </c:pt>
                <c:pt idx="1251">
                  <c:v>1.65</c:v>
                </c:pt>
                <c:pt idx="1252">
                  <c:v>1.65</c:v>
                </c:pt>
                <c:pt idx="1253">
                  <c:v>1.65</c:v>
                </c:pt>
                <c:pt idx="1254">
                  <c:v>1.65</c:v>
                </c:pt>
                <c:pt idx="1255">
                  <c:v>1.65</c:v>
                </c:pt>
                <c:pt idx="1256">
                  <c:v>1.65</c:v>
                </c:pt>
                <c:pt idx="1257">
                  <c:v>1.65</c:v>
                </c:pt>
                <c:pt idx="1258">
                  <c:v>1.65</c:v>
                </c:pt>
                <c:pt idx="1259">
                  <c:v>1.65</c:v>
                </c:pt>
                <c:pt idx="1260">
                  <c:v>1.65</c:v>
                </c:pt>
                <c:pt idx="1261">
                  <c:v>1.65</c:v>
                </c:pt>
                <c:pt idx="1262">
                  <c:v>1.65</c:v>
                </c:pt>
                <c:pt idx="1263">
                  <c:v>1.65</c:v>
                </c:pt>
                <c:pt idx="1264">
                  <c:v>1.65</c:v>
                </c:pt>
                <c:pt idx="1265">
                  <c:v>1.65</c:v>
                </c:pt>
                <c:pt idx="1266">
                  <c:v>1.65</c:v>
                </c:pt>
                <c:pt idx="1267">
                  <c:v>1.65</c:v>
                </c:pt>
                <c:pt idx="1268">
                  <c:v>1.65</c:v>
                </c:pt>
                <c:pt idx="1269">
                  <c:v>1.65</c:v>
                </c:pt>
                <c:pt idx="1270">
                  <c:v>1.65</c:v>
                </c:pt>
                <c:pt idx="1271">
                  <c:v>1.65</c:v>
                </c:pt>
                <c:pt idx="1272">
                  <c:v>1.65</c:v>
                </c:pt>
                <c:pt idx="1273">
                  <c:v>1.65</c:v>
                </c:pt>
                <c:pt idx="1274">
                  <c:v>1.65</c:v>
                </c:pt>
                <c:pt idx="1275">
                  <c:v>1.65</c:v>
                </c:pt>
                <c:pt idx="1276">
                  <c:v>1.65</c:v>
                </c:pt>
                <c:pt idx="1277">
                  <c:v>1.65</c:v>
                </c:pt>
                <c:pt idx="1278">
                  <c:v>1.65</c:v>
                </c:pt>
                <c:pt idx="1279">
                  <c:v>1.65</c:v>
                </c:pt>
                <c:pt idx="1280">
                  <c:v>1.65</c:v>
                </c:pt>
                <c:pt idx="1281">
                  <c:v>1.65</c:v>
                </c:pt>
                <c:pt idx="1282">
                  <c:v>1.65</c:v>
                </c:pt>
                <c:pt idx="1283">
                  <c:v>1.65</c:v>
                </c:pt>
                <c:pt idx="1284">
                  <c:v>1.65</c:v>
                </c:pt>
                <c:pt idx="1285">
                  <c:v>1.65</c:v>
                </c:pt>
                <c:pt idx="1286">
                  <c:v>1.65</c:v>
                </c:pt>
                <c:pt idx="1287">
                  <c:v>1.65</c:v>
                </c:pt>
                <c:pt idx="1288">
                  <c:v>1.65</c:v>
                </c:pt>
                <c:pt idx="1289">
                  <c:v>1.65</c:v>
                </c:pt>
                <c:pt idx="1290">
                  <c:v>1.65</c:v>
                </c:pt>
                <c:pt idx="1291">
                  <c:v>1.65</c:v>
                </c:pt>
                <c:pt idx="1292">
                  <c:v>1.65</c:v>
                </c:pt>
                <c:pt idx="1293">
                  <c:v>1.65</c:v>
                </c:pt>
                <c:pt idx="1294">
                  <c:v>1.65</c:v>
                </c:pt>
                <c:pt idx="1295">
                  <c:v>1.65</c:v>
                </c:pt>
                <c:pt idx="1296">
                  <c:v>1.65</c:v>
                </c:pt>
                <c:pt idx="1297">
                  <c:v>1.65</c:v>
                </c:pt>
                <c:pt idx="1298">
                  <c:v>1.65</c:v>
                </c:pt>
                <c:pt idx="1299">
                  <c:v>1.65</c:v>
                </c:pt>
                <c:pt idx="1300">
                  <c:v>1.65</c:v>
                </c:pt>
                <c:pt idx="1301">
                  <c:v>1.65</c:v>
                </c:pt>
                <c:pt idx="1302">
                  <c:v>1.65</c:v>
                </c:pt>
                <c:pt idx="1303">
                  <c:v>1.65</c:v>
                </c:pt>
                <c:pt idx="1304">
                  <c:v>1.65</c:v>
                </c:pt>
                <c:pt idx="1305">
                  <c:v>1.65</c:v>
                </c:pt>
                <c:pt idx="1306">
                  <c:v>1.65</c:v>
                </c:pt>
                <c:pt idx="1307">
                  <c:v>1.65</c:v>
                </c:pt>
                <c:pt idx="1308">
                  <c:v>1.65</c:v>
                </c:pt>
                <c:pt idx="1309">
                  <c:v>1.65</c:v>
                </c:pt>
                <c:pt idx="1310">
                  <c:v>1.65</c:v>
                </c:pt>
                <c:pt idx="1311">
                  <c:v>1.65</c:v>
                </c:pt>
                <c:pt idx="1312">
                  <c:v>1.65</c:v>
                </c:pt>
                <c:pt idx="1313">
                  <c:v>1.65</c:v>
                </c:pt>
                <c:pt idx="1314">
                  <c:v>1.65</c:v>
                </c:pt>
                <c:pt idx="1315">
                  <c:v>1.65</c:v>
                </c:pt>
                <c:pt idx="1316">
                  <c:v>1.65</c:v>
                </c:pt>
                <c:pt idx="1317">
                  <c:v>1.65</c:v>
                </c:pt>
                <c:pt idx="1318">
                  <c:v>1.65</c:v>
                </c:pt>
                <c:pt idx="1319">
                  <c:v>1.65</c:v>
                </c:pt>
                <c:pt idx="1320">
                  <c:v>1.65</c:v>
                </c:pt>
                <c:pt idx="1321">
                  <c:v>1.65</c:v>
                </c:pt>
                <c:pt idx="1322">
                  <c:v>1.65</c:v>
                </c:pt>
                <c:pt idx="1323">
                  <c:v>1.65</c:v>
                </c:pt>
                <c:pt idx="1324">
                  <c:v>1.65</c:v>
                </c:pt>
                <c:pt idx="1325">
                  <c:v>1.65</c:v>
                </c:pt>
                <c:pt idx="1326">
                  <c:v>1.65</c:v>
                </c:pt>
                <c:pt idx="1327">
                  <c:v>1.65</c:v>
                </c:pt>
                <c:pt idx="1328">
                  <c:v>1.65</c:v>
                </c:pt>
                <c:pt idx="1329">
                  <c:v>1.65</c:v>
                </c:pt>
                <c:pt idx="1330">
                  <c:v>1.65</c:v>
                </c:pt>
                <c:pt idx="1331">
                  <c:v>1.65</c:v>
                </c:pt>
                <c:pt idx="1332">
                  <c:v>1.65</c:v>
                </c:pt>
                <c:pt idx="1333">
                  <c:v>1.65</c:v>
                </c:pt>
                <c:pt idx="1334">
                  <c:v>1.65</c:v>
                </c:pt>
                <c:pt idx="1335">
                  <c:v>1.65</c:v>
                </c:pt>
                <c:pt idx="1336">
                  <c:v>1.65</c:v>
                </c:pt>
                <c:pt idx="1337">
                  <c:v>1.65</c:v>
                </c:pt>
                <c:pt idx="1338">
                  <c:v>1.65</c:v>
                </c:pt>
                <c:pt idx="1339">
                  <c:v>1.65</c:v>
                </c:pt>
                <c:pt idx="1340">
                  <c:v>1.65</c:v>
                </c:pt>
                <c:pt idx="1341">
                  <c:v>1.65</c:v>
                </c:pt>
                <c:pt idx="1342">
                  <c:v>1.65</c:v>
                </c:pt>
                <c:pt idx="1343">
                  <c:v>1.65</c:v>
                </c:pt>
                <c:pt idx="1344">
                  <c:v>1.65</c:v>
                </c:pt>
                <c:pt idx="1345">
                  <c:v>1.65</c:v>
                </c:pt>
                <c:pt idx="1346">
                  <c:v>1.65</c:v>
                </c:pt>
                <c:pt idx="1347">
                  <c:v>1.65</c:v>
                </c:pt>
                <c:pt idx="1348">
                  <c:v>1.65</c:v>
                </c:pt>
                <c:pt idx="1349">
                  <c:v>1.65</c:v>
                </c:pt>
                <c:pt idx="1350">
                  <c:v>1.65</c:v>
                </c:pt>
                <c:pt idx="1351">
                  <c:v>1.65</c:v>
                </c:pt>
                <c:pt idx="1352">
                  <c:v>1.65</c:v>
                </c:pt>
                <c:pt idx="1353">
                  <c:v>1.65</c:v>
                </c:pt>
                <c:pt idx="1354">
                  <c:v>1.65</c:v>
                </c:pt>
                <c:pt idx="1355">
                  <c:v>1.65</c:v>
                </c:pt>
                <c:pt idx="1356">
                  <c:v>1.65</c:v>
                </c:pt>
                <c:pt idx="1357">
                  <c:v>1.65</c:v>
                </c:pt>
                <c:pt idx="1358">
                  <c:v>1.65</c:v>
                </c:pt>
                <c:pt idx="1359">
                  <c:v>1.65</c:v>
                </c:pt>
                <c:pt idx="1360">
                  <c:v>1.65</c:v>
                </c:pt>
                <c:pt idx="1361">
                  <c:v>1.65</c:v>
                </c:pt>
                <c:pt idx="1362">
                  <c:v>1.65</c:v>
                </c:pt>
                <c:pt idx="1363">
                  <c:v>1.65</c:v>
                </c:pt>
                <c:pt idx="1364">
                  <c:v>1.65</c:v>
                </c:pt>
                <c:pt idx="1365">
                  <c:v>1.65</c:v>
                </c:pt>
                <c:pt idx="1366">
                  <c:v>1.65</c:v>
                </c:pt>
                <c:pt idx="1367">
                  <c:v>1.65</c:v>
                </c:pt>
                <c:pt idx="1368">
                  <c:v>1.65</c:v>
                </c:pt>
                <c:pt idx="1369">
                  <c:v>1.65</c:v>
                </c:pt>
                <c:pt idx="1370">
                  <c:v>1.65</c:v>
                </c:pt>
                <c:pt idx="1371">
                  <c:v>1.65</c:v>
                </c:pt>
                <c:pt idx="1372">
                  <c:v>1.65</c:v>
                </c:pt>
                <c:pt idx="1373">
                  <c:v>1.65</c:v>
                </c:pt>
                <c:pt idx="1374">
                  <c:v>1.65</c:v>
                </c:pt>
                <c:pt idx="1375">
                  <c:v>1.65</c:v>
                </c:pt>
                <c:pt idx="1376">
                  <c:v>1.65</c:v>
                </c:pt>
                <c:pt idx="1377">
                  <c:v>1.65</c:v>
                </c:pt>
                <c:pt idx="1378">
                  <c:v>1.65</c:v>
                </c:pt>
                <c:pt idx="1379">
                  <c:v>1.65</c:v>
                </c:pt>
                <c:pt idx="1380">
                  <c:v>1.65</c:v>
                </c:pt>
                <c:pt idx="1381">
                  <c:v>1.65</c:v>
                </c:pt>
                <c:pt idx="1382">
                  <c:v>1.65</c:v>
                </c:pt>
                <c:pt idx="1383">
                  <c:v>1.65</c:v>
                </c:pt>
                <c:pt idx="1384">
                  <c:v>1.65</c:v>
                </c:pt>
                <c:pt idx="1385">
                  <c:v>1.65</c:v>
                </c:pt>
                <c:pt idx="1386">
                  <c:v>1.65</c:v>
                </c:pt>
                <c:pt idx="1387">
                  <c:v>1.65</c:v>
                </c:pt>
                <c:pt idx="1388">
                  <c:v>1.65</c:v>
                </c:pt>
                <c:pt idx="1389">
                  <c:v>1.65</c:v>
                </c:pt>
                <c:pt idx="1390">
                  <c:v>1.65</c:v>
                </c:pt>
                <c:pt idx="1391">
                  <c:v>1.65</c:v>
                </c:pt>
                <c:pt idx="1392">
                  <c:v>1.65</c:v>
                </c:pt>
                <c:pt idx="1393">
                  <c:v>1.65</c:v>
                </c:pt>
                <c:pt idx="1394">
                  <c:v>1.65</c:v>
                </c:pt>
                <c:pt idx="1395">
                  <c:v>1.65</c:v>
                </c:pt>
                <c:pt idx="1396">
                  <c:v>1.65</c:v>
                </c:pt>
                <c:pt idx="1397">
                  <c:v>1.65</c:v>
                </c:pt>
                <c:pt idx="1398">
                  <c:v>1.65</c:v>
                </c:pt>
                <c:pt idx="1399">
                  <c:v>1.65</c:v>
                </c:pt>
                <c:pt idx="1400">
                  <c:v>1.65</c:v>
                </c:pt>
                <c:pt idx="1401">
                  <c:v>1.65</c:v>
                </c:pt>
                <c:pt idx="1402">
                  <c:v>1.65</c:v>
                </c:pt>
                <c:pt idx="1403">
                  <c:v>1.65</c:v>
                </c:pt>
                <c:pt idx="1404">
                  <c:v>1.65</c:v>
                </c:pt>
                <c:pt idx="1405">
                  <c:v>1.65</c:v>
                </c:pt>
                <c:pt idx="1406">
                  <c:v>1.65</c:v>
                </c:pt>
                <c:pt idx="1407">
                  <c:v>1.65</c:v>
                </c:pt>
                <c:pt idx="1408">
                  <c:v>1.65</c:v>
                </c:pt>
                <c:pt idx="1409">
                  <c:v>1.65</c:v>
                </c:pt>
                <c:pt idx="1410">
                  <c:v>1.65</c:v>
                </c:pt>
                <c:pt idx="1411">
                  <c:v>1.65</c:v>
                </c:pt>
                <c:pt idx="1412">
                  <c:v>1.65</c:v>
                </c:pt>
                <c:pt idx="1413">
                  <c:v>1.65</c:v>
                </c:pt>
                <c:pt idx="1414">
                  <c:v>1.65</c:v>
                </c:pt>
                <c:pt idx="1415">
                  <c:v>1.65</c:v>
                </c:pt>
                <c:pt idx="1416">
                  <c:v>1.65</c:v>
                </c:pt>
                <c:pt idx="1417">
                  <c:v>1.65</c:v>
                </c:pt>
                <c:pt idx="1418">
                  <c:v>1.65</c:v>
                </c:pt>
                <c:pt idx="1419">
                  <c:v>1.65</c:v>
                </c:pt>
                <c:pt idx="1420">
                  <c:v>1.65</c:v>
                </c:pt>
                <c:pt idx="1421">
                  <c:v>1.65</c:v>
                </c:pt>
                <c:pt idx="1422">
                  <c:v>1.65</c:v>
                </c:pt>
                <c:pt idx="1423">
                  <c:v>1.65</c:v>
                </c:pt>
                <c:pt idx="1424">
                  <c:v>1.65</c:v>
                </c:pt>
                <c:pt idx="1425">
                  <c:v>1.65</c:v>
                </c:pt>
                <c:pt idx="1426">
                  <c:v>1.65</c:v>
                </c:pt>
                <c:pt idx="1427">
                  <c:v>1.65</c:v>
                </c:pt>
                <c:pt idx="1428">
                  <c:v>1.65</c:v>
                </c:pt>
                <c:pt idx="1429">
                  <c:v>1.65</c:v>
                </c:pt>
                <c:pt idx="1430">
                  <c:v>1.65</c:v>
                </c:pt>
                <c:pt idx="1431">
                  <c:v>1.65</c:v>
                </c:pt>
                <c:pt idx="1432">
                  <c:v>1.65</c:v>
                </c:pt>
                <c:pt idx="1433">
                  <c:v>1.65</c:v>
                </c:pt>
                <c:pt idx="1434">
                  <c:v>1.65</c:v>
                </c:pt>
                <c:pt idx="1435">
                  <c:v>1.65</c:v>
                </c:pt>
                <c:pt idx="1436">
                  <c:v>1.65</c:v>
                </c:pt>
                <c:pt idx="1437">
                  <c:v>1.65</c:v>
                </c:pt>
                <c:pt idx="1438">
                  <c:v>1.65</c:v>
                </c:pt>
                <c:pt idx="1439">
                  <c:v>1.65</c:v>
                </c:pt>
                <c:pt idx="1440">
                  <c:v>1.65</c:v>
                </c:pt>
                <c:pt idx="1441">
                  <c:v>1.65</c:v>
                </c:pt>
                <c:pt idx="1442">
                  <c:v>1.65</c:v>
                </c:pt>
                <c:pt idx="1443">
                  <c:v>1.65</c:v>
                </c:pt>
                <c:pt idx="1444">
                  <c:v>1.65</c:v>
                </c:pt>
                <c:pt idx="1445">
                  <c:v>1.65</c:v>
                </c:pt>
                <c:pt idx="1446">
                  <c:v>1.65</c:v>
                </c:pt>
                <c:pt idx="1447">
                  <c:v>1.65</c:v>
                </c:pt>
                <c:pt idx="1448">
                  <c:v>1.65</c:v>
                </c:pt>
                <c:pt idx="1449">
                  <c:v>1.65</c:v>
                </c:pt>
                <c:pt idx="1450">
                  <c:v>1.65</c:v>
                </c:pt>
                <c:pt idx="1451">
                  <c:v>1.65</c:v>
                </c:pt>
                <c:pt idx="1452">
                  <c:v>1.65</c:v>
                </c:pt>
                <c:pt idx="1453">
                  <c:v>1.65</c:v>
                </c:pt>
                <c:pt idx="1454">
                  <c:v>1.65</c:v>
                </c:pt>
                <c:pt idx="1455">
                  <c:v>1.65</c:v>
                </c:pt>
                <c:pt idx="1456">
                  <c:v>1.65</c:v>
                </c:pt>
                <c:pt idx="1457">
                  <c:v>1.65</c:v>
                </c:pt>
                <c:pt idx="1458">
                  <c:v>1.65</c:v>
                </c:pt>
                <c:pt idx="1459">
                  <c:v>1.65</c:v>
                </c:pt>
                <c:pt idx="1460">
                  <c:v>1.65</c:v>
                </c:pt>
                <c:pt idx="1461">
                  <c:v>1.65</c:v>
                </c:pt>
                <c:pt idx="1462">
                  <c:v>1.65</c:v>
                </c:pt>
                <c:pt idx="1463">
                  <c:v>1.65</c:v>
                </c:pt>
                <c:pt idx="1464">
                  <c:v>1.65</c:v>
                </c:pt>
                <c:pt idx="1465">
                  <c:v>1.65</c:v>
                </c:pt>
                <c:pt idx="1466">
                  <c:v>1.65</c:v>
                </c:pt>
                <c:pt idx="1467">
                  <c:v>1.65</c:v>
                </c:pt>
                <c:pt idx="1468">
                  <c:v>1.65</c:v>
                </c:pt>
                <c:pt idx="1469">
                  <c:v>1.65</c:v>
                </c:pt>
                <c:pt idx="1470">
                  <c:v>1.65</c:v>
                </c:pt>
                <c:pt idx="1471">
                  <c:v>1.65</c:v>
                </c:pt>
                <c:pt idx="1472">
                  <c:v>1.65</c:v>
                </c:pt>
                <c:pt idx="1473">
                  <c:v>1.65</c:v>
                </c:pt>
                <c:pt idx="1474">
                  <c:v>1.65</c:v>
                </c:pt>
                <c:pt idx="1475">
                  <c:v>1.65</c:v>
                </c:pt>
                <c:pt idx="1476">
                  <c:v>1.65</c:v>
                </c:pt>
                <c:pt idx="1477">
                  <c:v>1.65</c:v>
                </c:pt>
                <c:pt idx="1478">
                  <c:v>1.65</c:v>
                </c:pt>
                <c:pt idx="1479">
                  <c:v>1.65</c:v>
                </c:pt>
                <c:pt idx="1480">
                  <c:v>1.65</c:v>
                </c:pt>
                <c:pt idx="1481">
                  <c:v>1.65</c:v>
                </c:pt>
                <c:pt idx="1482">
                  <c:v>1.65</c:v>
                </c:pt>
                <c:pt idx="1483">
                  <c:v>1.65</c:v>
                </c:pt>
                <c:pt idx="1484">
                  <c:v>1.65</c:v>
                </c:pt>
                <c:pt idx="1485">
                  <c:v>1.65</c:v>
                </c:pt>
                <c:pt idx="1486">
                  <c:v>1.65</c:v>
                </c:pt>
                <c:pt idx="1487">
                  <c:v>1.65</c:v>
                </c:pt>
                <c:pt idx="1488">
                  <c:v>1.65</c:v>
                </c:pt>
                <c:pt idx="1489">
                  <c:v>1.65</c:v>
                </c:pt>
                <c:pt idx="1490">
                  <c:v>1.65</c:v>
                </c:pt>
                <c:pt idx="1491">
                  <c:v>1.65</c:v>
                </c:pt>
                <c:pt idx="1492">
                  <c:v>1.65</c:v>
                </c:pt>
                <c:pt idx="1493">
                  <c:v>1.65</c:v>
                </c:pt>
                <c:pt idx="1494">
                  <c:v>1.65</c:v>
                </c:pt>
                <c:pt idx="1495">
                  <c:v>1.65</c:v>
                </c:pt>
                <c:pt idx="1496">
                  <c:v>1.65</c:v>
                </c:pt>
                <c:pt idx="1497">
                  <c:v>1.65</c:v>
                </c:pt>
                <c:pt idx="1498">
                  <c:v>1.65</c:v>
                </c:pt>
                <c:pt idx="1499">
                  <c:v>1.65</c:v>
                </c:pt>
                <c:pt idx="1500">
                  <c:v>1.65</c:v>
                </c:pt>
                <c:pt idx="1501">
                  <c:v>1.65</c:v>
                </c:pt>
                <c:pt idx="1502">
                  <c:v>1.65</c:v>
                </c:pt>
                <c:pt idx="1503">
                  <c:v>1.65</c:v>
                </c:pt>
                <c:pt idx="1504">
                  <c:v>1.65</c:v>
                </c:pt>
                <c:pt idx="1505">
                  <c:v>1.65</c:v>
                </c:pt>
                <c:pt idx="1506">
                  <c:v>1.65</c:v>
                </c:pt>
                <c:pt idx="1507">
                  <c:v>1.65</c:v>
                </c:pt>
                <c:pt idx="1508">
                  <c:v>1.65</c:v>
                </c:pt>
                <c:pt idx="1509">
                  <c:v>1.65</c:v>
                </c:pt>
                <c:pt idx="1510">
                  <c:v>1.65</c:v>
                </c:pt>
                <c:pt idx="1511">
                  <c:v>1.65</c:v>
                </c:pt>
                <c:pt idx="1512">
                  <c:v>1.65</c:v>
                </c:pt>
                <c:pt idx="1513">
                  <c:v>1.65</c:v>
                </c:pt>
                <c:pt idx="1514">
                  <c:v>1.65</c:v>
                </c:pt>
                <c:pt idx="1515">
                  <c:v>1.65</c:v>
                </c:pt>
                <c:pt idx="1516">
                  <c:v>1.65</c:v>
                </c:pt>
                <c:pt idx="1517">
                  <c:v>1.65</c:v>
                </c:pt>
                <c:pt idx="1518">
                  <c:v>1.65</c:v>
                </c:pt>
                <c:pt idx="1519">
                  <c:v>1.65</c:v>
                </c:pt>
                <c:pt idx="1520">
                  <c:v>1.65</c:v>
                </c:pt>
                <c:pt idx="1521">
                  <c:v>1.65</c:v>
                </c:pt>
                <c:pt idx="1522">
                  <c:v>1.65</c:v>
                </c:pt>
                <c:pt idx="1523">
                  <c:v>1.65</c:v>
                </c:pt>
                <c:pt idx="1524">
                  <c:v>1.65</c:v>
                </c:pt>
                <c:pt idx="1525">
                  <c:v>1.65</c:v>
                </c:pt>
                <c:pt idx="1526">
                  <c:v>1.65</c:v>
                </c:pt>
                <c:pt idx="1527">
                  <c:v>1.65</c:v>
                </c:pt>
                <c:pt idx="1528">
                  <c:v>1.65</c:v>
                </c:pt>
                <c:pt idx="1529">
                  <c:v>1.65</c:v>
                </c:pt>
                <c:pt idx="1530">
                  <c:v>1.65</c:v>
                </c:pt>
                <c:pt idx="1531">
                  <c:v>1.65</c:v>
                </c:pt>
                <c:pt idx="1532">
                  <c:v>1.65</c:v>
                </c:pt>
                <c:pt idx="1533">
                  <c:v>1.65</c:v>
                </c:pt>
                <c:pt idx="1534">
                  <c:v>1.65</c:v>
                </c:pt>
                <c:pt idx="1535">
                  <c:v>1.65</c:v>
                </c:pt>
                <c:pt idx="1536">
                  <c:v>1.65</c:v>
                </c:pt>
                <c:pt idx="1537">
                  <c:v>1.65</c:v>
                </c:pt>
                <c:pt idx="1538">
                  <c:v>1.65</c:v>
                </c:pt>
                <c:pt idx="1539">
                  <c:v>1.65</c:v>
                </c:pt>
                <c:pt idx="1540">
                  <c:v>1.65</c:v>
                </c:pt>
                <c:pt idx="1541">
                  <c:v>1.65</c:v>
                </c:pt>
                <c:pt idx="1542">
                  <c:v>1.65</c:v>
                </c:pt>
                <c:pt idx="1543">
                  <c:v>1.65</c:v>
                </c:pt>
                <c:pt idx="1544">
                  <c:v>1.65</c:v>
                </c:pt>
                <c:pt idx="1545">
                  <c:v>1.65</c:v>
                </c:pt>
                <c:pt idx="1546">
                  <c:v>1.65</c:v>
                </c:pt>
                <c:pt idx="1547">
                  <c:v>1.65</c:v>
                </c:pt>
                <c:pt idx="1548">
                  <c:v>1.65</c:v>
                </c:pt>
                <c:pt idx="1549">
                  <c:v>1.65</c:v>
                </c:pt>
                <c:pt idx="1550">
                  <c:v>1.65</c:v>
                </c:pt>
                <c:pt idx="1551">
                  <c:v>1.65</c:v>
                </c:pt>
                <c:pt idx="1552">
                  <c:v>1.65</c:v>
                </c:pt>
                <c:pt idx="1553">
                  <c:v>1.65</c:v>
                </c:pt>
                <c:pt idx="1554">
                  <c:v>1.65</c:v>
                </c:pt>
                <c:pt idx="1555">
                  <c:v>1.65</c:v>
                </c:pt>
                <c:pt idx="1556">
                  <c:v>1.65</c:v>
                </c:pt>
                <c:pt idx="1557">
                  <c:v>1.65</c:v>
                </c:pt>
                <c:pt idx="1558">
                  <c:v>1.65</c:v>
                </c:pt>
                <c:pt idx="1559">
                  <c:v>1.65</c:v>
                </c:pt>
                <c:pt idx="1560">
                  <c:v>1.65</c:v>
                </c:pt>
                <c:pt idx="1561">
                  <c:v>1.65</c:v>
                </c:pt>
                <c:pt idx="1562">
                  <c:v>1.65</c:v>
                </c:pt>
                <c:pt idx="1563">
                  <c:v>1.65</c:v>
                </c:pt>
                <c:pt idx="1564">
                  <c:v>1.65</c:v>
                </c:pt>
                <c:pt idx="1565">
                  <c:v>1.65</c:v>
                </c:pt>
                <c:pt idx="1566">
                  <c:v>1.65</c:v>
                </c:pt>
                <c:pt idx="1567">
                  <c:v>1.65</c:v>
                </c:pt>
                <c:pt idx="1568">
                  <c:v>1.65</c:v>
                </c:pt>
                <c:pt idx="1569">
                  <c:v>1.65</c:v>
                </c:pt>
                <c:pt idx="1570">
                  <c:v>1.65</c:v>
                </c:pt>
                <c:pt idx="1571">
                  <c:v>1.65</c:v>
                </c:pt>
                <c:pt idx="1572">
                  <c:v>1.65</c:v>
                </c:pt>
                <c:pt idx="1573">
                  <c:v>1.65</c:v>
                </c:pt>
                <c:pt idx="1574">
                  <c:v>1.65</c:v>
                </c:pt>
                <c:pt idx="1575">
                  <c:v>1.65</c:v>
                </c:pt>
                <c:pt idx="1576">
                  <c:v>1.65</c:v>
                </c:pt>
                <c:pt idx="1577">
                  <c:v>1.65</c:v>
                </c:pt>
                <c:pt idx="1578">
                  <c:v>1.65</c:v>
                </c:pt>
                <c:pt idx="1579">
                  <c:v>1.65</c:v>
                </c:pt>
                <c:pt idx="1580">
                  <c:v>1.65</c:v>
                </c:pt>
                <c:pt idx="1581">
                  <c:v>1.65</c:v>
                </c:pt>
                <c:pt idx="1582">
                  <c:v>1.65</c:v>
                </c:pt>
                <c:pt idx="1583">
                  <c:v>1.65</c:v>
                </c:pt>
                <c:pt idx="1584">
                  <c:v>1.65</c:v>
                </c:pt>
                <c:pt idx="1585">
                  <c:v>1.65</c:v>
                </c:pt>
                <c:pt idx="1586">
                  <c:v>1.65</c:v>
                </c:pt>
                <c:pt idx="1587">
                  <c:v>1.65</c:v>
                </c:pt>
                <c:pt idx="1588">
                  <c:v>1.65</c:v>
                </c:pt>
                <c:pt idx="1589">
                  <c:v>1.65</c:v>
                </c:pt>
                <c:pt idx="1590">
                  <c:v>1.65</c:v>
                </c:pt>
                <c:pt idx="1591">
                  <c:v>1.65</c:v>
                </c:pt>
                <c:pt idx="1592">
                  <c:v>1.65</c:v>
                </c:pt>
                <c:pt idx="1593">
                  <c:v>1.65</c:v>
                </c:pt>
                <c:pt idx="1594">
                  <c:v>1.65</c:v>
                </c:pt>
                <c:pt idx="1595">
                  <c:v>1.65</c:v>
                </c:pt>
                <c:pt idx="1596">
                  <c:v>1.65</c:v>
                </c:pt>
                <c:pt idx="1597">
                  <c:v>1.65</c:v>
                </c:pt>
                <c:pt idx="1598">
                  <c:v>1.65</c:v>
                </c:pt>
                <c:pt idx="1599">
                  <c:v>1.65</c:v>
                </c:pt>
                <c:pt idx="1600">
                  <c:v>1.65</c:v>
                </c:pt>
                <c:pt idx="1601">
                  <c:v>1.65</c:v>
                </c:pt>
                <c:pt idx="1602">
                  <c:v>1.65</c:v>
                </c:pt>
                <c:pt idx="1603">
                  <c:v>1.65</c:v>
                </c:pt>
                <c:pt idx="1604">
                  <c:v>1.65</c:v>
                </c:pt>
                <c:pt idx="1605">
                  <c:v>1.65</c:v>
                </c:pt>
                <c:pt idx="1606">
                  <c:v>1.65</c:v>
                </c:pt>
                <c:pt idx="1607">
                  <c:v>1.65</c:v>
                </c:pt>
                <c:pt idx="1608">
                  <c:v>1.65</c:v>
                </c:pt>
                <c:pt idx="1609">
                  <c:v>1.65</c:v>
                </c:pt>
                <c:pt idx="1610">
                  <c:v>1.65</c:v>
                </c:pt>
                <c:pt idx="1611">
                  <c:v>1.65</c:v>
                </c:pt>
                <c:pt idx="1612">
                  <c:v>1.65</c:v>
                </c:pt>
                <c:pt idx="1613">
                  <c:v>1.65</c:v>
                </c:pt>
                <c:pt idx="1614">
                  <c:v>1.65</c:v>
                </c:pt>
                <c:pt idx="1615">
                  <c:v>1.65</c:v>
                </c:pt>
                <c:pt idx="1616">
                  <c:v>1.65</c:v>
                </c:pt>
                <c:pt idx="1617">
                  <c:v>1.65</c:v>
                </c:pt>
                <c:pt idx="1618">
                  <c:v>1.65</c:v>
                </c:pt>
                <c:pt idx="1619">
                  <c:v>1.65</c:v>
                </c:pt>
                <c:pt idx="1620">
                  <c:v>1.65</c:v>
                </c:pt>
                <c:pt idx="1621">
                  <c:v>1.65</c:v>
                </c:pt>
                <c:pt idx="1622">
                  <c:v>1.65</c:v>
                </c:pt>
                <c:pt idx="1623">
                  <c:v>1.65</c:v>
                </c:pt>
                <c:pt idx="1624">
                  <c:v>1.65</c:v>
                </c:pt>
                <c:pt idx="1625">
                  <c:v>1.65</c:v>
                </c:pt>
                <c:pt idx="1626">
                  <c:v>1.65</c:v>
                </c:pt>
                <c:pt idx="1627">
                  <c:v>1.65</c:v>
                </c:pt>
                <c:pt idx="1628">
                  <c:v>1.65</c:v>
                </c:pt>
                <c:pt idx="1629">
                  <c:v>1.65</c:v>
                </c:pt>
                <c:pt idx="1630">
                  <c:v>1.65</c:v>
                </c:pt>
                <c:pt idx="1631">
                  <c:v>1.65</c:v>
                </c:pt>
                <c:pt idx="1632">
                  <c:v>1.65</c:v>
                </c:pt>
                <c:pt idx="1633">
                  <c:v>1.65</c:v>
                </c:pt>
                <c:pt idx="1634">
                  <c:v>1.65</c:v>
                </c:pt>
                <c:pt idx="1635">
                  <c:v>1.65</c:v>
                </c:pt>
                <c:pt idx="1636">
                  <c:v>1.65</c:v>
                </c:pt>
                <c:pt idx="1637">
                  <c:v>1.65</c:v>
                </c:pt>
                <c:pt idx="1638">
                  <c:v>1.65</c:v>
                </c:pt>
                <c:pt idx="1639">
                  <c:v>1.65</c:v>
                </c:pt>
                <c:pt idx="1640">
                  <c:v>1.65</c:v>
                </c:pt>
                <c:pt idx="1641">
                  <c:v>1.65</c:v>
                </c:pt>
                <c:pt idx="1642">
                  <c:v>1.65</c:v>
                </c:pt>
                <c:pt idx="1643">
                  <c:v>1.65</c:v>
                </c:pt>
                <c:pt idx="1644">
                  <c:v>1.65</c:v>
                </c:pt>
                <c:pt idx="1645">
                  <c:v>1.65</c:v>
                </c:pt>
                <c:pt idx="1646">
                  <c:v>1.65</c:v>
                </c:pt>
                <c:pt idx="1647">
                  <c:v>1.65</c:v>
                </c:pt>
                <c:pt idx="1648">
                  <c:v>1.65</c:v>
                </c:pt>
                <c:pt idx="1649">
                  <c:v>1.65</c:v>
                </c:pt>
                <c:pt idx="1650">
                  <c:v>1.65</c:v>
                </c:pt>
                <c:pt idx="1651">
                  <c:v>1.65</c:v>
                </c:pt>
                <c:pt idx="1652">
                  <c:v>1.65</c:v>
                </c:pt>
                <c:pt idx="1653">
                  <c:v>1.65</c:v>
                </c:pt>
                <c:pt idx="1654">
                  <c:v>1.65</c:v>
                </c:pt>
                <c:pt idx="1655">
                  <c:v>1.65</c:v>
                </c:pt>
                <c:pt idx="1656">
                  <c:v>1.65</c:v>
                </c:pt>
                <c:pt idx="1657">
                  <c:v>1.65</c:v>
                </c:pt>
                <c:pt idx="1658">
                  <c:v>1.65</c:v>
                </c:pt>
                <c:pt idx="1659">
                  <c:v>1.65</c:v>
                </c:pt>
                <c:pt idx="1660">
                  <c:v>1.65</c:v>
                </c:pt>
                <c:pt idx="1661">
                  <c:v>1.65</c:v>
                </c:pt>
                <c:pt idx="1662">
                  <c:v>1.65</c:v>
                </c:pt>
                <c:pt idx="1663">
                  <c:v>1.65</c:v>
                </c:pt>
                <c:pt idx="1664">
                  <c:v>1.65</c:v>
                </c:pt>
                <c:pt idx="1665">
                  <c:v>1.65</c:v>
                </c:pt>
                <c:pt idx="1666">
                  <c:v>1.65</c:v>
                </c:pt>
                <c:pt idx="1667">
                  <c:v>1.65</c:v>
                </c:pt>
                <c:pt idx="1668">
                  <c:v>1.65</c:v>
                </c:pt>
                <c:pt idx="1669">
                  <c:v>1.65</c:v>
                </c:pt>
                <c:pt idx="1670">
                  <c:v>1.65</c:v>
                </c:pt>
                <c:pt idx="1671">
                  <c:v>1.65</c:v>
                </c:pt>
                <c:pt idx="1672">
                  <c:v>1.65</c:v>
                </c:pt>
                <c:pt idx="1673">
                  <c:v>1.65</c:v>
                </c:pt>
                <c:pt idx="1674">
                  <c:v>1.65</c:v>
                </c:pt>
                <c:pt idx="1675">
                  <c:v>1.65</c:v>
                </c:pt>
                <c:pt idx="1676">
                  <c:v>1.65</c:v>
                </c:pt>
                <c:pt idx="1677">
                  <c:v>1.65</c:v>
                </c:pt>
                <c:pt idx="1678">
                  <c:v>1.65</c:v>
                </c:pt>
                <c:pt idx="1679">
                  <c:v>1.65</c:v>
                </c:pt>
                <c:pt idx="1680">
                  <c:v>1.65</c:v>
                </c:pt>
                <c:pt idx="1681">
                  <c:v>1.65</c:v>
                </c:pt>
                <c:pt idx="1682">
                  <c:v>1.65</c:v>
                </c:pt>
                <c:pt idx="1683">
                  <c:v>1.65</c:v>
                </c:pt>
                <c:pt idx="1684">
                  <c:v>1.65</c:v>
                </c:pt>
                <c:pt idx="1685">
                  <c:v>1.65</c:v>
                </c:pt>
                <c:pt idx="1686">
                  <c:v>1.65</c:v>
                </c:pt>
                <c:pt idx="1687">
                  <c:v>1.65</c:v>
                </c:pt>
                <c:pt idx="1688">
                  <c:v>1.65</c:v>
                </c:pt>
                <c:pt idx="1689">
                  <c:v>1.65</c:v>
                </c:pt>
                <c:pt idx="1690">
                  <c:v>1.65</c:v>
                </c:pt>
                <c:pt idx="1691">
                  <c:v>1.65</c:v>
                </c:pt>
                <c:pt idx="1692">
                  <c:v>1.65</c:v>
                </c:pt>
                <c:pt idx="1693">
                  <c:v>1.65</c:v>
                </c:pt>
                <c:pt idx="1694">
                  <c:v>1.65</c:v>
                </c:pt>
                <c:pt idx="1695">
                  <c:v>1.65</c:v>
                </c:pt>
                <c:pt idx="1696">
                  <c:v>1.65</c:v>
                </c:pt>
                <c:pt idx="1697">
                  <c:v>1.65</c:v>
                </c:pt>
                <c:pt idx="1698">
                  <c:v>1.65</c:v>
                </c:pt>
                <c:pt idx="1699">
                  <c:v>1.65</c:v>
                </c:pt>
                <c:pt idx="1700">
                  <c:v>1.65</c:v>
                </c:pt>
                <c:pt idx="1701">
                  <c:v>1.65</c:v>
                </c:pt>
                <c:pt idx="1702">
                  <c:v>1.65</c:v>
                </c:pt>
                <c:pt idx="1703">
                  <c:v>1.65</c:v>
                </c:pt>
                <c:pt idx="1704">
                  <c:v>1.65</c:v>
                </c:pt>
                <c:pt idx="1705">
                  <c:v>1.65</c:v>
                </c:pt>
                <c:pt idx="1706">
                  <c:v>1.65</c:v>
                </c:pt>
                <c:pt idx="1707">
                  <c:v>1.65</c:v>
                </c:pt>
                <c:pt idx="1708">
                  <c:v>1.65</c:v>
                </c:pt>
                <c:pt idx="1709">
                  <c:v>1.65</c:v>
                </c:pt>
                <c:pt idx="1710">
                  <c:v>1.65</c:v>
                </c:pt>
                <c:pt idx="1711">
                  <c:v>1.65</c:v>
                </c:pt>
                <c:pt idx="1712">
                  <c:v>1.65</c:v>
                </c:pt>
                <c:pt idx="1713">
                  <c:v>1.65</c:v>
                </c:pt>
                <c:pt idx="1714">
                  <c:v>1.65</c:v>
                </c:pt>
                <c:pt idx="1715">
                  <c:v>1.65</c:v>
                </c:pt>
                <c:pt idx="1716">
                  <c:v>1.65</c:v>
                </c:pt>
                <c:pt idx="1717">
                  <c:v>1.65</c:v>
                </c:pt>
                <c:pt idx="1718">
                  <c:v>1.65</c:v>
                </c:pt>
                <c:pt idx="1719">
                  <c:v>1.65</c:v>
                </c:pt>
                <c:pt idx="1720">
                  <c:v>1.65</c:v>
                </c:pt>
                <c:pt idx="1721">
                  <c:v>1.65</c:v>
                </c:pt>
                <c:pt idx="1722">
                  <c:v>1.65</c:v>
                </c:pt>
                <c:pt idx="1723">
                  <c:v>1.65</c:v>
                </c:pt>
                <c:pt idx="1724">
                  <c:v>1.65</c:v>
                </c:pt>
              </c:numCache>
            </c:numRef>
          </c:val>
          <c:smooth val="0"/>
        </c:ser>
        <c:dLbls>
          <c:showLegendKey val="0"/>
          <c:showVal val="0"/>
          <c:showCatName val="0"/>
          <c:showSerName val="0"/>
          <c:showPercent val="0"/>
          <c:showBubbleSize val="0"/>
        </c:dLbls>
        <c:marker val="1"/>
        <c:smooth val="0"/>
        <c:axId val="330503680"/>
        <c:axId val="330505216"/>
      </c:lineChart>
      <c:lineChart>
        <c:grouping val="standard"/>
        <c:varyColors val="0"/>
        <c:ser>
          <c:idx val="1"/>
          <c:order val="1"/>
          <c:tx>
            <c:strRef>
              <c:f>'1 - Chart Data'!$E$1</c:f>
              <c:strCache>
                <c:ptCount val="1"/>
                <c:pt idx="0">
                  <c:v>Dividend Yield</c:v>
                </c:pt>
              </c:strCache>
            </c:strRef>
          </c:tx>
          <c:spPr>
            <a:ln w="38100">
              <a:solidFill>
                <a:srgbClr val="FFC800"/>
              </a:solidFill>
              <a:prstDash val="solid"/>
            </a:ln>
          </c:spPr>
          <c:marker>
            <c:symbol val="none"/>
          </c:marker>
          <c:cat>
            <c:numRef>
              <c:f>'1 - Chart Data'!$A$2:$A$1260</c:f>
              <c:numCache>
                <c:formatCode>[$-409]mmm\-dd\-yyyy;@</c:formatCode>
                <c:ptCount val="1259"/>
                <c:pt idx="0">
                  <c:v>38749</c:v>
                </c:pt>
                <c:pt idx="1">
                  <c:v>38777</c:v>
                </c:pt>
                <c:pt idx="2">
                  <c:v>38810</c:v>
                </c:pt>
                <c:pt idx="3">
                  <c:v>38838</c:v>
                </c:pt>
                <c:pt idx="4">
                  <c:v>38869</c:v>
                </c:pt>
                <c:pt idx="5">
                  <c:v>38901</c:v>
                </c:pt>
                <c:pt idx="6">
                  <c:v>38930</c:v>
                </c:pt>
                <c:pt idx="7">
                  <c:v>38961</c:v>
                </c:pt>
                <c:pt idx="8">
                  <c:v>38992</c:v>
                </c:pt>
                <c:pt idx="9">
                  <c:v>39022</c:v>
                </c:pt>
                <c:pt idx="10">
                  <c:v>39052</c:v>
                </c:pt>
                <c:pt idx="11">
                  <c:v>39085</c:v>
                </c:pt>
                <c:pt idx="12">
                  <c:v>39114</c:v>
                </c:pt>
                <c:pt idx="13">
                  <c:v>39142</c:v>
                </c:pt>
                <c:pt idx="14">
                  <c:v>39174</c:v>
                </c:pt>
                <c:pt idx="15">
                  <c:v>39203</c:v>
                </c:pt>
                <c:pt idx="16">
                  <c:v>39234</c:v>
                </c:pt>
                <c:pt idx="17">
                  <c:v>39265</c:v>
                </c:pt>
                <c:pt idx="18">
                  <c:v>39295</c:v>
                </c:pt>
                <c:pt idx="19">
                  <c:v>39329</c:v>
                </c:pt>
                <c:pt idx="20">
                  <c:v>39356</c:v>
                </c:pt>
                <c:pt idx="21">
                  <c:v>39387</c:v>
                </c:pt>
                <c:pt idx="22">
                  <c:v>39419</c:v>
                </c:pt>
                <c:pt idx="23">
                  <c:v>39449</c:v>
                </c:pt>
                <c:pt idx="24">
                  <c:v>39479</c:v>
                </c:pt>
                <c:pt idx="25">
                  <c:v>39510</c:v>
                </c:pt>
                <c:pt idx="26">
                  <c:v>39539</c:v>
                </c:pt>
                <c:pt idx="27">
                  <c:v>39569</c:v>
                </c:pt>
                <c:pt idx="28">
                  <c:v>39601</c:v>
                </c:pt>
                <c:pt idx="29">
                  <c:v>39630</c:v>
                </c:pt>
                <c:pt idx="30">
                  <c:v>39661</c:v>
                </c:pt>
                <c:pt idx="31">
                  <c:v>39693</c:v>
                </c:pt>
                <c:pt idx="32">
                  <c:v>39722</c:v>
                </c:pt>
                <c:pt idx="33">
                  <c:v>39755</c:v>
                </c:pt>
                <c:pt idx="34">
                  <c:v>39783</c:v>
                </c:pt>
                <c:pt idx="35">
                  <c:v>39815</c:v>
                </c:pt>
                <c:pt idx="36">
                  <c:v>39846</c:v>
                </c:pt>
                <c:pt idx="37">
                  <c:v>39874</c:v>
                </c:pt>
                <c:pt idx="38">
                  <c:v>39904</c:v>
                </c:pt>
                <c:pt idx="39">
                  <c:v>39934</c:v>
                </c:pt>
                <c:pt idx="40">
                  <c:v>39965</c:v>
                </c:pt>
                <c:pt idx="41">
                  <c:v>39995</c:v>
                </c:pt>
                <c:pt idx="42">
                  <c:v>40028</c:v>
                </c:pt>
                <c:pt idx="43">
                  <c:v>40057</c:v>
                </c:pt>
                <c:pt idx="44">
                  <c:v>40087</c:v>
                </c:pt>
                <c:pt idx="45">
                  <c:v>40119</c:v>
                </c:pt>
                <c:pt idx="46">
                  <c:v>40148</c:v>
                </c:pt>
                <c:pt idx="47">
                  <c:v>40182</c:v>
                </c:pt>
                <c:pt idx="48">
                  <c:v>40210</c:v>
                </c:pt>
                <c:pt idx="49">
                  <c:v>40238</c:v>
                </c:pt>
                <c:pt idx="50">
                  <c:v>40269</c:v>
                </c:pt>
                <c:pt idx="51">
                  <c:v>40301</c:v>
                </c:pt>
                <c:pt idx="52">
                  <c:v>40330</c:v>
                </c:pt>
                <c:pt idx="53">
                  <c:v>40360</c:v>
                </c:pt>
                <c:pt idx="54">
                  <c:v>40392</c:v>
                </c:pt>
                <c:pt idx="55">
                  <c:v>40422</c:v>
                </c:pt>
                <c:pt idx="56">
                  <c:v>40452</c:v>
                </c:pt>
                <c:pt idx="57">
                  <c:v>40483</c:v>
                </c:pt>
                <c:pt idx="58">
                  <c:v>40513</c:v>
                </c:pt>
                <c:pt idx="59">
                  <c:v>40546</c:v>
                </c:pt>
                <c:pt idx="60">
                  <c:v>40575</c:v>
                </c:pt>
                <c:pt idx="61">
                  <c:v>40603</c:v>
                </c:pt>
                <c:pt idx="62">
                  <c:v>40634</c:v>
                </c:pt>
                <c:pt idx="63">
                  <c:v>40665</c:v>
                </c:pt>
                <c:pt idx="64">
                  <c:v>40695</c:v>
                </c:pt>
                <c:pt idx="65">
                  <c:v>40725</c:v>
                </c:pt>
                <c:pt idx="66">
                  <c:v>40756</c:v>
                </c:pt>
                <c:pt idx="67">
                  <c:v>40787</c:v>
                </c:pt>
                <c:pt idx="68">
                  <c:v>40819</c:v>
                </c:pt>
                <c:pt idx="69">
                  <c:v>40848</c:v>
                </c:pt>
                <c:pt idx="70">
                  <c:v>40878</c:v>
                </c:pt>
                <c:pt idx="71">
                  <c:v>40911</c:v>
                </c:pt>
                <c:pt idx="72">
                  <c:v>40940</c:v>
                </c:pt>
                <c:pt idx="73">
                  <c:v>40969</c:v>
                </c:pt>
                <c:pt idx="74">
                  <c:v>41001</c:v>
                </c:pt>
                <c:pt idx="75">
                  <c:v>41030</c:v>
                </c:pt>
                <c:pt idx="76">
                  <c:v>41061</c:v>
                </c:pt>
                <c:pt idx="77">
                  <c:v>41092</c:v>
                </c:pt>
                <c:pt idx="78">
                  <c:v>41122</c:v>
                </c:pt>
                <c:pt idx="79">
                  <c:v>41156</c:v>
                </c:pt>
                <c:pt idx="80">
                  <c:v>41183</c:v>
                </c:pt>
                <c:pt idx="81">
                  <c:v>41214</c:v>
                </c:pt>
                <c:pt idx="82">
                  <c:v>41246</c:v>
                </c:pt>
                <c:pt idx="83">
                  <c:v>41276</c:v>
                </c:pt>
                <c:pt idx="84">
                  <c:v>41306</c:v>
                </c:pt>
                <c:pt idx="85">
                  <c:v>41334</c:v>
                </c:pt>
                <c:pt idx="86">
                  <c:v>41365</c:v>
                </c:pt>
                <c:pt idx="87">
                  <c:v>41395</c:v>
                </c:pt>
                <c:pt idx="88">
                  <c:v>41428</c:v>
                </c:pt>
                <c:pt idx="89">
                  <c:v>41456</c:v>
                </c:pt>
                <c:pt idx="90">
                  <c:v>41487</c:v>
                </c:pt>
                <c:pt idx="91">
                  <c:v>41520</c:v>
                </c:pt>
                <c:pt idx="92">
                  <c:v>41548</c:v>
                </c:pt>
                <c:pt idx="93">
                  <c:v>41579</c:v>
                </c:pt>
                <c:pt idx="94">
                  <c:v>41610</c:v>
                </c:pt>
                <c:pt idx="95">
                  <c:v>41641</c:v>
                </c:pt>
                <c:pt idx="96">
                  <c:v>41673</c:v>
                </c:pt>
                <c:pt idx="97">
                  <c:v>41701</c:v>
                </c:pt>
                <c:pt idx="98">
                  <c:v>41730</c:v>
                </c:pt>
                <c:pt idx="99">
                  <c:v>41760</c:v>
                </c:pt>
                <c:pt idx="100">
                  <c:v>41792</c:v>
                </c:pt>
                <c:pt idx="101">
                  <c:v>41821</c:v>
                </c:pt>
                <c:pt idx="102">
                  <c:v>41852</c:v>
                </c:pt>
                <c:pt idx="103">
                  <c:v>41884</c:v>
                </c:pt>
                <c:pt idx="104">
                  <c:v>41913</c:v>
                </c:pt>
                <c:pt idx="105">
                  <c:v>41946</c:v>
                </c:pt>
                <c:pt idx="106">
                  <c:v>41974</c:v>
                </c:pt>
                <c:pt idx="107">
                  <c:v>42006</c:v>
                </c:pt>
                <c:pt idx="108">
                  <c:v>42037</c:v>
                </c:pt>
                <c:pt idx="109">
                  <c:v>42065</c:v>
                </c:pt>
                <c:pt idx="110">
                  <c:v>42095</c:v>
                </c:pt>
                <c:pt idx="111">
                  <c:v>42125</c:v>
                </c:pt>
                <c:pt idx="112">
                  <c:v>42156</c:v>
                </c:pt>
                <c:pt idx="113">
                  <c:v>42186</c:v>
                </c:pt>
                <c:pt idx="114">
                  <c:v>42219</c:v>
                </c:pt>
                <c:pt idx="115">
                  <c:v>42248</c:v>
                </c:pt>
                <c:pt idx="116">
                  <c:v>42278</c:v>
                </c:pt>
                <c:pt idx="117">
                  <c:v>42310</c:v>
                </c:pt>
                <c:pt idx="118">
                  <c:v>42339</c:v>
                </c:pt>
                <c:pt idx="119">
                  <c:v>42373</c:v>
                </c:pt>
              </c:numCache>
            </c:numRef>
          </c:cat>
          <c:val>
            <c:numRef>
              <c:f>'1 - Chart Data'!$E$55:$E$1764</c:f>
              <c:numCache>
                <c:formatCode>General</c:formatCode>
                <c:ptCount val="1710"/>
                <c:pt idx="0">
                  <c:v>2.8098999999999998</c:v>
                </c:pt>
                <c:pt idx="1">
                  <c:v>2.7624</c:v>
                </c:pt>
                <c:pt idx="2">
                  <c:v>2.8317999999999999</c:v>
                </c:pt>
                <c:pt idx="3">
                  <c:v>2.8208000000000002</c:v>
                </c:pt>
                <c:pt idx="4">
                  <c:v>2.6551</c:v>
                </c:pt>
                <c:pt idx="5">
                  <c:v>2.5973999999999999</c:v>
                </c:pt>
                <c:pt idx="6">
                  <c:v>2.6890000000000001</c:v>
                </c:pt>
                <c:pt idx="7">
                  <c:v>2.6692999999999998</c:v>
                </c:pt>
                <c:pt idx="8">
                  <c:v>2.6006999999999998</c:v>
                </c:pt>
                <c:pt idx="9">
                  <c:v>2.6711</c:v>
                </c:pt>
                <c:pt idx="10">
                  <c:v>2.6827000000000001</c:v>
                </c:pt>
                <c:pt idx="11">
                  <c:v>2.7164000000000001</c:v>
                </c:pt>
                <c:pt idx="12">
                  <c:v>2.7738999999999998</c:v>
                </c:pt>
                <c:pt idx="13">
                  <c:v>2.7757999999999998</c:v>
                </c:pt>
                <c:pt idx="14">
                  <c:v>2.7387000000000001</c:v>
                </c:pt>
                <c:pt idx="15">
                  <c:v>2.7191999999999998</c:v>
                </c:pt>
                <c:pt idx="16">
                  <c:v>2.7991000000000001</c:v>
                </c:pt>
                <c:pt idx="17">
                  <c:v>2.6907999999999999</c:v>
                </c:pt>
                <c:pt idx="18">
                  <c:v>2.6936</c:v>
                </c:pt>
                <c:pt idx="19">
                  <c:v>2.6023999999999998</c:v>
                </c:pt>
                <c:pt idx="20">
                  <c:v>2.6307</c:v>
                </c:pt>
                <c:pt idx="21">
                  <c:v>2.6297999999999999</c:v>
                </c:pt>
                <c:pt idx="22">
                  <c:v>2.5672999999999999</c:v>
                </c:pt>
                <c:pt idx="23">
                  <c:v>2.5156999999999998</c:v>
                </c:pt>
                <c:pt idx="24">
                  <c:v>2.4992000000000001</c:v>
                </c:pt>
                <c:pt idx="25">
                  <c:v>2.5</c:v>
                </c:pt>
                <c:pt idx="26">
                  <c:v>2.5236000000000001</c:v>
                </c:pt>
                <c:pt idx="27">
                  <c:v>2.5030999999999999</c:v>
                </c:pt>
                <c:pt idx="28">
                  <c:v>2.5411999999999999</c:v>
                </c:pt>
                <c:pt idx="29">
                  <c:v>2.5062000000000002</c:v>
                </c:pt>
                <c:pt idx="30">
                  <c:v>2.5922999999999998</c:v>
                </c:pt>
                <c:pt idx="31">
                  <c:v>2.5649000000000002</c:v>
                </c:pt>
                <c:pt idx="32">
                  <c:v>2.5510000000000002</c:v>
                </c:pt>
                <c:pt idx="33">
                  <c:v>2.5518000000000001</c:v>
                </c:pt>
                <c:pt idx="34">
                  <c:v>2.5268000000000002</c:v>
                </c:pt>
                <c:pt idx="35">
                  <c:v>2.4805999999999999</c:v>
                </c:pt>
                <c:pt idx="36">
                  <c:v>2.4397000000000002</c:v>
                </c:pt>
                <c:pt idx="37">
                  <c:v>2.4767000000000001</c:v>
                </c:pt>
                <c:pt idx="38">
                  <c:v>2.5007000000000001</c:v>
                </c:pt>
                <c:pt idx="39">
                  <c:v>2.5889000000000002</c:v>
                </c:pt>
                <c:pt idx="40">
                  <c:v>2.5714999999999999</c:v>
                </c:pt>
                <c:pt idx="41">
                  <c:v>2.5316000000000001</c:v>
                </c:pt>
                <c:pt idx="42">
                  <c:v>2.5078</c:v>
                </c:pt>
                <c:pt idx="43">
                  <c:v>2.5558999999999998</c:v>
                </c:pt>
                <c:pt idx="44">
                  <c:v>2.5179999999999998</c:v>
                </c:pt>
                <c:pt idx="45">
                  <c:v>2.4860000000000002</c:v>
                </c:pt>
                <c:pt idx="46">
                  <c:v>2.5268000000000002</c:v>
                </c:pt>
                <c:pt idx="47">
                  <c:v>2.4592000000000001</c:v>
                </c:pt>
                <c:pt idx="48">
                  <c:v>2.4131999999999998</c:v>
                </c:pt>
                <c:pt idx="49">
                  <c:v>2.3944000000000001</c:v>
                </c:pt>
                <c:pt idx="50">
                  <c:v>2.4089</c:v>
                </c:pt>
                <c:pt idx="51">
                  <c:v>2.4279000000000002</c:v>
                </c:pt>
                <c:pt idx="52">
                  <c:v>2.4279000000000002</c:v>
                </c:pt>
                <c:pt idx="53">
                  <c:v>2.4140000000000001</c:v>
                </c:pt>
                <c:pt idx="54">
                  <c:v>2.4140000000000001</c:v>
                </c:pt>
                <c:pt idx="55">
                  <c:v>2.3902000000000001</c:v>
                </c:pt>
                <c:pt idx="56">
                  <c:v>2.3731</c:v>
                </c:pt>
                <c:pt idx="57">
                  <c:v>2.3508</c:v>
                </c:pt>
                <c:pt idx="58">
                  <c:v>2.3108</c:v>
                </c:pt>
                <c:pt idx="59">
                  <c:v>2.3515000000000001</c:v>
                </c:pt>
                <c:pt idx="60">
                  <c:v>2.1911</c:v>
                </c:pt>
                <c:pt idx="61">
                  <c:v>2.1621000000000001</c:v>
                </c:pt>
                <c:pt idx="62">
                  <c:v>2.1568999999999998</c:v>
                </c:pt>
                <c:pt idx="63">
                  <c:v>2.1604000000000001</c:v>
                </c:pt>
                <c:pt idx="64">
                  <c:v>2.1875</c:v>
                </c:pt>
                <c:pt idx="65">
                  <c:v>2.2092999999999998</c:v>
                </c:pt>
                <c:pt idx="66">
                  <c:v>2.1970999999999998</c:v>
                </c:pt>
                <c:pt idx="67">
                  <c:v>2.1947000000000001</c:v>
                </c:pt>
                <c:pt idx="68">
                  <c:v>2.1947000000000001</c:v>
                </c:pt>
                <c:pt idx="69">
                  <c:v>2.1556999999999999</c:v>
                </c:pt>
                <c:pt idx="70">
                  <c:v>2.1413000000000002</c:v>
                </c:pt>
                <c:pt idx="71">
                  <c:v>2.0565000000000002</c:v>
                </c:pt>
                <c:pt idx="72">
                  <c:v>2.0325000000000002</c:v>
                </c:pt>
                <c:pt idx="73">
                  <c:v>2.0045000000000002</c:v>
                </c:pt>
                <c:pt idx="74">
                  <c:v>2.0565000000000002</c:v>
                </c:pt>
                <c:pt idx="75">
                  <c:v>2.1231</c:v>
                </c:pt>
                <c:pt idx="76">
                  <c:v>2.1383999999999999</c:v>
                </c:pt>
                <c:pt idx="77">
                  <c:v>2.1373000000000002</c:v>
                </c:pt>
                <c:pt idx="78">
                  <c:v>2.0779000000000001</c:v>
                </c:pt>
                <c:pt idx="79">
                  <c:v>2.0554000000000001</c:v>
                </c:pt>
                <c:pt idx="80">
                  <c:v>2.0236999999999998</c:v>
                </c:pt>
                <c:pt idx="81">
                  <c:v>2.0019999999999998</c:v>
                </c:pt>
                <c:pt idx="82">
                  <c:v>2.0095000000000001</c:v>
                </c:pt>
                <c:pt idx="83">
                  <c:v>2.0381999999999998</c:v>
                </c:pt>
                <c:pt idx="84">
                  <c:v>2.0150999999999999</c:v>
                </c:pt>
                <c:pt idx="85">
                  <c:v>2.0089999999999999</c:v>
                </c:pt>
                <c:pt idx="86">
                  <c:v>1.9970000000000001</c:v>
                </c:pt>
                <c:pt idx="87">
                  <c:v>2.0171000000000001</c:v>
                </c:pt>
                <c:pt idx="88">
                  <c:v>2.0105</c:v>
                </c:pt>
                <c:pt idx="89">
                  <c:v>2.0059999999999998</c:v>
                </c:pt>
                <c:pt idx="90">
                  <c:v>1.9816</c:v>
                </c:pt>
                <c:pt idx="91">
                  <c:v>2</c:v>
                </c:pt>
                <c:pt idx="92">
                  <c:v>2.0125000000000002</c:v>
                </c:pt>
                <c:pt idx="93">
                  <c:v>1.998</c:v>
                </c:pt>
                <c:pt idx="94">
                  <c:v>2.0278</c:v>
                </c:pt>
                <c:pt idx="95">
                  <c:v>2.0486</c:v>
                </c:pt>
                <c:pt idx="96">
                  <c:v>2.0486</c:v>
                </c:pt>
                <c:pt idx="97">
                  <c:v>2.0381999999999998</c:v>
                </c:pt>
                <c:pt idx="98">
                  <c:v>2.0222000000000002</c:v>
                </c:pt>
                <c:pt idx="99">
                  <c:v>1.998</c:v>
                </c:pt>
                <c:pt idx="100">
                  <c:v>1.996</c:v>
                </c:pt>
                <c:pt idx="101">
                  <c:v>1.9777</c:v>
                </c:pt>
                <c:pt idx="102">
                  <c:v>1.9184000000000001</c:v>
                </c:pt>
                <c:pt idx="103">
                  <c:v>1.9047000000000001</c:v>
                </c:pt>
                <c:pt idx="104">
                  <c:v>1.9160999999999999</c:v>
                </c:pt>
                <c:pt idx="105">
                  <c:v>1.8832</c:v>
                </c:pt>
                <c:pt idx="106">
                  <c:v>1.8453999999999999</c:v>
                </c:pt>
                <c:pt idx="107">
                  <c:v>1.8534999999999999</c:v>
                </c:pt>
                <c:pt idx="108">
                  <c:v>1.7734000000000001</c:v>
                </c:pt>
                <c:pt idx="109">
                  <c:v>1.7601</c:v>
                </c:pt>
                <c:pt idx="110">
                  <c:v>1.6934</c:v>
                </c:pt>
                <c:pt idx="111">
                  <c:v>1.7075</c:v>
                </c:pt>
                <c:pt idx="112">
                  <c:v>1.7632000000000001</c:v>
                </c:pt>
                <c:pt idx="113">
                  <c:v>1.7709999999999999</c:v>
                </c:pt>
                <c:pt idx="114">
                  <c:v>1.7777000000000001</c:v>
                </c:pt>
                <c:pt idx="115">
                  <c:v>1.8053999999999999</c:v>
                </c:pt>
                <c:pt idx="116">
                  <c:v>1.8467</c:v>
                </c:pt>
                <c:pt idx="117">
                  <c:v>1.9202999999999999</c:v>
                </c:pt>
                <c:pt idx="118">
                  <c:v>1.8608</c:v>
                </c:pt>
                <c:pt idx="119">
                  <c:v>1.8136000000000001</c:v>
                </c:pt>
                <c:pt idx="120">
                  <c:v>1.8616999999999999</c:v>
                </c:pt>
                <c:pt idx="121">
                  <c:v>1.8673999999999999</c:v>
                </c:pt>
                <c:pt idx="122">
                  <c:v>1.8591</c:v>
                </c:pt>
                <c:pt idx="123">
                  <c:v>1.8327</c:v>
                </c:pt>
                <c:pt idx="124">
                  <c:v>1.8744000000000001</c:v>
                </c:pt>
                <c:pt idx="125">
                  <c:v>1.8975</c:v>
                </c:pt>
                <c:pt idx="126">
                  <c:v>1.9134</c:v>
                </c:pt>
                <c:pt idx="127">
                  <c:v>1.8993</c:v>
                </c:pt>
                <c:pt idx="128">
                  <c:v>1.923</c:v>
                </c:pt>
                <c:pt idx="129">
                  <c:v>1.8783000000000001</c:v>
                </c:pt>
                <c:pt idx="130">
                  <c:v>1.9029</c:v>
                </c:pt>
                <c:pt idx="131">
                  <c:v>1.8818999999999999</c:v>
                </c:pt>
                <c:pt idx="132">
                  <c:v>1.8984000000000001</c:v>
                </c:pt>
                <c:pt idx="133">
                  <c:v>1.9001999999999999</c:v>
                </c:pt>
                <c:pt idx="134">
                  <c:v>1.8604000000000001</c:v>
                </c:pt>
                <c:pt idx="135">
                  <c:v>1.8181</c:v>
                </c:pt>
                <c:pt idx="136">
                  <c:v>1.819</c:v>
                </c:pt>
                <c:pt idx="137">
                  <c:v>1.7582</c:v>
                </c:pt>
                <c:pt idx="138">
                  <c:v>1.7466999999999999</c:v>
                </c:pt>
                <c:pt idx="139">
                  <c:v>1.7734000000000001</c:v>
                </c:pt>
                <c:pt idx="140">
                  <c:v>1.7679</c:v>
                </c:pt>
                <c:pt idx="141">
                  <c:v>1.8513999999999999</c:v>
                </c:pt>
                <c:pt idx="142">
                  <c:v>1.8038000000000001</c:v>
                </c:pt>
                <c:pt idx="143">
                  <c:v>1.8177000000000001</c:v>
                </c:pt>
                <c:pt idx="144">
                  <c:v>1.8285</c:v>
                </c:pt>
                <c:pt idx="145">
                  <c:v>1.8053999999999999</c:v>
                </c:pt>
                <c:pt idx="146">
                  <c:v>1.7841</c:v>
                </c:pt>
                <c:pt idx="147">
                  <c:v>1.7957000000000001</c:v>
                </c:pt>
                <c:pt idx="148">
                  <c:v>1.7801</c:v>
                </c:pt>
                <c:pt idx="149">
                  <c:v>1.8001</c:v>
                </c:pt>
                <c:pt idx="150">
                  <c:v>1.8234999999999999</c:v>
                </c:pt>
                <c:pt idx="151">
                  <c:v>1.8814</c:v>
                </c:pt>
                <c:pt idx="152">
                  <c:v>1.8845000000000001</c:v>
                </c:pt>
                <c:pt idx="153">
                  <c:v>1.8219000000000001</c:v>
                </c:pt>
                <c:pt idx="154">
                  <c:v>1.8223</c:v>
                </c:pt>
                <c:pt idx="155">
                  <c:v>1.8934</c:v>
                </c:pt>
                <c:pt idx="156">
                  <c:v>1.9166000000000001</c:v>
                </c:pt>
                <c:pt idx="157">
                  <c:v>1.9235</c:v>
                </c:pt>
                <c:pt idx="158">
                  <c:v>1.8863000000000001</c:v>
                </c:pt>
                <c:pt idx="159">
                  <c:v>1.8845000000000001</c:v>
                </c:pt>
                <c:pt idx="160">
                  <c:v>1.8505</c:v>
                </c:pt>
                <c:pt idx="161">
                  <c:v>1.8669</c:v>
                </c:pt>
                <c:pt idx="162">
                  <c:v>1.8783000000000001</c:v>
                </c:pt>
                <c:pt idx="163">
                  <c:v>1.9065000000000001</c:v>
                </c:pt>
                <c:pt idx="164">
                  <c:v>1.9277</c:v>
                </c:pt>
                <c:pt idx="165">
                  <c:v>1.8934</c:v>
                </c:pt>
                <c:pt idx="166">
                  <c:v>1.8565</c:v>
                </c:pt>
                <c:pt idx="167">
                  <c:v>1.8488</c:v>
                </c:pt>
                <c:pt idx="168">
                  <c:v>1.8556999999999999</c:v>
                </c:pt>
                <c:pt idx="169">
                  <c:v>1.8005</c:v>
                </c:pt>
                <c:pt idx="170">
                  <c:v>1.7945</c:v>
                </c:pt>
                <c:pt idx="171">
                  <c:v>1.8131999999999999</c:v>
                </c:pt>
                <c:pt idx="172">
                  <c:v>1.8306</c:v>
                </c:pt>
                <c:pt idx="173">
                  <c:v>1.7781</c:v>
                </c:pt>
                <c:pt idx="174">
                  <c:v>1.7932999999999999</c:v>
                </c:pt>
                <c:pt idx="175">
                  <c:v>1.7675000000000001</c:v>
                </c:pt>
                <c:pt idx="176">
                  <c:v>1.7405999999999999</c:v>
                </c:pt>
                <c:pt idx="177">
                  <c:v>1.7686999999999999</c:v>
                </c:pt>
                <c:pt idx="178">
                  <c:v>1.7546999999999999</c:v>
                </c:pt>
                <c:pt idx="179">
                  <c:v>1.7585999999999999</c:v>
                </c:pt>
                <c:pt idx="180">
                  <c:v>1.7282</c:v>
                </c:pt>
                <c:pt idx="181">
                  <c:v>1.7274</c:v>
                </c:pt>
                <c:pt idx="182">
                  <c:v>1.7090000000000001</c:v>
                </c:pt>
                <c:pt idx="183">
                  <c:v>1.7057</c:v>
                </c:pt>
                <c:pt idx="184">
                  <c:v>1.7353000000000001</c:v>
                </c:pt>
                <c:pt idx="185">
                  <c:v>1.7729999999999999</c:v>
                </c:pt>
                <c:pt idx="186">
                  <c:v>1.7965</c:v>
                </c:pt>
                <c:pt idx="187">
                  <c:v>1.8340000000000001</c:v>
                </c:pt>
                <c:pt idx="188">
                  <c:v>1.8120000000000001</c:v>
                </c:pt>
                <c:pt idx="189">
                  <c:v>1.8181</c:v>
                </c:pt>
                <c:pt idx="190">
                  <c:v>1.7709999999999999</c:v>
                </c:pt>
                <c:pt idx="191">
                  <c:v>1.7686999999999999</c:v>
                </c:pt>
                <c:pt idx="192">
                  <c:v>1.7297</c:v>
                </c:pt>
                <c:pt idx="193">
                  <c:v>1.7432000000000001</c:v>
                </c:pt>
                <c:pt idx="194">
                  <c:v>1.7020999999999999</c:v>
                </c:pt>
                <c:pt idx="195">
                  <c:v>1.72</c:v>
                </c:pt>
                <c:pt idx="196">
                  <c:v>1.7282</c:v>
                </c:pt>
                <c:pt idx="197">
                  <c:v>1.7372000000000001</c:v>
                </c:pt>
                <c:pt idx="198">
                  <c:v>1.7166999999999999</c:v>
                </c:pt>
                <c:pt idx="199">
                  <c:v>1.7181999999999999</c:v>
                </c:pt>
                <c:pt idx="200">
                  <c:v>1.766</c:v>
                </c:pt>
                <c:pt idx="201">
                  <c:v>1.7758</c:v>
                </c:pt>
                <c:pt idx="202">
                  <c:v>1.7621</c:v>
                </c:pt>
                <c:pt idx="203">
                  <c:v>1.7230000000000001</c:v>
                </c:pt>
                <c:pt idx="204">
                  <c:v>1.7215</c:v>
                </c:pt>
                <c:pt idx="205">
                  <c:v>1.7101</c:v>
                </c:pt>
                <c:pt idx="206">
                  <c:v>1.7137</c:v>
                </c:pt>
                <c:pt idx="207">
                  <c:v>1.7312000000000001</c:v>
                </c:pt>
                <c:pt idx="208">
                  <c:v>1.7278</c:v>
                </c:pt>
                <c:pt idx="209">
                  <c:v>1.7063999999999999</c:v>
                </c:pt>
                <c:pt idx="210">
                  <c:v>1.6913</c:v>
                </c:pt>
                <c:pt idx="211">
                  <c:v>1.6725000000000001</c:v>
                </c:pt>
                <c:pt idx="212">
                  <c:v>1.6666000000000001</c:v>
                </c:pt>
                <c:pt idx="213">
                  <c:v>1.6532</c:v>
                </c:pt>
                <c:pt idx="214">
                  <c:v>1.6494</c:v>
                </c:pt>
                <c:pt idx="215">
                  <c:v>1.6028</c:v>
                </c:pt>
                <c:pt idx="216">
                  <c:v>1.6012</c:v>
                </c:pt>
                <c:pt idx="217">
                  <c:v>1.5785</c:v>
                </c:pt>
                <c:pt idx="218">
                  <c:v>1.5704</c:v>
                </c:pt>
                <c:pt idx="219">
                  <c:v>1.5469999999999999</c:v>
                </c:pt>
                <c:pt idx="220">
                  <c:v>1.5387</c:v>
                </c:pt>
                <c:pt idx="221">
                  <c:v>1.5451999999999999</c:v>
                </c:pt>
                <c:pt idx="222">
                  <c:v>1.5651999999999999</c:v>
                </c:pt>
                <c:pt idx="223">
                  <c:v>1.7505999999999999</c:v>
                </c:pt>
                <c:pt idx="224">
                  <c:v>1.7398</c:v>
                </c:pt>
                <c:pt idx="225">
                  <c:v>1.7513000000000001</c:v>
                </c:pt>
                <c:pt idx="226">
                  <c:v>1.7484999999999999</c:v>
                </c:pt>
                <c:pt idx="227">
                  <c:v>1.7198</c:v>
                </c:pt>
                <c:pt idx="228">
                  <c:v>1.7351000000000001</c:v>
                </c:pt>
                <c:pt idx="229">
                  <c:v>1.7467999999999999</c:v>
                </c:pt>
                <c:pt idx="230">
                  <c:v>1.7363999999999999</c:v>
                </c:pt>
                <c:pt idx="231">
                  <c:v>1.7191000000000001</c:v>
                </c:pt>
                <c:pt idx="232">
                  <c:v>1.7241</c:v>
                </c:pt>
                <c:pt idx="233">
                  <c:v>1.7297</c:v>
                </c:pt>
                <c:pt idx="234">
                  <c:v>1.7013</c:v>
                </c:pt>
                <c:pt idx="235">
                  <c:v>1.7204999999999999</c:v>
                </c:pt>
                <c:pt idx="236">
                  <c:v>1.7211000000000001</c:v>
                </c:pt>
                <c:pt idx="237">
                  <c:v>1.7361</c:v>
                </c:pt>
                <c:pt idx="238">
                  <c:v>1.7321</c:v>
                </c:pt>
                <c:pt idx="239">
                  <c:v>1.7277</c:v>
                </c:pt>
                <c:pt idx="240">
                  <c:v>1.7223999999999999</c:v>
                </c:pt>
                <c:pt idx="241">
                  <c:v>1.7201</c:v>
                </c:pt>
                <c:pt idx="242">
                  <c:v>1.7277</c:v>
                </c:pt>
                <c:pt idx="243">
                  <c:v>1.7444999999999999</c:v>
                </c:pt>
                <c:pt idx="244">
                  <c:v>1.7508999999999999</c:v>
                </c:pt>
                <c:pt idx="245">
                  <c:v>1.7496</c:v>
                </c:pt>
                <c:pt idx="246">
                  <c:v>1.7427999999999999</c:v>
                </c:pt>
                <c:pt idx="247">
                  <c:v>1.7386999999999999</c:v>
                </c:pt>
                <c:pt idx="248">
                  <c:v>1.7010000000000001</c:v>
                </c:pt>
                <c:pt idx="249">
                  <c:v>1.6685000000000001</c:v>
                </c:pt>
                <c:pt idx="250">
                  <c:v>1.7133</c:v>
                </c:pt>
                <c:pt idx="251">
                  <c:v>1.8169999999999999</c:v>
                </c:pt>
                <c:pt idx="252">
                  <c:v>1.7849999999999999</c:v>
                </c:pt>
                <c:pt idx="253">
                  <c:v>1.6797</c:v>
                </c:pt>
                <c:pt idx="254">
                  <c:v>1.7438</c:v>
                </c:pt>
                <c:pt idx="255">
                  <c:v>1.7554000000000001</c:v>
                </c:pt>
                <c:pt idx="256">
                  <c:v>1.7906</c:v>
                </c:pt>
                <c:pt idx="257">
                  <c:v>1.8079000000000001</c:v>
                </c:pt>
                <c:pt idx="258">
                  <c:v>1.8672</c:v>
                </c:pt>
                <c:pt idx="259">
                  <c:v>1.8629</c:v>
                </c:pt>
                <c:pt idx="260">
                  <c:v>1.7636000000000001</c:v>
                </c:pt>
                <c:pt idx="261">
                  <c:v>1.756</c:v>
                </c:pt>
                <c:pt idx="262">
                  <c:v>1.7169000000000001</c:v>
                </c:pt>
                <c:pt idx="263">
                  <c:v>1.7394000000000001</c:v>
                </c:pt>
                <c:pt idx="264">
                  <c:v>1.7885</c:v>
                </c:pt>
                <c:pt idx="265">
                  <c:v>1.7595000000000001</c:v>
                </c:pt>
                <c:pt idx="266">
                  <c:v>1.7633000000000001</c:v>
                </c:pt>
                <c:pt idx="267">
                  <c:v>1.7475000000000001</c:v>
                </c:pt>
                <c:pt idx="268">
                  <c:v>1.8903000000000001</c:v>
                </c:pt>
                <c:pt idx="269">
                  <c:v>1.8332999999999999</c:v>
                </c:pt>
                <c:pt idx="270">
                  <c:v>1.8698999999999999</c:v>
                </c:pt>
                <c:pt idx="271">
                  <c:v>1.8753</c:v>
                </c:pt>
                <c:pt idx="272">
                  <c:v>1.8536999999999999</c:v>
                </c:pt>
                <c:pt idx="273">
                  <c:v>1.8057000000000001</c:v>
                </c:pt>
                <c:pt idx="274">
                  <c:v>1.8248</c:v>
                </c:pt>
                <c:pt idx="275">
                  <c:v>1.8408</c:v>
                </c:pt>
                <c:pt idx="276">
                  <c:v>1.8262</c:v>
                </c:pt>
                <c:pt idx="277">
                  <c:v>1.7991999999999999</c:v>
                </c:pt>
                <c:pt idx="278">
                  <c:v>1.8148</c:v>
                </c:pt>
                <c:pt idx="279">
                  <c:v>1.8664000000000001</c:v>
                </c:pt>
                <c:pt idx="280">
                  <c:v>1.8461000000000001</c:v>
                </c:pt>
                <c:pt idx="281">
                  <c:v>1.8159000000000001</c:v>
                </c:pt>
                <c:pt idx="282">
                  <c:v>1.7452000000000001</c:v>
                </c:pt>
                <c:pt idx="283">
                  <c:v>1.7341</c:v>
                </c:pt>
                <c:pt idx="284">
                  <c:v>1.7060999999999999</c:v>
                </c:pt>
                <c:pt idx="285">
                  <c:v>1.6872</c:v>
                </c:pt>
                <c:pt idx="286">
                  <c:v>1.6688000000000001</c:v>
                </c:pt>
                <c:pt idx="287">
                  <c:v>1.6608000000000001</c:v>
                </c:pt>
                <c:pt idx="288">
                  <c:v>1.6547000000000001</c:v>
                </c:pt>
                <c:pt idx="289">
                  <c:v>1.6840999999999999</c:v>
                </c:pt>
                <c:pt idx="290">
                  <c:v>1.6997</c:v>
                </c:pt>
                <c:pt idx="291">
                  <c:v>1.7125999999999999</c:v>
                </c:pt>
                <c:pt idx="292">
                  <c:v>1.7341</c:v>
                </c:pt>
                <c:pt idx="293">
                  <c:v>1.7505999999999999</c:v>
                </c:pt>
                <c:pt idx="294">
                  <c:v>1.7231000000000001</c:v>
                </c:pt>
                <c:pt idx="295">
                  <c:v>1.7797000000000001</c:v>
                </c:pt>
                <c:pt idx="296">
                  <c:v>1.7956000000000001</c:v>
                </c:pt>
                <c:pt idx="297">
                  <c:v>1.7810999999999999</c:v>
                </c:pt>
                <c:pt idx="298">
                  <c:v>1.7587999999999999</c:v>
                </c:pt>
                <c:pt idx="299">
                  <c:v>1.7381</c:v>
                </c:pt>
                <c:pt idx="300">
                  <c:v>1.675</c:v>
                </c:pt>
                <c:pt idx="301">
                  <c:v>1.6731</c:v>
                </c:pt>
                <c:pt idx="302">
                  <c:v>1.6702999999999999</c:v>
                </c:pt>
                <c:pt idx="303">
                  <c:v>1.6688000000000001</c:v>
                </c:pt>
                <c:pt idx="304">
                  <c:v>1.6629</c:v>
                </c:pt>
                <c:pt idx="305">
                  <c:v>1.6645000000000001</c:v>
                </c:pt>
                <c:pt idx="306">
                  <c:v>1.655</c:v>
                </c:pt>
                <c:pt idx="307">
                  <c:v>1.6974</c:v>
                </c:pt>
                <c:pt idx="308">
                  <c:v>1.6791</c:v>
                </c:pt>
                <c:pt idx="309">
                  <c:v>1.6716</c:v>
                </c:pt>
                <c:pt idx="310">
                  <c:v>1.6917</c:v>
                </c:pt>
                <c:pt idx="311">
                  <c:v>1.6691</c:v>
                </c:pt>
                <c:pt idx="312">
                  <c:v>1.6497999999999999</c:v>
                </c:pt>
                <c:pt idx="313">
                  <c:v>1.6579999999999999</c:v>
                </c:pt>
                <c:pt idx="314">
                  <c:v>1.6497999999999999</c:v>
                </c:pt>
                <c:pt idx="315">
                  <c:v>1.6983999999999999</c:v>
                </c:pt>
                <c:pt idx="316">
                  <c:v>1.7214</c:v>
                </c:pt>
                <c:pt idx="317">
                  <c:v>1.6936</c:v>
                </c:pt>
                <c:pt idx="318">
                  <c:v>1.6669</c:v>
                </c:pt>
                <c:pt idx="319">
                  <c:v>1.6884999999999999</c:v>
                </c:pt>
                <c:pt idx="320">
                  <c:v>1.6558999999999999</c:v>
                </c:pt>
                <c:pt idx="321">
                  <c:v>1.6949000000000001</c:v>
                </c:pt>
                <c:pt idx="322">
                  <c:v>1.6876</c:v>
                </c:pt>
                <c:pt idx="323">
                  <c:v>1.7002999999999999</c:v>
                </c:pt>
                <c:pt idx="324">
                  <c:v>1.6958</c:v>
                </c:pt>
                <c:pt idx="325">
                  <c:v>1.7574000000000001</c:v>
                </c:pt>
                <c:pt idx="326">
                  <c:v>1.7455000000000001</c:v>
                </c:pt>
                <c:pt idx="327">
                  <c:v>1.7116</c:v>
                </c:pt>
                <c:pt idx="328">
                  <c:v>1.7159</c:v>
                </c:pt>
                <c:pt idx="329">
                  <c:v>1.6737</c:v>
                </c:pt>
                <c:pt idx="330">
                  <c:v>1.6694</c:v>
                </c:pt>
                <c:pt idx="331">
                  <c:v>1.7</c:v>
                </c:pt>
                <c:pt idx="332">
                  <c:v>1.6850000000000001</c:v>
                </c:pt>
                <c:pt idx="333">
                  <c:v>1.7083999999999999</c:v>
                </c:pt>
                <c:pt idx="334">
                  <c:v>1.7149000000000001</c:v>
                </c:pt>
                <c:pt idx="335">
                  <c:v>1.7257</c:v>
                </c:pt>
                <c:pt idx="336">
                  <c:v>1.7228000000000001</c:v>
                </c:pt>
                <c:pt idx="337">
                  <c:v>1.7155</c:v>
                </c:pt>
                <c:pt idx="338">
                  <c:v>1.7458</c:v>
                </c:pt>
                <c:pt idx="339">
                  <c:v>1.7243999999999999</c:v>
                </c:pt>
                <c:pt idx="340">
                  <c:v>1.6657</c:v>
                </c:pt>
                <c:pt idx="341">
                  <c:v>1.6254</c:v>
                </c:pt>
                <c:pt idx="342">
                  <c:v>1.6322000000000001</c:v>
                </c:pt>
                <c:pt idx="343">
                  <c:v>1.6474</c:v>
                </c:pt>
                <c:pt idx="344">
                  <c:v>1.6398999999999999</c:v>
                </c:pt>
                <c:pt idx="345">
                  <c:v>1.6113999999999999</c:v>
                </c:pt>
                <c:pt idx="346">
                  <c:v>1.5872999999999999</c:v>
                </c:pt>
                <c:pt idx="347">
                  <c:v>1.6028</c:v>
                </c:pt>
                <c:pt idx="348">
                  <c:v>1.6181000000000001</c:v>
                </c:pt>
                <c:pt idx="349">
                  <c:v>1.6048</c:v>
                </c:pt>
                <c:pt idx="350">
                  <c:v>1.6028</c:v>
                </c:pt>
                <c:pt idx="351">
                  <c:v>1.6333</c:v>
                </c:pt>
                <c:pt idx="352">
                  <c:v>1.6172</c:v>
                </c:pt>
                <c:pt idx="353">
                  <c:v>1.6088</c:v>
                </c:pt>
                <c:pt idx="354">
                  <c:v>1.5881000000000001</c:v>
                </c:pt>
                <c:pt idx="355">
                  <c:v>1.6068</c:v>
                </c:pt>
                <c:pt idx="356">
                  <c:v>1.5755999999999999</c:v>
                </c:pt>
                <c:pt idx="357">
                  <c:v>1.5929</c:v>
                </c:pt>
                <c:pt idx="358">
                  <c:v>1.5884</c:v>
                </c:pt>
                <c:pt idx="359">
                  <c:v>1.5859000000000001</c:v>
                </c:pt>
                <c:pt idx="360">
                  <c:v>1.5813999999999999</c:v>
                </c:pt>
                <c:pt idx="361">
                  <c:v>1.6</c:v>
                </c:pt>
                <c:pt idx="362">
                  <c:v>1.6085</c:v>
                </c:pt>
                <c:pt idx="363">
                  <c:v>1.6</c:v>
                </c:pt>
                <c:pt idx="364">
                  <c:v>1.6071</c:v>
                </c:pt>
                <c:pt idx="365">
                  <c:v>1.6016999999999999</c:v>
                </c:pt>
                <c:pt idx="366">
                  <c:v>1.5929</c:v>
                </c:pt>
                <c:pt idx="367">
                  <c:v>1.5541</c:v>
                </c:pt>
                <c:pt idx="368">
                  <c:v>1.5437000000000001</c:v>
                </c:pt>
                <c:pt idx="369">
                  <c:v>1.5452999999999999</c:v>
                </c:pt>
                <c:pt idx="370">
                  <c:v>1.5579000000000001</c:v>
                </c:pt>
                <c:pt idx="371">
                  <c:v>1.5565</c:v>
                </c:pt>
                <c:pt idx="372">
                  <c:v>1.5492999999999999</c:v>
                </c:pt>
                <c:pt idx="373">
                  <c:v>1.5679000000000001</c:v>
                </c:pt>
                <c:pt idx="374">
                  <c:v>1.5538000000000001</c:v>
                </c:pt>
                <c:pt idx="375">
                  <c:v>1.5463</c:v>
                </c:pt>
                <c:pt idx="376">
                  <c:v>1.5243</c:v>
                </c:pt>
                <c:pt idx="377">
                  <c:v>1.5416000000000001</c:v>
                </c:pt>
                <c:pt idx="378">
                  <c:v>1.5761000000000001</c:v>
                </c:pt>
                <c:pt idx="379">
                  <c:v>1.5711999999999999</c:v>
                </c:pt>
                <c:pt idx="380">
                  <c:v>1.5324</c:v>
                </c:pt>
                <c:pt idx="381">
                  <c:v>1.53</c:v>
                </c:pt>
                <c:pt idx="382">
                  <c:v>1.5215000000000001</c:v>
                </c:pt>
                <c:pt idx="383">
                  <c:v>1.5138</c:v>
                </c:pt>
                <c:pt idx="384">
                  <c:v>1.5133000000000001</c:v>
                </c:pt>
                <c:pt idx="385">
                  <c:v>1.5138</c:v>
                </c:pt>
                <c:pt idx="386">
                  <c:v>1.5141</c:v>
                </c:pt>
                <c:pt idx="387">
                  <c:v>1.5195000000000001</c:v>
                </c:pt>
                <c:pt idx="388">
                  <c:v>1.5105</c:v>
                </c:pt>
                <c:pt idx="389">
                  <c:v>1.5002</c:v>
                </c:pt>
                <c:pt idx="390">
                  <c:v>1.5075000000000001</c:v>
                </c:pt>
                <c:pt idx="391">
                  <c:v>1.5098</c:v>
                </c:pt>
                <c:pt idx="392">
                  <c:v>1.4849000000000001</c:v>
                </c:pt>
                <c:pt idx="393">
                  <c:v>1.5154000000000001</c:v>
                </c:pt>
                <c:pt idx="394">
                  <c:v>1.5127999999999999</c:v>
                </c:pt>
                <c:pt idx="395">
                  <c:v>1.5</c:v>
                </c:pt>
                <c:pt idx="396">
                  <c:v>1.4962</c:v>
                </c:pt>
                <c:pt idx="397">
                  <c:v>1.4962</c:v>
                </c:pt>
                <c:pt idx="398">
                  <c:v>1.5256000000000001</c:v>
                </c:pt>
                <c:pt idx="399">
                  <c:v>1.4946999999999999</c:v>
                </c:pt>
                <c:pt idx="400">
                  <c:v>1.4865999999999999</c:v>
                </c:pt>
                <c:pt idx="401">
                  <c:v>1.506</c:v>
                </c:pt>
                <c:pt idx="402">
                  <c:v>1.5107999999999999</c:v>
                </c:pt>
                <c:pt idx="403">
                  <c:v>1.4962</c:v>
                </c:pt>
                <c:pt idx="404">
                  <c:v>1.4655</c:v>
                </c:pt>
                <c:pt idx="405">
                  <c:v>1.4505999999999999</c:v>
                </c:pt>
                <c:pt idx="406">
                  <c:v>1.4490000000000001</c:v>
                </c:pt>
                <c:pt idx="407">
                  <c:v>1.4553</c:v>
                </c:pt>
                <c:pt idx="408">
                  <c:v>1.4471000000000001</c:v>
                </c:pt>
                <c:pt idx="409">
                  <c:v>1.4513</c:v>
                </c:pt>
                <c:pt idx="410">
                  <c:v>1.4455</c:v>
                </c:pt>
                <c:pt idx="411">
                  <c:v>1.4467000000000001</c:v>
                </c:pt>
                <c:pt idx="412">
                  <c:v>1.452</c:v>
                </c:pt>
                <c:pt idx="413">
                  <c:v>1.4683999999999999</c:v>
                </c:pt>
                <c:pt idx="414">
                  <c:v>1.4457</c:v>
                </c:pt>
                <c:pt idx="415">
                  <c:v>1.4395</c:v>
                </c:pt>
                <c:pt idx="416">
                  <c:v>1.4388000000000001</c:v>
                </c:pt>
                <c:pt idx="417">
                  <c:v>1.4518</c:v>
                </c:pt>
                <c:pt idx="418">
                  <c:v>1.4532</c:v>
                </c:pt>
                <c:pt idx="419">
                  <c:v>1.4503999999999999</c:v>
                </c:pt>
                <c:pt idx="420">
                  <c:v>1.4583999999999999</c:v>
                </c:pt>
                <c:pt idx="421">
                  <c:v>1.4585999999999999</c:v>
                </c:pt>
                <c:pt idx="422">
                  <c:v>1.4683999999999999</c:v>
                </c:pt>
                <c:pt idx="423">
                  <c:v>1.4653</c:v>
                </c:pt>
                <c:pt idx="424">
                  <c:v>1.4457</c:v>
                </c:pt>
                <c:pt idx="425">
                  <c:v>1.4446000000000001</c:v>
                </c:pt>
                <c:pt idx="426">
                  <c:v>1.4704999999999999</c:v>
                </c:pt>
                <c:pt idx="427">
                  <c:v>1.4570000000000001</c:v>
                </c:pt>
                <c:pt idx="428">
                  <c:v>1.4657</c:v>
                </c:pt>
                <c:pt idx="429">
                  <c:v>1.4743999999999999</c:v>
                </c:pt>
                <c:pt idx="430">
                  <c:v>1.4739</c:v>
                </c:pt>
                <c:pt idx="431">
                  <c:v>1.4551000000000001</c:v>
                </c:pt>
                <c:pt idx="432">
                  <c:v>1.4450000000000001</c:v>
                </c:pt>
                <c:pt idx="433">
                  <c:v>1.4300999999999999</c:v>
                </c:pt>
                <c:pt idx="434">
                  <c:v>1.4317</c:v>
                </c:pt>
                <c:pt idx="435">
                  <c:v>1.4285000000000001</c:v>
                </c:pt>
                <c:pt idx="436">
                  <c:v>1.4422999999999999</c:v>
                </c:pt>
                <c:pt idx="437">
                  <c:v>1.4655</c:v>
                </c:pt>
                <c:pt idx="438">
                  <c:v>1.4591000000000001</c:v>
                </c:pt>
                <c:pt idx="439">
                  <c:v>1.4610000000000001</c:v>
                </c:pt>
                <c:pt idx="440">
                  <c:v>1.4823999999999999</c:v>
                </c:pt>
                <c:pt idx="441">
                  <c:v>1.4995000000000001</c:v>
                </c:pt>
                <c:pt idx="442">
                  <c:v>1.5098</c:v>
                </c:pt>
                <c:pt idx="443">
                  <c:v>1.5434000000000001</c:v>
                </c:pt>
                <c:pt idx="444">
                  <c:v>1.5525</c:v>
                </c:pt>
                <c:pt idx="445">
                  <c:v>1.5544</c:v>
                </c:pt>
                <c:pt idx="446">
                  <c:v>1.5641</c:v>
                </c:pt>
                <c:pt idx="447">
                  <c:v>1.5307999999999999</c:v>
                </c:pt>
                <c:pt idx="448">
                  <c:v>1.5321</c:v>
                </c:pt>
                <c:pt idx="449">
                  <c:v>1.5202</c:v>
                </c:pt>
                <c:pt idx="450">
                  <c:v>1.4982</c:v>
                </c:pt>
                <c:pt idx="451">
                  <c:v>1.4966999999999999</c:v>
                </c:pt>
                <c:pt idx="452">
                  <c:v>1.5052000000000001</c:v>
                </c:pt>
                <c:pt idx="453">
                  <c:v>1.4924999999999999</c:v>
                </c:pt>
                <c:pt idx="454">
                  <c:v>1.4917</c:v>
                </c:pt>
                <c:pt idx="455">
                  <c:v>1.5082</c:v>
                </c:pt>
                <c:pt idx="456">
                  <c:v>1.4935</c:v>
                </c:pt>
                <c:pt idx="457">
                  <c:v>1.4702999999999999</c:v>
                </c:pt>
                <c:pt idx="458">
                  <c:v>1.4679</c:v>
                </c:pt>
                <c:pt idx="459">
                  <c:v>1.5017</c:v>
                </c:pt>
                <c:pt idx="460">
                  <c:v>1.5342</c:v>
                </c:pt>
                <c:pt idx="461">
                  <c:v>1.52</c:v>
                </c:pt>
                <c:pt idx="462">
                  <c:v>1.4826999999999999</c:v>
                </c:pt>
                <c:pt idx="463">
                  <c:v>1.5037</c:v>
                </c:pt>
                <c:pt idx="464">
                  <c:v>1.5366</c:v>
                </c:pt>
                <c:pt idx="465">
                  <c:v>1.7668999999999999</c:v>
                </c:pt>
                <c:pt idx="466">
                  <c:v>1.7353000000000001</c:v>
                </c:pt>
                <c:pt idx="467">
                  <c:v>1.7543</c:v>
                </c:pt>
                <c:pt idx="468">
                  <c:v>1.7566999999999999</c:v>
                </c:pt>
                <c:pt idx="469">
                  <c:v>1.7594000000000001</c:v>
                </c:pt>
                <c:pt idx="470">
                  <c:v>1.7576000000000001</c:v>
                </c:pt>
                <c:pt idx="471">
                  <c:v>1.7977000000000001</c:v>
                </c:pt>
                <c:pt idx="472">
                  <c:v>1.8024</c:v>
                </c:pt>
                <c:pt idx="473">
                  <c:v>1.8133999999999999</c:v>
                </c:pt>
                <c:pt idx="474">
                  <c:v>1.8459000000000001</c:v>
                </c:pt>
                <c:pt idx="475">
                  <c:v>1.8633999999999999</c:v>
                </c:pt>
                <c:pt idx="476">
                  <c:v>1.8786</c:v>
                </c:pt>
                <c:pt idx="477">
                  <c:v>1.8604000000000001</c:v>
                </c:pt>
                <c:pt idx="478">
                  <c:v>1.8220000000000001</c:v>
                </c:pt>
                <c:pt idx="479">
                  <c:v>1.8319000000000001</c:v>
                </c:pt>
                <c:pt idx="480">
                  <c:v>1.8236000000000001</c:v>
                </c:pt>
                <c:pt idx="481">
                  <c:v>1.8058000000000001</c:v>
                </c:pt>
                <c:pt idx="482">
                  <c:v>1.7689999999999999</c:v>
                </c:pt>
                <c:pt idx="483">
                  <c:v>1.782</c:v>
                </c:pt>
                <c:pt idx="484">
                  <c:v>1.7887</c:v>
                </c:pt>
                <c:pt idx="485">
                  <c:v>1.7807999999999999</c:v>
                </c:pt>
                <c:pt idx="486">
                  <c:v>1.7951999999999999</c:v>
                </c:pt>
                <c:pt idx="487">
                  <c:v>1.7828999999999999</c:v>
                </c:pt>
                <c:pt idx="488">
                  <c:v>1.7850999999999999</c:v>
                </c:pt>
                <c:pt idx="489">
                  <c:v>1.7786</c:v>
                </c:pt>
                <c:pt idx="490">
                  <c:v>1.7621</c:v>
                </c:pt>
                <c:pt idx="491">
                  <c:v>1.7672000000000001</c:v>
                </c:pt>
                <c:pt idx="492">
                  <c:v>1.7626999999999999</c:v>
                </c:pt>
                <c:pt idx="493">
                  <c:v>1.7523</c:v>
                </c:pt>
                <c:pt idx="494">
                  <c:v>1.7511000000000001</c:v>
                </c:pt>
                <c:pt idx="495">
                  <c:v>1.7445999999999999</c:v>
                </c:pt>
                <c:pt idx="496">
                  <c:v>1.7261</c:v>
                </c:pt>
                <c:pt idx="497">
                  <c:v>1.7071000000000001</c:v>
                </c:pt>
                <c:pt idx="498">
                  <c:v>1.7255</c:v>
                </c:pt>
                <c:pt idx="499">
                  <c:v>1.6913</c:v>
                </c:pt>
                <c:pt idx="500">
                  <c:v>1.6949000000000001</c:v>
                </c:pt>
                <c:pt idx="501">
                  <c:v>1.7099</c:v>
                </c:pt>
                <c:pt idx="502">
                  <c:v>1.6971000000000001</c:v>
                </c:pt>
                <c:pt idx="503">
                  <c:v>1.6874</c:v>
                </c:pt>
                <c:pt idx="504">
                  <c:v>1.6776</c:v>
                </c:pt>
                <c:pt idx="505">
                  <c:v>1.5963000000000001</c:v>
                </c:pt>
                <c:pt idx="506">
                  <c:v>1.5549999999999999</c:v>
                </c:pt>
                <c:pt idx="507">
                  <c:v>1.5833999999999999</c:v>
                </c:pt>
                <c:pt idx="508">
                  <c:v>1.5732999999999999</c:v>
                </c:pt>
                <c:pt idx="509">
                  <c:v>1.5738000000000001</c:v>
                </c:pt>
                <c:pt idx="510">
                  <c:v>1.5751999999999999</c:v>
                </c:pt>
                <c:pt idx="511">
                  <c:v>1.5662</c:v>
                </c:pt>
                <c:pt idx="512">
                  <c:v>1.5822000000000001</c:v>
                </c:pt>
                <c:pt idx="513">
                  <c:v>1.5648</c:v>
                </c:pt>
                <c:pt idx="514">
                  <c:v>1.5671999999999999</c:v>
                </c:pt>
                <c:pt idx="515">
                  <c:v>1.5357000000000001</c:v>
                </c:pt>
                <c:pt idx="516">
                  <c:v>1.5226</c:v>
                </c:pt>
                <c:pt idx="517">
                  <c:v>1.5485</c:v>
                </c:pt>
                <c:pt idx="518">
                  <c:v>1.546</c:v>
                </c:pt>
                <c:pt idx="519">
                  <c:v>1.5414000000000001</c:v>
                </c:pt>
                <c:pt idx="520">
                  <c:v>1.5327</c:v>
                </c:pt>
                <c:pt idx="521">
                  <c:v>1.5452999999999999</c:v>
                </c:pt>
                <c:pt idx="522">
                  <c:v>1.5686</c:v>
                </c:pt>
                <c:pt idx="523">
                  <c:v>1.5702</c:v>
                </c:pt>
                <c:pt idx="524">
                  <c:v>1.5673999999999999</c:v>
                </c:pt>
                <c:pt idx="525">
                  <c:v>1.5392999999999999</c:v>
                </c:pt>
                <c:pt idx="526">
                  <c:v>1.5210999999999999</c:v>
                </c:pt>
                <c:pt idx="527">
                  <c:v>1.5341</c:v>
                </c:pt>
                <c:pt idx="528">
                  <c:v>1.5530999999999999</c:v>
                </c:pt>
                <c:pt idx="529">
                  <c:v>1.5466</c:v>
                </c:pt>
                <c:pt idx="530">
                  <c:v>1.5639000000000001</c:v>
                </c:pt>
                <c:pt idx="531">
                  <c:v>1.5858000000000001</c:v>
                </c:pt>
                <c:pt idx="532">
                  <c:v>1.5876999999999999</c:v>
                </c:pt>
                <c:pt idx="533">
                  <c:v>1.5885</c:v>
                </c:pt>
                <c:pt idx="534">
                  <c:v>1.6002000000000001</c:v>
                </c:pt>
                <c:pt idx="535">
                  <c:v>1.6276999999999999</c:v>
                </c:pt>
                <c:pt idx="536">
                  <c:v>1.5974999999999999</c:v>
                </c:pt>
                <c:pt idx="537">
                  <c:v>1.5868</c:v>
                </c:pt>
                <c:pt idx="538">
                  <c:v>1.6044</c:v>
                </c:pt>
                <c:pt idx="539">
                  <c:v>1.6053999999999999</c:v>
                </c:pt>
                <c:pt idx="540">
                  <c:v>1.6009</c:v>
                </c:pt>
                <c:pt idx="541">
                  <c:v>1.5932999999999999</c:v>
                </c:pt>
                <c:pt idx="542">
                  <c:v>1.5896999999999999</c:v>
                </c:pt>
                <c:pt idx="543">
                  <c:v>1.5980000000000001</c:v>
                </c:pt>
                <c:pt idx="544">
                  <c:v>1.5946</c:v>
                </c:pt>
                <c:pt idx="545">
                  <c:v>1.5909</c:v>
                </c:pt>
                <c:pt idx="546">
                  <c:v>1.5790999999999999</c:v>
                </c:pt>
                <c:pt idx="547">
                  <c:v>1.5671999999999999</c:v>
                </c:pt>
                <c:pt idx="548">
                  <c:v>1.5522</c:v>
                </c:pt>
                <c:pt idx="549">
                  <c:v>1.5396000000000001</c:v>
                </c:pt>
                <c:pt idx="550">
                  <c:v>1.5063</c:v>
                </c:pt>
                <c:pt idx="551">
                  <c:v>1.4872000000000001</c:v>
                </c:pt>
                <c:pt idx="552">
                  <c:v>1.5065</c:v>
                </c:pt>
                <c:pt idx="553">
                  <c:v>1.5072000000000001</c:v>
                </c:pt>
                <c:pt idx="554">
                  <c:v>1.5039</c:v>
                </c:pt>
                <c:pt idx="555">
                  <c:v>1.5202</c:v>
                </c:pt>
                <c:pt idx="556">
                  <c:v>1.512</c:v>
                </c:pt>
                <c:pt idx="557">
                  <c:v>1.5081</c:v>
                </c:pt>
                <c:pt idx="558">
                  <c:v>1.5118</c:v>
                </c:pt>
                <c:pt idx="559">
                  <c:v>1.5013000000000001</c:v>
                </c:pt>
                <c:pt idx="560">
                  <c:v>1.5170999999999999</c:v>
                </c:pt>
                <c:pt idx="561">
                  <c:v>1.4891000000000001</c:v>
                </c:pt>
                <c:pt idx="562">
                  <c:v>1.5083</c:v>
                </c:pt>
                <c:pt idx="563">
                  <c:v>1.4905999999999999</c:v>
                </c:pt>
                <c:pt idx="564">
                  <c:v>1.5055000000000001</c:v>
                </c:pt>
                <c:pt idx="565">
                  <c:v>1.5081</c:v>
                </c:pt>
                <c:pt idx="566">
                  <c:v>1.5106999999999999</c:v>
                </c:pt>
                <c:pt idx="567">
                  <c:v>1.5410999999999999</c:v>
                </c:pt>
                <c:pt idx="568">
                  <c:v>1.4492</c:v>
                </c:pt>
                <c:pt idx="569">
                  <c:v>1.4571000000000001</c:v>
                </c:pt>
                <c:pt idx="570">
                  <c:v>1.4608000000000001</c:v>
                </c:pt>
                <c:pt idx="571">
                  <c:v>1.4845999999999999</c:v>
                </c:pt>
                <c:pt idx="572">
                  <c:v>1.476</c:v>
                </c:pt>
                <c:pt idx="573">
                  <c:v>1.5175000000000001</c:v>
                </c:pt>
                <c:pt idx="574">
                  <c:v>1.5088999999999999</c:v>
                </c:pt>
                <c:pt idx="575">
                  <c:v>1.5948</c:v>
                </c:pt>
                <c:pt idx="576">
                  <c:v>1.5235000000000001</c:v>
                </c:pt>
                <c:pt idx="577">
                  <c:v>1.5748</c:v>
                </c:pt>
                <c:pt idx="578">
                  <c:v>1.5575000000000001</c:v>
                </c:pt>
                <c:pt idx="579">
                  <c:v>1.5033000000000001</c:v>
                </c:pt>
                <c:pt idx="580">
                  <c:v>1.5057</c:v>
                </c:pt>
                <c:pt idx="581">
                  <c:v>1.4737</c:v>
                </c:pt>
                <c:pt idx="582">
                  <c:v>1.4641</c:v>
                </c:pt>
                <c:pt idx="583">
                  <c:v>1.4864999999999999</c:v>
                </c:pt>
                <c:pt idx="584">
                  <c:v>1.5585</c:v>
                </c:pt>
                <c:pt idx="585">
                  <c:v>1.5694999999999999</c:v>
                </c:pt>
                <c:pt idx="586">
                  <c:v>1.5190999999999999</c:v>
                </c:pt>
                <c:pt idx="587">
                  <c:v>1.5296000000000001</c:v>
                </c:pt>
                <c:pt idx="588">
                  <c:v>1.5448</c:v>
                </c:pt>
                <c:pt idx="589">
                  <c:v>1.5264</c:v>
                </c:pt>
                <c:pt idx="590">
                  <c:v>1.4897</c:v>
                </c:pt>
                <c:pt idx="591">
                  <c:v>1.4723999999999999</c:v>
                </c:pt>
                <c:pt idx="592">
                  <c:v>1.4596</c:v>
                </c:pt>
                <c:pt idx="593">
                  <c:v>1.4682999999999999</c:v>
                </c:pt>
                <c:pt idx="594">
                  <c:v>1.4812000000000001</c:v>
                </c:pt>
                <c:pt idx="595">
                  <c:v>1.4814000000000001</c:v>
                </c:pt>
                <c:pt idx="596">
                  <c:v>1.4401999999999999</c:v>
                </c:pt>
                <c:pt idx="597">
                  <c:v>1.4476</c:v>
                </c:pt>
                <c:pt idx="598">
                  <c:v>1.4826999999999999</c:v>
                </c:pt>
                <c:pt idx="599">
                  <c:v>1.4576</c:v>
                </c:pt>
                <c:pt idx="600">
                  <c:v>1.4339999999999999</c:v>
                </c:pt>
                <c:pt idx="601">
                  <c:v>1.3819999999999999</c:v>
                </c:pt>
                <c:pt idx="602">
                  <c:v>1.3815999999999999</c:v>
                </c:pt>
                <c:pt idx="603">
                  <c:v>1.3668</c:v>
                </c:pt>
                <c:pt idx="604">
                  <c:v>1.3720000000000001</c:v>
                </c:pt>
                <c:pt idx="605">
                  <c:v>1.3787</c:v>
                </c:pt>
                <c:pt idx="606">
                  <c:v>1.401</c:v>
                </c:pt>
                <c:pt idx="607">
                  <c:v>1.4248000000000001</c:v>
                </c:pt>
                <c:pt idx="608">
                  <c:v>1.3969</c:v>
                </c:pt>
                <c:pt idx="609">
                  <c:v>1.3824000000000001</c:v>
                </c:pt>
                <c:pt idx="610">
                  <c:v>1.3933</c:v>
                </c:pt>
                <c:pt idx="611">
                  <c:v>1.4430000000000001</c:v>
                </c:pt>
                <c:pt idx="612">
                  <c:v>1.4603999999999999</c:v>
                </c:pt>
                <c:pt idx="613">
                  <c:v>1.5108999999999999</c:v>
                </c:pt>
                <c:pt idx="614">
                  <c:v>1.5268999999999999</c:v>
                </c:pt>
                <c:pt idx="615">
                  <c:v>1.5273000000000001</c:v>
                </c:pt>
                <c:pt idx="616">
                  <c:v>1.4994000000000001</c:v>
                </c:pt>
                <c:pt idx="617">
                  <c:v>1.4859</c:v>
                </c:pt>
                <c:pt idx="618">
                  <c:v>1.4612000000000001</c:v>
                </c:pt>
                <c:pt idx="619">
                  <c:v>1.4578</c:v>
                </c:pt>
                <c:pt idx="620">
                  <c:v>1.4327000000000001</c:v>
                </c:pt>
                <c:pt idx="621">
                  <c:v>1.4472</c:v>
                </c:pt>
                <c:pt idx="622">
                  <c:v>1.4105000000000001</c:v>
                </c:pt>
                <c:pt idx="623">
                  <c:v>1.4039999999999999</c:v>
                </c:pt>
                <c:pt idx="624">
                  <c:v>1.4176</c:v>
                </c:pt>
                <c:pt idx="625">
                  <c:v>1.4167000000000001</c:v>
                </c:pt>
                <c:pt idx="626">
                  <c:v>1.4544999999999999</c:v>
                </c:pt>
                <c:pt idx="627">
                  <c:v>1.4410000000000001</c:v>
                </c:pt>
                <c:pt idx="628">
                  <c:v>1.4285000000000001</c:v>
                </c:pt>
                <c:pt idx="629">
                  <c:v>1.4338</c:v>
                </c:pt>
                <c:pt idx="630">
                  <c:v>1.4483999999999999</c:v>
                </c:pt>
                <c:pt idx="631">
                  <c:v>1.448</c:v>
                </c:pt>
                <c:pt idx="632">
                  <c:v>1.4293</c:v>
                </c:pt>
                <c:pt idx="633">
                  <c:v>1.4168000000000001</c:v>
                </c:pt>
                <c:pt idx="634">
                  <c:v>1.4474</c:v>
                </c:pt>
                <c:pt idx="635">
                  <c:v>1.4812000000000001</c:v>
                </c:pt>
                <c:pt idx="636">
                  <c:v>1.4722</c:v>
                </c:pt>
                <c:pt idx="637">
                  <c:v>1.4567000000000001</c:v>
                </c:pt>
                <c:pt idx="638">
                  <c:v>1.4594</c:v>
                </c:pt>
                <c:pt idx="639">
                  <c:v>1.4519</c:v>
                </c:pt>
                <c:pt idx="640">
                  <c:v>1.4376</c:v>
                </c:pt>
                <c:pt idx="641">
                  <c:v>1.5022</c:v>
                </c:pt>
                <c:pt idx="642">
                  <c:v>1.4824999999999999</c:v>
                </c:pt>
                <c:pt idx="643">
                  <c:v>1.4463999999999999</c:v>
                </c:pt>
                <c:pt idx="644">
                  <c:v>1.4494</c:v>
                </c:pt>
                <c:pt idx="645">
                  <c:v>1.4416</c:v>
                </c:pt>
                <c:pt idx="646">
                  <c:v>1.4649000000000001</c:v>
                </c:pt>
                <c:pt idx="647">
                  <c:v>1.4823</c:v>
                </c:pt>
                <c:pt idx="648">
                  <c:v>1.4722</c:v>
                </c:pt>
                <c:pt idx="649">
                  <c:v>1.4855</c:v>
                </c:pt>
                <c:pt idx="650">
                  <c:v>1.4476</c:v>
                </c:pt>
                <c:pt idx="651">
                  <c:v>1.4641</c:v>
                </c:pt>
                <c:pt idx="652">
                  <c:v>1.4649000000000001</c:v>
                </c:pt>
                <c:pt idx="653">
                  <c:v>1.4319</c:v>
                </c:pt>
                <c:pt idx="654">
                  <c:v>1.4153</c:v>
                </c:pt>
                <c:pt idx="655">
                  <c:v>1.38</c:v>
                </c:pt>
                <c:pt idx="656">
                  <c:v>1.3805000000000001</c:v>
                </c:pt>
                <c:pt idx="657">
                  <c:v>1.3883000000000001</c:v>
                </c:pt>
                <c:pt idx="658">
                  <c:v>1.3749</c:v>
                </c:pt>
                <c:pt idx="659">
                  <c:v>1.3839999999999999</c:v>
                </c:pt>
                <c:pt idx="660">
                  <c:v>1.3815999999999999</c:v>
                </c:pt>
                <c:pt idx="661">
                  <c:v>1.4023000000000001</c:v>
                </c:pt>
                <c:pt idx="662">
                  <c:v>1.3844000000000001</c:v>
                </c:pt>
                <c:pt idx="663">
                  <c:v>1.3965000000000001</c:v>
                </c:pt>
                <c:pt idx="664">
                  <c:v>1.4074</c:v>
                </c:pt>
                <c:pt idx="665">
                  <c:v>1.4329000000000001</c:v>
                </c:pt>
                <c:pt idx="666">
                  <c:v>1.4311</c:v>
                </c:pt>
                <c:pt idx="667">
                  <c:v>1.4261999999999999</c:v>
                </c:pt>
                <c:pt idx="668">
                  <c:v>1.4222999999999999</c:v>
                </c:pt>
                <c:pt idx="669">
                  <c:v>1.3979999999999999</c:v>
                </c:pt>
                <c:pt idx="670">
                  <c:v>1.3597999999999999</c:v>
                </c:pt>
                <c:pt idx="671">
                  <c:v>1.5125</c:v>
                </c:pt>
                <c:pt idx="672">
                  <c:v>1.5928</c:v>
                </c:pt>
                <c:pt idx="673">
                  <c:v>1.5055000000000001</c:v>
                </c:pt>
                <c:pt idx="674">
                  <c:v>1.5298</c:v>
                </c:pt>
                <c:pt idx="675">
                  <c:v>1.5150999999999999</c:v>
                </c:pt>
                <c:pt idx="676">
                  <c:v>1.5130999999999999</c:v>
                </c:pt>
                <c:pt idx="677">
                  <c:v>1.4576</c:v>
                </c:pt>
                <c:pt idx="678">
                  <c:v>1.4621</c:v>
                </c:pt>
                <c:pt idx="679">
                  <c:v>1.4503999999999999</c:v>
                </c:pt>
                <c:pt idx="680">
                  <c:v>1.4617</c:v>
                </c:pt>
                <c:pt idx="681">
                  <c:v>1.4571000000000001</c:v>
                </c:pt>
                <c:pt idx="682">
                  <c:v>1.4478</c:v>
                </c:pt>
                <c:pt idx="683">
                  <c:v>1.4322999999999999</c:v>
                </c:pt>
                <c:pt idx="684">
                  <c:v>1.4348000000000001</c:v>
                </c:pt>
                <c:pt idx="685">
                  <c:v>1.4494</c:v>
                </c:pt>
                <c:pt idx="686">
                  <c:v>1.4211</c:v>
                </c:pt>
                <c:pt idx="687">
                  <c:v>1.4215</c:v>
                </c:pt>
                <c:pt idx="688">
                  <c:v>1.4132</c:v>
                </c:pt>
                <c:pt idx="689">
                  <c:v>1.4094</c:v>
                </c:pt>
                <c:pt idx="690">
                  <c:v>1.4339999999999999</c:v>
                </c:pt>
                <c:pt idx="691">
                  <c:v>1.4699</c:v>
                </c:pt>
                <c:pt idx="692">
                  <c:v>1.4325000000000001</c:v>
                </c:pt>
                <c:pt idx="693">
                  <c:v>1.4052</c:v>
                </c:pt>
                <c:pt idx="694">
                  <c:v>1.4048</c:v>
                </c:pt>
                <c:pt idx="695">
                  <c:v>1.4079999999999999</c:v>
                </c:pt>
                <c:pt idx="696">
                  <c:v>1.4036</c:v>
                </c:pt>
                <c:pt idx="697">
                  <c:v>1.4179999999999999</c:v>
                </c:pt>
                <c:pt idx="698">
                  <c:v>1.3979999999999999</c:v>
                </c:pt>
                <c:pt idx="699">
                  <c:v>1.3824000000000001</c:v>
                </c:pt>
                <c:pt idx="700">
                  <c:v>1.3731</c:v>
                </c:pt>
                <c:pt idx="701">
                  <c:v>1.389</c:v>
                </c:pt>
                <c:pt idx="702">
                  <c:v>1.3996999999999999</c:v>
                </c:pt>
                <c:pt idx="703">
                  <c:v>1.3783000000000001</c:v>
                </c:pt>
                <c:pt idx="704">
                  <c:v>1.4017999999999999</c:v>
                </c:pt>
                <c:pt idx="705">
                  <c:v>1.3835</c:v>
                </c:pt>
                <c:pt idx="706">
                  <c:v>1.3694999999999999</c:v>
                </c:pt>
                <c:pt idx="707">
                  <c:v>1.3837999999999999</c:v>
                </c:pt>
                <c:pt idx="708">
                  <c:v>1.3628</c:v>
                </c:pt>
                <c:pt idx="709">
                  <c:v>1.3773</c:v>
                </c:pt>
                <c:pt idx="710">
                  <c:v>1.3556999999999999</c:v>
                </c:pt>
                <c:pt idx="711">
                  <c:v>1.3383</c:v>
                </c:pt>
                <c:pt idx="712">
                  <c:v>1.3443000000000001</c:v>
                </c:pt>
                <c:pt idx="713">
                  <c:v>1.3329</c:v>
                </c:pt>
                <c:pt idx="714">
                  <c:v>1.3332999999999999</c:v>
                </c:pt>
                <c:pt idx="715">
                  <c:v>1.3413999999999999</c:v>
                </c:pt>
                <c:pt idx="716">
                  <c:v>1.3375999999999999</c:v>
                </c:pt>
                <c:pt idx="717">
                  <c:v>1.3324</c:v>
                </c:pt>
                <c:pt idx="718">
                  <c:v>1.5333000000000001</c:v>
                </c:pt>
                <c:pt idx="719">
                  <c:v>1.5197000000000001</c:v>
                </c:pt>
                <c:pt idx="720">
                  <c:v>1.5294000000000001</c:v>
                </c:pt>
                <c:pt idx="721">
                  <c:v>1.5176000000000001</c:v>
                </c:pt>
                <c:pt idx="722">
                  <c:v>1.5127999999999999</c:v>
                </c:pt>
                <c:pt idx="723">
                  <c:v>1.5108999999999999</c:v>
                </c:pt>
                <c:pt idx="724">
                  <c:v>1.5001</c:v>
                </c:pt>
                <c:pt idx="725">
                  <c:v>1.4930000000000001</c:v>
                </c:pt>
                <c:pt idx="726">
                  <c:v>1.4944999999999999</c:v>
                </c:pt>
                <c:pt idx="727">
                  <c:v>1.5064</c:v>
                </c:pt>
                <c:pt idx="728">
                  <c:v>1.5044999999999999</c:v>
                </c:pt>
                <c:pt idx="729">
                  <c:v>1.488</c:v>
                </c:pt>
                <c:pt idx="730">
                  <c:v>1.4981</c:v>
                </c:pt>
                <c:pt idx="731">
                  <c:v>1.4696</c:v>
                </c:pt>
                <c:pt idx="732">
                  <c:v>1.452</c:v>
                </c:pt>
                <c:pt idx="733">
                  <c:v>1.4648000000000001</c:v>
                </c:pt>
                <c:pt idx="734">
                  <c:v>1.4596</c:v>
                </c:pt>
                <c:pt idx="735">
                  <c:v>1.4557</c:v>
                </c:pt>
                <c:pt idx="736">
                  <c:v>1.4466000000000001</c:v>
                </c:pt>
                <c:pt idx="737">
                  <c:v>1.4422999999999999</c:v>
                </c:pt>
                <c:pt idx="738">
                  <c:v>1.4548000000000001</c:v>
                </c:pt>
                <c:pt idx="739">
                  <c:v>1.4253</c:v>
                </c:pt>
                <c:pt idx="740">
                  <c:v>1.4374</c:v>
                </c:pt>
                <c:pt idx="741">
                  <c:v>1.4379</c:v>
                </c:pt>
                <c:pt idx="742">
                  <c:v>1.4331</c:v>
                </c:pt>
                <c:pt idx="743">
                  <c:v>1.4398</c:v>
                </c:pt>
                <c:pt idx="744">
                  <c:v>1.4602999999999999</c:v>
                </c:pt>
                <c:pt idx="745">
                  <c:v>1.4508000000000001</c:v>
                </c:pt>
                <c:pt idx="746">
                  <c:v>1.4517</c:v>
                </c:pt>
                <c:pt idx="747">
                  <c:v>1.444</c:v>
                </c:pt>
                <c:pt idx="748">
                  <c:v>1.4278</c:v>
                </c:pt>
                <c:pt idx="749">
                  <c:v>1.4352</c:v>
                </c:pt>
                <c:pt idx="750">
                  <c:v>1.4695</c:v>
                </c:pt>
                <c:pt idx="751">
                  <c:v>1.4466000000000001</c:v>
                </c:pt>
                <c:pt idx="752">
                  <c:v>1.4277</c:v>
                </c:pt>
                <c:pt idx="753">
                  <c:v>1.4784999999999999</c:v>
                </c:pt>
                <c:pt idx="754">
                  <c:v>1.4833000000000001</c:v>
                </c:pt>
                <c:pt idx="755">
                  <c:v>1.4444999999999999</c:v>
                </c:pt>
                <c:pt idx="756">
                  <c:v>1.3868</c:v>
                </c:pt>
                <c:pt idx="757">
                  <c:v>1.3957999999999999</c:v>
                </c:pt>
                <c:pt idx="758">
                  <c:v>1.4025000000000001</c:v>
                </c:pt>
                <c:pt idx="759">
                  <c:v>1.4189000000000001</c:v>
                </c:pt>
                <c:pt idx="760">
                  <c:v>1.4026000000000001</c:v>
                </c:pt>
                <c:pt idx="761">
                  <c:v>1.4149</c:v>
                </c:pt>
                <c:pt idx="762">
                  <c:v>1.4224000000000001</c:v>
                </c:pt>
                <c:pt idx="763">
                  <c:v>1.4283999999999999</c:v>
                </c:pt>
                <c:pt idx="764">
                  <c:v>1.4386000000000001</c:v>
                </c:pt>
                <c:pt idx="765">
                  <c:v>1.4498</c:v>
                </c:pt>
                <c:pt idx="766">
                  <c:v>1.4457</c:v>
                </c:pt>
                <c:pt idx="767">
                  <c:v>1.4419</c:v>
                </c:pt>
                <c:pt idx="768">
                  <c:v>1.4523999999999999</c:v>
                </c:pt>
                <c:pt idx="769">
                  <c:v>1.4412</c:v>
                </c:pt>
                <c:pt idx="770">
                  <c:v>1.4240999999999999</c:v>
                </c:pt>
                <c:pt idx="771">
                  <c:v>1.454</c:v>
                </c:pt>
                <c:pt idx="772">
                  <c:v>1.4814000000000001</c:v>
                </c:pt>
                <c:pt idx="773">
                  <c:v>1.4610000000000001</c:v>
                </c:pt>
                <c:pt idx="774">
                  <c:v>1.4612000000000001</c:v>
                </c:pt>
                <c:pt idx="775">
                  <c:v>1.4761</c:v>
                </c:pt>
                <c:pt idx="776">
                  <c:v>1.46</c:v>
                </c:pt>
                <c:pt idx="777">
                  <c:v>1.4454</c:v>
                </c:pt>
                <c:pt idx="778">
                  <c:v>1.4378</c:v>
                </c:pt>
                <c:pt idx="779">
                  <c:v>1.4696</c:v>
                </c:pt>
                <c:pt idx="780">
                  <c:v>1.4862</c:v>
                </c:pt>
                <c:pt idx="781">
                  <c:v>1.5355000000000001</c:v>
                </c:pt>
                <c:pt idx="782">
                  <c:v>1.5185999999999999</c:v>
                </c:pt>
                <c:pt idx="783">
                  <c:v>1.5113000000000001</c:v>
                </c:pt>
                <c:pt idx="784">
                  <c:v>1.4734</c:v>
                </c:pt>
                <c:pt idx="785">
                  <c:v>1.4792000000000001</c:v>
                </c:pt>
                <c:pt idx="786">
                  <c:v>1.4732000000000001</c:v>
                </c:pt>
                <c:pt idx="787">
                  <c:v>1.4791000000000001</c:v>
                </c:pt>
                <c:pt idx="788">
                  <c:v>1.4709000000000001</c:v>
                </c:pt>
                <c:pt idx="789">
                  <c:v>1.4602999999999999</c:v>
                </c:pt>
                <c:pt idx="790">
                  <c:v>1.3998999999999999</c:v>
                </c:pt>
                <c:pt idx="791">
                  <c:v>1.4064000000000001</c:v>
                </c:pt>
                <c:pt idx="792">
                  <c:v>1.3829</c:v>
                </c:pt>
                <c:pt idx="793">
                  <c:v>1.3897999999999999</c:v>
                </c:pt>
                <c:pt idx="794">
                  <c:v>1.4008</c:v>
                </c:pt>
                <c:pt idx="795">
                  <c:v>1.3974</c:v>
                </c:pt>
                <c:pt idx="796">
                  <c:v>1.3536999999999999</c:v>
                </c:pt>
                <c:pt idx="797">
                  <c:v>1.3793</c:v>
                </c:pt>
                <c:pt idx="798">
                  <c:v>1.3888</c:v>
                </c:pt>
                <c:pt idx="799">
                  <c:v>1.3855</c:v>
                </c:pt>
                <c:pt idx="800">
                  <c:v>1.401</c:v>
                </c:pt>
                <c:pt idx="801">
                  <c:v>1.4903999999999999</c:v>
                </c:pt>
                <c:pt idx="802">
                  <c:v>1.4844999999999999</c:v>
                </c:pt>
                <c:pt idx="803">
                  <c:v>1.4681999999999999</c:v>
                </c:pt>
                <c:pt idx="804">
                  <c:v>1.4924999999999999</c:v>
                </c:pt>
                <c:pt idx="805">
                  <c:v>1.4996</c:v>
                </c:pt>
                <c:pt idx="806">
                  <c:v>1.5246999999999999</c:v>
                </c:pt>
                <c:pt idx="807">
                  <c:v>1.5938000000000001</c:v>
                </c:pt>
                <c:pt idx="808">
                  <c:v>1.5328999999999999</c:v>
                </c:pt>
                <c:pt idx="809">
                  <c:v>1.5475000000000001</c:v>
                </c:pt>
                <c:pt idx="810">
                  <c:v>1.5580000000000001</c:v>
                </c:pt>
                <c:pt idx="811">
                  <c:v>1.6437999999999999</c:v>
                </c:pt>
                <c:pt idx="812">
                  <c:v>1.6306</c:v>
                </c:pt>
                <c:pt idx="813">
                  <c:v>1.6435999999999999</c:v>
                </c:pt>
                <c:pt idx="814">
                  <c:v>1.6013999999999999</c:v>
                </c:pt>
                <c:pt idx="815">
                  <c:v>1.6197999999999999</c:v>
                </c:pt>
                <c:pt idx="816">
                  <c:v>1.6451</c:v>
                </c:pt>
                <c:pt idx="817">
                  <c:v>1.6413</c:v>
                </c:pt>
                <c:pt idx="818">
                  <c:v>1.6442000000000001</c:v>
                </c:pt>
                <c:pt idx="819">
                  <c:v>1.6975</c:v>
                </c:pt>
                <c:pt idx="820">
                  <c:v>1.6661999999999999</c:v>
                </c:pt>
                <c:pt idx="821">
                  <c:v>1.6528</c:v>
                </c:pt>
                <c:pt idx="822">
                  <c:v>1.6447000000000001</c:v>
                </c:pt>
                <c:pt idx="823">
                  <c:v>1.6595</c:v>
                </c:pt>
                <c:pt idx="824">
                  <c:v>1.6648000000000001</c:v>
                </c:pt>
                <c:pt idx="825">
                  <c:v>1.6251</c:v>
                </c:pt>
                <c:pt idx="826">
                  <c:v>1.6508</c:v>
                </c:pt>
                <c:pt idx="827">
                  <c:v>1.6433</c:v>
                </c:pt>
                <c:pt idx="828">
                  <c:v>1.6388</c:v>
                </c:pt>
                <c:pt idx="829">
                  <c:v>1.6391</c:v>
                </c:pt>
                <c:pt idx="830">
                  <c:v>1.6437999999999999</c:v>
                </c:pt>
                <c:pt idx="831">
                  <c:v>1.6447000000000001</c:v>
                </c:pt>
                <c:pt idx="832">
                  <c:v>1.6437999999999999</c:v>
                </c:pt>
                <c:pt idx="833">
                  <c:v>1.6456</c:v>
                </c:pt>
                <c:pt idx="834">
                  <c:v>1.6419999999999999</c:v>
                </c:pt>
                <c:pt idx="835">
                  <c:v>1.6454</c:v>
                </c:pt>
                <c:pt idx="836">
                  <c:v>1.6586000000000001</c:v>
                </c:pt>
                <c:pt idx="837">
                  <c:v>1.6918</c:v>
                </c:pt>
                <c:pt idx="838">
                  <c:v>1.6734</c:v>
                </c:pt>
                <c:pt idx="839">
                  <c:v>1.6629</c:v>
                </c:pt>
                <c:pt idx="840">
                  <c:v>1.6480999999999999</c:v>
                </c:pt>
                <c:pt idx="841">
                  <c:v>1.6454</c:v>
                </c:pt>
                <c:pt idx="842">
                  <c:v>1.6364000000000001</c:v>
                </c:pt>
                <c:pt idx="843">
                  <c:v>1.6565000000000001</c:v>
                </c:pt>
                <c:pt idx="844">
                  <c:v>1.6595</c:v>
                </c:pt>
                <c:pt idx="845">
                  <c:v>1.6364000000000001</c:v>
                </c:pt>
                <c:pt idx="846">
                  <c:v>1.6306</c:v>
                </c:pt>
                <c:pt idx="847">
                  <c:v>1.5799000000000001</c:v>
                </c:pt>
                <c:pt idx="848">
                  <c:v>1.5851999999999999</c:v>
                </c:pt>
                <c:pt idx="849">
                  <c:v>1.5792999999999999</c:v>
                </c:pt>
                <c:pt idx="850">
                  <c:v>1.5834999999999999</c:v>
                </c:pt>
                <c:pt idx="851">
                  <c:v>1.6062000000000001</c:v>
                </c:pt>
                <c:pt idx="852">
                  <c:v>1.6093999999999999</c:v>
                </c:pt>
                <c:pt idx="853">
                  <c:v>1.5885</c:v>
                </c:pt>
                <c:pt idx="854">
                  <c:v>1.5965</c:v>
                </c:pt>
                <c:pt idx="855">
                  <c:v>1.6211</c:v>
                </c:pt>
                <c:pt idx="856">
                  <c:v>1.5847</c:v>
                </c:pt>
                <c:pt idx="857">
                  <c:v>1.5573999999999999</c:v>
                </c:pt>
                <c:pt idx="858">
                  <c:v>1.5680000000000001</c:v>
                </c:pt>
                <c:pt idx="859">
                  <c:v>1.5468999999999999</c:v>
                </c:pt>
                <c:pt idx="860">
                  <c:v>1.6049</c:v>
                </c:pt>
                <c:pt idx="861">
                  <c:v>1.6294999999999999</c:v>
                </c:pt>
                <c:pt idx="862">
                  <c:v>1.6355</c:v>
                </c:pt>
                <c:pt idx="863">
                  <c:v>1.6136999999999999</c:v>
                </c:pt>
                <c:pt idx="864">
                  <c:v>1.6375</c:v>
                </c:pt>
                <c:pt idx="865">
                  <c:v>1.6447000000000001</c:v>
                </c:pt>
                <c:pt idx="866">
                  <c:v>1.6563000000000001</c:v>
                </c:pt>
                <c:pt idx="867">
                  <c:v>1.6526000000000001</c:v>
                </c:pt>
                <c:pt idx="868">
                  <c:v>1.6516999999999999</c:v>
                </c:pt>
                <c:pt idx="869">
                  <c:v>1.6528</c:v>
                </c:pt>
                <c:pt idx="870">
                  <c:v>1.6629</c:v>
                </c:pt>
                <c:pt idx="871">
                  <c:v>1.6736</c:v>
                </c:pt>
                <c:pt idx="872">
                  <c:v>1.6883999999999999</c:v>
                </c:pt>
                <c:pt idx="873">
                  <c:v>1.6899</c:v>
                </c:pt>
                <c:pt idx="874">
                  <c:v>1.6994</c:v>
                </c:pt>
                <c:pt idx="875">
                  <c:v>1.6956</c:v>
                </c:pt>
                <c:pt idx="876">
                  <c:v>1.6813</c:v>
                </c:pt>
                <c:pt idx="877">
                  <c:v>1.6719999999999999</c:v>
                </c:pt>
                <c:pt idx="878">
                  <c:v>1.6797</c:v>
                </c:pt>
                <c:pt idx="879">
                  <c:v>1.7089000000000001</c:v>
                </c:pt>
                <c:pt idx="880">
                  <c:v>1.7199</c:v>
                </c:pt>
                <c:pt idx="881">
                  <c:v>1.7144999999999999</c:v>
                </c:pt>
                <c:pt idx="882">
                  <c:v>1.7262999999999999</c:v>
                </c:pt>
                <c:pt idx="883">
                  <c:v>1.8888</c:v>
                </c:pt>
                <c:pt idx="884">
                  <c:v>1.9354</c:v>
                </c:pt>
                <c:pt idx="885">
                  <c:v>1.9460999999999999</c:v>
                </c:pt>
                <c:pt idx="886">
                  <c:v>1.8832</c:v>
                </c:pt>
                <c:pt idx="887">
                  <c:v>1.847</c:v>
                </c:pt>
                <c:pt idx="888">
                  <c:v>1.8287</c:v>
                </c:pt>
                <c:pt idx="889">
                  <c:v>1.8107</c:v>
                </c:pt>
                <c:pt idx="890">
                  <c:v>1.8115000000000001</c:v>
                </c:pt>
                <c:pt idx="891">
                  <c:v>1.8317000000000001</c:v>
                </c:pt>
                <c:pt idx="892">
                  <c:v>1.8264</c:v>
                </c:pt>
                <c:pt idx="893">
                  <c:v>1.8223</c:v>
                </c:pt>
                <c:pt idx="894">
                  <c:v>1.7725</c:v>
                </c:pt>
                <c:pt idx="895">
                  <c:v>1.8007</c:v>
                </c:pt>
                <c:pt idx="896">
                  <c:v>1.7999000000000001</c:v>
                </c:pt>
                <c:pt idx="897">
                  <c:v>1.819</c:v>
                </c:pt>
                <c:pt idx="898">
                  <c:v>1.7958000000000001</c:v>
                </c:pt>
                <c:pt idx="899">
                  <c:v>1.8148</c:v>
                </c:pt>
                <c:pt idx="900">
                  <c:v>1.8148</c:v>
                </c:pt>
                <c:pt idx="901">
                  <c:v>1.7804</c:v>
                </c:pt>
                <c:pt idx="902">
                  <c:v>1.7822</c:v>
                </c:pt>
                <c:pt idx="903">
                  <c:v>1.7854000000000001</c:v>
                </c:pt>
                <c:pt idx="904">
                  <c:v>1.7559</c:v>
                </c:pt>
                <c:pt idx="905">
                  <c:v>1.7551000000000001</c:v>
                </c:pt>
                <c:pt idx="906">
                  <c:v>1.7597</c:v>
                </c:pt>
                <c:pt idx="907">
                  <c:v>1.7634000000000001</c:v>
                </c:pt>
                <c:pt idx="908">
                  <c:v>1.7747999999999999</c:v>
                </c:pt>
                <c:pt idx="909">
                  <c:v>1.7759</c:v>
                </c:pt>
                <c:pt idx="910">
                  <c:v>1.7956000000000001</c:v>
                </c:pt>
                <c:pt idx="911">
                  <c:v>1.7958000000000001</c:v>
                </c:pt>
                <c:pt idx="912">
                  <c:v>1.8052999999999999</c:v>
                </c:pt>
                <c:pt idx="913">
                  <c:v>1.8033999999999999</c:v>
                </c:pt>
                <c:pt idx="914">
                  <c:v>1.8169999999999999</c:v>
                </c:pt>
                <c:pt idx="915">
                  <c:v>1.8284</c:v>
                </c:pt>
                <c:pt idx="916">
                  <c:v>1.8220000000000001</c:v>
                </c:pt>
                <c:pt idx="917">
                  <c:v>1.8181</c:v>
                </c:pt>
                <c:pt idx="918">
                  <c:v>1.8126</c:v>
                </c:pt>
                <c:pt idx="919">
                  <c:v>1.8228</c:v>
                </c:pt>
                <c:pt idx="920">
                  <c:v>1.8107</c:v>
                </c:pt>
                <c:pt idx="921">
                  <c:v>1.8255999999999999</c:v>
                </c:pt>
                <c:pt idx="922">
                  <c:v>1.8146</c:v>
                </c:pt>
                <c:pt idx="923">
                  <c:v>1.8274999999999999</c:v>
                </c:pt>
                <c:pt idx="924">
                  <c:v>1.8301000000000001</c:v>
                </c:pt>
                <c:pt idx="925">
                  <c:v>1.843</c:v>
                </c:pt>
                <c:pt idx="926">
                  <c:v>1.8211999999999999</c:v>
                </c:pt>
                <c:pt idx="927">
                  <c:v>1.7439</c:v>
                </c:pt>
                <c:pt idx="928">
                  <c:v>1.7155</c:v>
                </c:pt>
                <c:pt idx="929">
                  <c:v>1.7144999999999999</c:v>
                </c:pt>
                <c:pt idx="930">
                  <c:v>1.7205999999999999</c:v>
                </c:pt>
                <c:pt idx="931">
                  <c:v>1.7363</c:v>
                </c:pt>
                <c:pt idx="932">
                  <c:v>1.7584</c:v>
                </c:pt>
                <c:pt idx="933">
                  <c:v>1.7597</c:v>
                </c:pt>
                <c:pt idx="934">
                  <c:v>1.7351000000000001</c:v>
                </c:pt>
                <c:pt idx="935">
                  <c:v>1.7267999999999999</c:v>
                </c:pt>
                <c:pt idx="936">
                  <c:v>1.7331000000000001</c:v>
                </c:pt>
                <c:pt idx="937">
                  <c:v>1.7921</c:v>
                </c:pt>
                <c:pt idx="938">
                  <c:v>1.8039000000000001</c:v>
                </c:pt>
                <c:pt idx="939">
                  <c:v>1.7964</c:v>
                </c:pt>
                <c:pt idx="940">
                  <c:v>1.7704</c:v>
                </c:pt>
                <c:pt idx="941">
                  <c:v>1.7518</c:v>
                </c:pt>
                <c:pt idx="942">
                  <c:v>1.7256</c:v>
                </c:pt>
                <c:pt idx="943">
                  <c:v>1.7135</c:v>
                </c:pt>
                <c:pt idx="944">
                  <c:v>1.7509999999999999</c:v>
                </c:pt>
                <c:pt idx="945">
                  <c:v>1.7464</c:v>
                </c:pt>
                <c:pt idx="946">
                  <c:v>1.7607999999999999</c:v>
                </c:pt>
                <c:pt idx="947">
                  <c:v>1.5789</c:v>
                </c:pt>
                <c:pt idx="948">
                  <c:v>1.5989</c:v>
                </c:pt>
                <c:pt idx="949">
                  <c:v>1.5987</c:v>
                </c:pt>
                <c:pt idx="950">
                  <c:v>1.5755999999999999</c:v>
                </c:pt>
                <c:pt idx="951">
                  <c:v>1.5544</c:v>
                </c:pt>
                <c:pt idx="952">
                  <c:v>1.5613999999999999</c:v>
                </c:pt>
                <c:pt idx="953">
                  <c:v>1.5481</c:v>
                </c:pt>
                <c:pt idx="954">
                  <c:v>1.5517000000000001</c:v>
                </c:pt>
                <c:pt idx="955">
                  <c:v>1.5452999999999999</c:v>
                </c:pt>
                <c:pt idx="956">
                  <c:v>1.5416000000000001</c:v>
                </c:pt>
                <c:pt idx="957">
                  <c:v>1.5306</c:v>
                </c:pt>
                <c:pt idx="958">
                  <c:v>1.5199</c:v>
                </c:pt>
                <c:pt idx="959">
                  <c:v>1.4924999999999999</c:v>
                </c:pt>
                <c:pt idx="960">
                  <c:v>1.518</c:v>
                </c:pt>
                <c:pt idx="961">
                  <c:v>1.5369999999999999</c:v>
                </c:pt>
                <c:pt idx="962">
                  <c:v>1.5197000000000001</c:v>
                </c:pt>
                <c:pt idx="963">
                  <c:v>1.5931999999999999</c:v>
                </c:pt>
                <c:pt idx="964">
                  <c:v>1.6124000000000001</c:v>
                </c:pt>
                <c:pt idx="965">
                  <c:v>1.8218000000000001</c:v>
                </c:pt>
                <c:pt idx="966">
                  <c:v>1.8154999999999999</c:v>
                </c:pt>
                <c:pt idx="967">
                  <c:v>1.8068</c:v>
                </c:pt>
                <c:pt idx="968">
                  <c:v>1.8082</c:v>
                </c:pt>
                <c:pt idx="969">
                  <c:v>1.8025</c:v>
                </c:pt>
                <c:pt idx="970">
                  <c:v>1.7990999999999999</c:v>
                </c:pt>
                <c:pt idx="971">
                  <c:v>1.8198000000000001</c:v>
                </c:pt>
                <c:pt idx="972">
                  <c:v>1.8149999999999999</c:v>
                </c:pt>
                <c:pt idx="973">
                  <c:v>1.8701000000000001</c:v>
                </c:pt>
                <c:pt idx="974">
                  <c:v>1.8967000000000001</c:v>
                </c:pt>
                <c:pt idx="975">
                  <c:v>1.929</c:v>
                </c:pt>
                <c:pt idx="976">
                  <c:v>1.8707</c:v>
                </c:pt>
                <c:pt idx="977">
                  <c:v>1.8541000000000001</c:v>
                </c:pt>
                <c:pt idx="978">
                  <c:v>1.8304</c:v>
                </c:pt>
                <c:pt idx="979">
                  <c:v>1.8505</c:v>
                </c:pt>
                <c:pt idx="980">
                  <c:v>1.825</c:v>
                </c:pt>
                <c:pt idx="981">
                  <c:v>1.796</c:v>
                </c:pt>
                <c:pt idx="982">
                  <c:v>1.7939000000000001</c:v>
                </c:pt>
                <c:pt idx="983">
                  <c:v>1.7662</c:v>
                </c:pt>
                <c:pt idx="984">
                  <c:v>1.7685</c:v>
                </c:pt>
                <c:pt idx="985">
                  <c:v>1.7632000000000001</c:v>
                </c:pt>
                <c:pt idx="986">
                  <c:v>1.7559</c:v>
                </c:pt>
                <c:pt idx="987">
                  <c:v>1.7676000000000001</c:v>
                </c:pt>
                <c:pt idx="988">
                  <c:v>1.7707999999999999</c:v>
                </c:pt>
                <c:pt idx="989">
                  <c:v>1.7941</c:v>
                </c:pt>
                <c:pt idx="990">
                  <c:v>1.8012999999999999</c:v>
                </c:pt>
                <c:pt idx="991">
                  <c:v>1.7950999999999999</c:v>
                </c:pt>
                <c:pt idx="992">
                  <c:v>1.7745</c:v>
                </c:pt>
                <c:pt idx="993">
                  <c:v>1.7958000000000001</c:v>
                </c:pt>
                <c:pt idx="994">
                  <c:v>1.7645999999999999</c:v>
                </c:pt>
                <c:pt idx="995">
                  <c:v>1.7532000000000001</c:v>
                </c:pt>
                <c:pt idx="996">
                  <c:v>1.7545999999999999</c:v>
                </c:pt>
                <c:pt idx="997">
                  <c:v>1.7486999999999999</c:v>
                </c:pt>
                <c:pt idx="998">
                  <c:v>1.6839999999999999</c:v>
                </c:pt>
                <c:pt idx="999">
                  <c:v>1.6957</c:v>
                </c:pt>
                <c:pt idx="1000">
                  <c:v>1.6859999999999999</c:v>
                </c:pt>
                <c:pt idx="1001">
                  <c:v>1.6762999999999999</c:v>
                </c:pt>
                <c:pt idx="1002">
                  <c:v>1.6641999999999999</c:v>
                </c:pt>
                <c:pt idx="1003">
                  <c:v>1.6819</c:v>
                </c:pt>
                <c:pt idx="1004">
                  <c:v>1.6792</c:v>
                </c:pt>
                <c:pt idx="1005">
                  <c:v>1.7053</c:v>
                </c:pt>
                <c:pt idx="1006">
                  <c:v>1.7005999999999999</c:v>
                </c:pt>
                <c:pt idx="1007">
                  <c:v>1.7096</c:v>
                </c:pt>
                <c:pt idx="1008">
                  <c:v>1.6771</c:v>
                </c:pt>
                <c:pt idx="1009">
                  <c:v>1.6835</c:v>
                </c:pt>
                <c:pt idx="1010">
                  <c:v>1.7041999999999999</c:v>
                </c:pt>
                <c:pt idx="1011">
                  <c:v>1.6848000000000001</c:v>
                </c:pt>
                <c:pt idx="1012">
                  <c:v>1.6955</c:v>
                </c:pt>
                <c:pt idx="1013">
                  <c:v>1.6960999999999999</c:v>
                </c:pt>
                <c:pt idx="1014">
                  <c:v>1.7036</c:v>
                </c:pt>
                <c:pt idx="1015">
                  <c:v>1.7232000000000001</c:v>
                </c:pt>
                <c:pt idx="1016">
                  <c:v>1.7221</c:v>
                </c:pt>
                <c:pt idx="1017">
                  <c:v>1.7139</c:v>
                </c:pt>
                <c:pt idx="1018">
                  <c:v>1.6859999999999999</c:v>
                </c:pt>
                <c:pt idx="1019">
                  <c:v>1.6732</c:v>
                </c:pt>
                <c:pt idx="1020">
                  <c:v>1.6890000000000001</c:v>
                </c:pt>
                <c:pt idx="1021">
                  <c:v>1.69</c:v>
                </c:pt>
                <c:pt idx="1022">
                  <c:v>1.7105999999999999</c:v>
                </c:pt>
                <c:pt idx="1023">
                  <c:v>1.6820999999999999</c:v>
                </c:pt>
                <c:pt idx="1024">
                  <c:v>1.5831999999999999</c:v>
                </c:pt>
                <c:pt idx="1025">
                  <c:v>1.6119000000000001</c:v>
                </c:pt>
                <c:pt idx="1026">
                  <c:v>1.6106</c:v>
                </c:pt>
                <c:pt idx="1027">
                  <c:v>1.5779000000000001</c:v>
                </c:pt>
                <c:pt idx="1028">
                  <c:v>1.5995999999999999</c:v>
                </c:pt>
                <c:pt idx="1029">
                  <c:v>1.6361000000000001</c:v>
                </c:pt>
                <c:pt idx="1030">
                  <c:v>1.6775</c:v>
                </c:pt>
                <c:pt idx="1031">
                  <c:v>1.6459999999999999</c:v>
                </c:pt>
                <c:pt idx="1032">
                  <c:v>1.6636</c:v>
                </c:pt>
                <c:pt idx="1033">
                  <c:v>1.7017</c:v>
                </c:pt>
                <c:pt idx="1034">
                  <c:v>1.7045999999999999</c:v>
                </c:pt>
                <c:pt idx="1035">
                  <c:v>1.6457999999999999</c:v>
                </c:pt>
                <c:pt idx="1036">
                  <c:v>1.6569</c:v>
                </c:pt>
                <c:pt idx="1037">
                  <c:v>1.6657999999999999</c:v>
                </c:pt>
                <c:pt idx="1038">
                  <c:v>1.673</c:v>
                </c:pt>
                <c:pt idx="1039">
                  <c:v>1.6537999999999999</c:v>
                </c:pt>
                <c:pt idx="1040">
                  <c:v>1.6717</c:v>
                </c:pt>
                <c:pt idx="1041">
                  <c:v>1.6383000000000001</c:v>
                </c:pt>
                <c:pt idx="1042">
                  <c:v>1.6337999999999999</c:v>
                </c:pt>
                <c:pt idx="1043">
                  <c:v>1.6825000000000001</c:v>
                </c:pt>
                <c:pt idx="1044">
                  <c:v>1.7411000000000001</c:v>
                </c:pt>
                <c:pt idx="1045">
                  <c:v>1.738</c:v>
                </c:pt>
                <c:pt idx="1046">
                  <c:v>1.7676000000000001</c:v>
                </c:pt>
                <c:pt idx="1047">
                  <c:v>1.7593000000000001</c:v>
                </c:pt>
                <c:pt idx="1048">
                  <c:v>1.7278</c:v>
                </c:pt>
                <c:pt idx="1049">
                  <c:v>1.7266999999999999</c:v>
                </c:pt>
                <c:pt idx="1050">
                  <c:v>1.7164999999999999</c:v>
                </c:pt>
                <c:pt idx="1051">
                  <c:v>1.7121</c:v>
                </c:pt>
                <c:pt idx="1052">
                  <c:v>1.8157000000000001</c:v>
                </c:pt>
                <c:pt idx="1053">
                  <c:v>1.9753000000000001</c:v>
                </c:pt>
                <c:pt idx="1054">
                  <c:v>1.9616</c:v>
                </c:pt>
                <c:pt idx="1055">
                  <c:v>1.9439</c:v>
                </c:pt>
                <c:pt idx="1056">
                  <c:v>1.9359</c:v>
                </c:pt>
                <c:pt idx="1057">
                  <c:v>1.8642000000000001</c:v>
                </c:pt>
                <c:pt idx="1058">
                  <c:v>1.8346</c:v>
                </c:pt>
                <c:pt idx="1059">
                  <c:v>1.8310999999999999</c:v>
                </c:pt>
                <c:pt idx="1060">
                  <c:v>1.8408</c:v>
                </c:pt>
                <c:pt idx="1061">
                  <c:v>1.847</c:v>
                </c:pt>
                <c:pt idx="1062">
                  <c:v>1.8831</c:v>
                </c:pt>
                <c:pt idx="1063">
                  <c:v>1.8883000000000001</c:v>
                </c:pt>
                <c:pt idx="1064">
                  <c:v>1.8552999999999999</c:v>
                </c:pt>
                <c:pt idx="1065">
                  <c:v>1.8698999999999999</c:v>
                </c:pt>
                <c:pt idx="1066">
                  <c:v>1.8991</c:v>
                </c:pt>
                <c:pt idx="1067">
                  <c:v>1.9244000000000001</c:v>
                </c:pt>
                <c:pt idx="1068">
                  <c:v>1.8267</c:v>
                </c:pt>
                <c:pt idx="1069">
                  <c:v>1.8458000000000001</c:v>
                </c:pt>
                <c:pt idx="1070">
                  <c:v>1.8657999999999999</c:v>
                </c:pt>
                <c:pt idx="1071">
                  <c:v>1.8619000000000001</c:v>
                </c:pt>
                <c:pt idx="1072">
                  <c:v>1.8671</c:v>
                </c:pt>
                <c:pt idx="1073">
                  <c:v>1.8671</c:v>
                </c:pt>
                <c:pt idx="1074">
                  <c:v>1.7894000000000001</c:v>
                </c:pt>
                <c:pt idx="1075">
                  <c:v>1.7423999999999999</c:v>
                </c:pt>
                <c:pt idx="1076">
                  <c:v>1.76</c:v>
                </c:pt>
                <c:pt idx="1077">
                  <c:v>1.7203999999999999</c:v>
                </c:pt>
                <c:pt idx="1078">
                  <c:v>1.7418</c:v>
                </c:pt>
                <c:pt idx="1079">
                  <c:v>1.7471000000000001</c:v>
                </c:pt>
                <c:pt idx="1080">
                  <c:v>1.7534000000000001</c:v>
                </c:pt>
                <c:pt idx="1081">
                  <c:v>1.7614000000000001</c:v>
                </c:pt>
                <c:pt idx="1082">
                  <c:v>1.7719</c:v>
                </c:pt>
                <c:pt idx="1083">
                  <c:v>1.7811999999999999</c:v>
                </c:pt>
                <c:pt idx="1084">
                  <c:v>1.7867999999999999</c:v>
                </c:pt>
                <c:pt idx="1085">
                  <c:v>1.7769999999999999</c:v>
                </c:pt>
                <c:pt idx="1086">
                  <c:v>1.7811999999999999</c:v>
                </c:pt>
                <c:pt idx="1087">
                  <c:v>1.7849999999999999</c:v>
                </c:pt>
                <c:pt idx="1088">
                  <c:v>1.7809999999999999</c:v>
                </c:pt>
                <c:pt idx="1089">
                  <c:v>1.7673000000000001</c:v>
                </c:pt>
                <c:pt idx="1090">
                  <c:v>1.7912999999999999</c:v>
                </c:pt>
                <c:pt idx="1091">
                  <c:v>1.8214999999999999</c:v>
                </c:pt>
                <c:pt idx="1092">
                  <c:v>1.8352999999999999</c:v>
                </c:pt>
                <c:pt idx="1093">
                  <c:v>1.8264</c:v>
                </c:pt>
                <c:pt idx="1094">
                  <c:v>1.8126</c:v>
                </c:pt>
                <c:pt idx="1095">
                  <c:v>1.8065</c:v>
                </c:pt>
                <c:pt idx="1096">
                  <c:v>1.8110999999999999</c:v>
                </c:pt>
                <c:pt idx="1097">
                  <c:v>1.8151999999999999</c:v>
                </c:pt>
                <c:pt idx="1098">
                  <c:v>1.8190999999999999</c:v>
                </c:pt>
                <c:pt idx="1099">
                  <c:v>1.8077000000000001</c:v>
                </c:pt>
                <c:pt idx="1100">
                  <c:v>1.8167</c:v>
                </c:pt>
                <c:pt idx="1101">
                  <c:v>1.8157000000000001</c:v>
                </c:pt>
                <c:pt idx="1102">
                  <c:v>1.8192999999999999</c:v>
                </c:pt>
                <c:pt idx="1103">
                  <c:v>1.7979000000000001</c:v>
                </c:pt>
                <c:pt idx="1104">
                  <c:v>1.7867999999999999</c:v>
                </c:pt>
                <c:pt idx="1105">
                  <c:v>1.7466999999999999</c:v>
                </c:pt>
                <c:pt idx="1106">
                  <c:v>1.7329000000000001</c:v>
                </c:pt>
                <c:pt idx="1107">
                  <c:v>1.7491000000000001</c:v>
                </c:pt>
                <c:pt idx="1108">
                  <c:v>1.7555000000000001</c:v>
                </c:pt>
                <c:pt idx="1109">
                  <c:v>1.7673000000000001</c:v>
                </c:pt>
                <c:pt idx="1110">
                  <c:v>1.7854000000000001</c:v>
                </c:pt>
                <c:pt idx="1111">
                  <c:v>1.7987</c:v>
                </c:pt>
                <c:pt idx="1112">
                  <c:v>1.7906</c:v>
                </c:pt>
                <c:pt idx="1113">
                  <c:v>1.8075000000000001</c:v>
                </c:pt>
                <c:pt idx="1114">
                  <c:v>1.8313999999999999</c:v>
                </c:pt>
                <c:pt idx="1115">
                  <c:v>1.8341000000000001</c:v>
                </c:pt>
                <c:pt idx="1116">
                  <c:v>1.8315999999999999</c:v>
                </c:pt>
                <c:pt idx="1117">
                  <c:v>1.8368</c:v>
                </c:pt>
                <c:pt idx="1118">
                  <c:v>1.8104</c:v>
                </c:pt>
                <c:pt idx="1119">
                  <c:v>1.8110999999999999</c:v>
                </c:pt>
                <c:pt idx="1120">
                  <c:v>1.8110999999999999</c:v>
                </c:pt>
                <c:pt idx="1121">
                  <c:v>1.8210999999999999</c:v>
                </c:pt>
                <c:pt idx="1122">
                  <c:v>1.7782</c:v>
                </c:pt>
                <c:pt idx="1123">
                  <c:v>1.7724</c:v>
                </c:pt>
                <c:pt idx="1124">
                  <c:v>1.8031999999999999</c:v>
                </c:pt>
                <c:pt idx="1125">
                  <c:v>1.7625</c:v>
                </c:pt>
                <c:pt idx="1126">
                  <c:v>1.7230000000000001</c:v>
                </c:pt>
                <c:pt idx="1127">
                  <c:v>1.7141</c:v>
                </c:pt>
                <c:pt idx="1128">
                  <c:v>1.7256</c:v>
                </c:pt>
                <c:pt idx="1129">
                  <c:v>1.6913</c:v>
                </c:pt>
                <c:pt idx="1130">
                  <c:v>1.6718999999999999</c:v>
                </c:pt>
                <c:pt idx="1131">
                  <c:v>1.6512</c:v>
                </c:pt>
                <c:pt idx="1132">
                  <c:v>1.6932</c:v>
                </c:pt>
                <c:pt idx="1133">
                  <c:v>1.6771</c:v>
                </c:pt>
                <c:pt idx="1134">
                  <c:v>1.6794</c:v>
                </c:pt>
                <c:pt idx="1135">
                  <c:v>1.6425000000000001</c:v>
                </c:pt>
                <c:pt idx="1136">
                  <c:v>1.6547000000000001</c:v>
                </c:pt>
                <c:pt idx="1137">
                  <c:v>1.6654</c:v>
                </c:pt>
                <c:pt idx="1138">
                  <c:v>1.6595</c:v>
                </c:pt>
                <c:pt idx="1139">
                  <c:v>1.6674</c:v>
                </c:pt>
                <c:pt idx="1140">
                  <c:v>1.6571</c:v>
                </c:pt>
                <c:pt idx="1141">
                  <c:v>1.6583000000000001</c:v>
                </c:pt>
                <c:pt idx="1142">
                  <c:v>1.7014</c:v>
                </c:pt>
                <c:pt idx="1143">
                  <c:v>1.6898</c:v>
                </c:pt>
                <c:pt idx="1144">
                  <c:v>1.7005999999999999</c:v>
                </c:pt>
                <c:pt idx="1145">
                  <c:v>1.6989000000000001</c:v>
                </c:pt>
                <c:pt idx="1146">
                  <c:v>1.6835</c:v>
                </c:pt>
                <c:pt idx="1147">
                  <c:v>1.6815</c:v>
                </c:pt>
                <c:pt idx="1148">
                  <c:v>1.6028</c:v>
                </c:pt>
                <c:pt idx="1149">
                  <c:v>1.6446000000000001</c:v>
                </c:pt>
                <c:pt idx="1150">
                  <c:v>1.6385000000000001</c:v>
                </c:pt>
                <c:pt idx="1151">
                  <c:v>1.6371</c:v>
                </c:pt>
                <c:pt idx="1152">
                  <c:v>1.6248</c:v>
                </c:pt>
                <c:pt idx="1153">
                  <c:v>1.6173</c:v>
                </c:pt>
                <c:pt idx="1154">
                  <c:v>1.6203000000000001</c:v>
                </c:pt>
                <c:pt idx="1155">
                  <c:v>1.605</c:v>
                </c:pt>
                <c:pt idx="1156">
                  <c:v>1.6039000000000001</c:v>
                </c:pt>
                <c:pt idx="1157">
                  <c:v>1.6092</c:v>
                </c:pt>
                <c:pt idx="1158">
                  <c:v>1.6083000000000001</c:v>
                </c:pt>
                <c:pt idx="1159">
                  <c:v>1.5953999999999999</c:v>
                </c:pt>
                <c:pt idx="1160">
                  <c:v>1.5951</c:v>
                </c:pt>
                <c:pt idx="1161">
                  <c:v>1.5984</c:v>
                </c:pt>
                <c:pt idx="1162">
                  <c:v>1.5891</c:v>
                </c:pt>
                <c:pt idx="1163">
                  <c:v>1.5908</c:v>
                </c:pt>
                <c:pt idx="1164">
                  <c:v>1.6</c:v>
                </c:pt>
                <c:pt idx="1165">
                  <c:v>1.6</c:v>
                </c:pt>
                <c:pt idx="1166">
                  <c:v>1.62</c:v>
                </c:pt>
                <c:pt idx="1167">
                  <c:v>1.6354</c:v>
                </c:pt>
                <c:pt idx="1168">
                  <c:v>1.6396999999999999</c:v>
                </c:pt>
                <c:pt idx="1169">
                  <c:v>1.6387</c:v>
                </c:pt>
                <c:pt idx="1170">
                  <c:v>1.6205000000000001</c:v>
                </c:pt>
                <c:pt idx="1171">
                  <c:v>1.6315999999999999</c:v>
                </c:pt>
                <c:pt idx="1172">
                  <c:v>1.6407</c:v>
                </c:pt>
                <c:pt idx="1173">
                  <c:v>1.6361000000000001</c:v>
                </c:pt>
                <c:pt idx="1174">
                  <c:v>1.6319999999999999</c:v>
                </c:pt>
                <c:pt idx="1175">
                  <c:v>1.6315999999999999</c:v>
                </c:pt>
                <c:pt idx="1176">
                  <c:v>1.6395</c:v>
                </c:pt>
                <c:pt idx="1177">
                  <c:v>1.6365000000000001</c:v>
                </c:pt>
                <c:pt idx="1178">
                  <c:v>1.6235999999999999</c:v>
                </c:pt>
                <c:pt idx="1179">
                  <c:v>1.6352</c:v>
                </c:pt>
                <c:pt idx="1180">
                  <c:v>1.6298999999999999</c:v>
                </c:pt>
                <c:pt idx="1181">
                  <c:v>1.6385000000000001</c:v>
                </c:pt>
                <c:pt idx="1182">
                  <c:v>1.619</c:v>
                </c:pt>
                <c:pt idx="1183">
                  <c:v>1.6140000000000001</c:v>
                </c:pt>
                <c:pt idx="1184">
                  <c:v>1.6146</c:v>
                </c:pt>
                <c:pt idx="1185">
                  <c:v>1.6223000000000001</c:v>
                </c:pt>
                <c:pt idx="1186">
                  <c:v>1.6405000000000001</c:v>
                </c:pt>
                <c:pt idx="1187">
                  <c:v>1.62</c:v>
                </c:pt>
                <c:pt idx="1188">
                  <c:v>1.6289</c:v>
                </c:pt>
                <c:pt idx="1189">
                  <c:v>1.6315999999999999</c:v>
                </c:pt>
                <c:pt idx="1190">
                  <c:v>1.6528</c:v>
                </c:pt>
                <c:pt idx="1191">
                  <c:v>1.6528</c:v>
                </c:pt>
                <c:pt idx="1192">
                  <c:v>1.6407</c:v>
                </c:pt>
                <c:pt idx="1193">
                  <c:v>1.6875</c:v>
                </c:pt>
                <c:pt idx="1194">
                  <c:v>1.7371000000000001</c:v>
                </c:pt>
                <c:pt idx="1195">
                  <c:v>1.7476</c:v>
                </c:pt>
                <c:pt idx="1196">
                  <c:v>1.7027000000000001</c:v>
                </c:pt>
                <c:pt idx="1197">
                  <c:v>1.748</c:v>
                </c:pt>
                <c:pt idx="1198">
                  <c:v>1.7134</c:v>
                </c:pt>
                <c:pt idx="1199">
                  <c:v>1.7686999999999999</c:v>
                </c:pt>
                <c:pt idx="1200">
                  <c:v>1.8025</c:v>
                </c:pt>
                <c:pt idx="1201">
                  <c:v>1.8173999999999999</c:v>
                </c:pt>
                <c:pt idx="1202">
                  <c:v>1.8463000000000001</c:v>
                </c:pt>
                <c:pt idx="1203">
                  <c:v>1.7906</c:v>
                </c:pt>
                <c:pt idx="1204">
                  <c:v>1.7906</c:v>
                </c:pt>
                <c:pt idx="1205">
                  <c:v>1.7512000000000001</c:v>
                </c:pt>
                <c:pt idx="1206">
                  <c:v>1.7408999999999999</c:v>
                </c:pt>
                <c:pt idx="1207">
                  <c:v>1.746</c:v>
                </c:pt>
                <c:pt idx="1208">
                  <c:v>1.7383999999999999</c:v>
                </c:pt>
                <c:pt idx="1209">
                  <c:v>1.7508999999999999</c:v>
                </c:pt>
                <c:pt idx="1210">
                  <c:v>1.7605</c:v>
                </c:pt>
                <c:pt idx="1211">
                  <c:v>1.7296</c:v>
                </c:pt>
                <c:pt idx="1212">
                  <c:v>1.6846000000000001</c:v>
                </c:pt>
                <c:pt idx="1213">
                  <c:v>1.681</c:v>
                </c:pt>
                <c:pt idx="1214">
                  <c:v>1.6798</c:v>
                </c:pt>
                <c:pt idx="1215">
                  <c:v>1.6691</c:v>
                </c:pt>
                <c:pt idx="1216">
                  <c:v>1.6846000000000001</c:v>
                </c:pt>
                <c:pt idx="1217">
                  <c:v>1.6661999999999999</c:v>
                </c:pt>
                <c:pt idx="1218">
                  <c:v>1.8392999999999999</c:v>
                </c:pt>
                <c:pt idx="1219">
                  <c:v>1.8179000000000001</c:v>
                </c:pt>
                <c:pt idx="1220">
                  <c:v>1.7844</c:v>
                </c:pt>
                <c:pt idx="1221">
                  <c:v>1.8085</c:v>
                </c:pt>
                <c:pt idx="1222">
                  <c:v>1.8063</c:v>
                </c:pt>
                <c:pt idx="1223">
                  <c:v>1.8032999999999999</c:v>
                </c:pt>
                <c:pt idx="1224">
                  <c:v>1.8035000000000001</c:v>
                </c:pt>
                <c:pt idx="1225">
                  <c:v>1.8073999999999999</c:v>
                </c:pt>
                <c:pt idx="1226">
                  <c:v>1.7957000000000001</c:v>
                </c:pt>
                <c:pt idx="1227">
                  <c:v>1.8132999999999999</c:v>
                </c:pt>
                <c:pt idx="1228">
                  <c:v>1.8248</c:v>
                </c:pt>
                <c:pt idx="1229">
                  <c:v>1.8090999999999999</c:v>
                </c:pt>
                <c:pt idx="1230">
                  <c:v>1.8057000000000001</c:v>
                </c:pt>
                <c:pt idx="1231">
                  <c:v>1.8366</c:v>
                </c:pt>
                <c:pt idx="1232">
                  <c:v>1.8226</c:v>
                </c:pt>
                <c:pt idx="1233">
                  <c:v>1.8271999999999999</c:v>
                </c:pt>
                <c:pt idx="1234">
                  <c:v>1.8427</c:v>
                </c:pt>
                <c:pt idx="1235">
                  <c:v>1.827</c:v>
                </c:pt>
                <c:pt idx="1236">
                  <c:v>1.8073999999999999</c:v>
                </c:pt>
                <c:pt idx="1237">
                  <c:v>1.8041</c:v>
                </c:pt>
                <c:pt idx="1238">
                  <c:v>1.8071999999999999</c:v>
                </c:pt>
                <c:pt idx="1239">
                  <c:v>1.8041</c:v>
                </c:pt>
                <c:pt idx="1240">
                  <c:v>1.7552000000000001</c:v>
                </c:pt>
                <c:pt idx="1241">
                  <c:v>1.7404999999999999</c:v>
                </c:pt>
                <c:pt idx="1242">
                  <c:v>1.7311000000000001</c:v>
                </c:pt>
                <c:pt idx="1243">
                  <c:v>1.7624</c:v>
                </c:pt>
                <c:pt idx="1244">
                  <c:v>1.7535000000000001</c:v>
                </c:pt>
                <c:pt idx="1245">
                  <c:v>1.7868999999999999</c:v>
                </c:pt>
                <c:pt idx="1246">
                  <c:v>1.7588999999999999</c:v>
                </c:pt>
                <c:pt idx="1247">
                  <c:v>1.7865</c:v>
                </c:pt>
                <c:pt idx="1248">
                  <c:v>1.8248</c:v>
                </c:pt>
                <c:pt idx="1249">
                  <c:v>1.8081</c:v>
                </c:pt>
                <c:pt idx="1250">
                  <c:v>1.8245</c:v>
                </c:pt>
                <c:pt idx="1251">
                  <c:v>1.7911999999999999</c:v>
                </c:pt>
                <c:pt idx="1252">
                  <c:v>1.7761</c:v>
                </c:pt>
                <c:pt idx="1253">
                  <c:v>1.7750999999999999</c:v>
                </c:pt>
                <c:pt idx="1254">
                  <c:v>1.7611000000000001</c:v>
                </c:pt>
                <c:pt idx="1255">
                  <c:v>1.7799</c:v>
                </c:pt>
                <c:pt idx="1256">
                  <c:v>1.7001999999999999</c:v>
                </c:pt>
                <c:pt idx="1257">
                  <c:v>1.7221</c:v>
                </c:pt>
                <c:pt idx="1258">
                  <c:v>1.7068000000000001</c:v>
                </c:pt>
                <c:pt idx="1259">
                  <c:v>1.7035</c:v>
                </c:pt>
                <c:pt idx="1260">
                  <c:v>1.6995</c:v>
                </c:pt>
                <c:pt idx="1261">
                  <c:v>1.7111000000000001</c:v>
                </c:pt>
                <c:pt idx="1262">
                  <c:v>1.708</c:v>
                </c:pt>
                <c:pt idx="1263">
                  <c:v>1.7109000000000001</c:v>
                </c:pt>
                <c:pt idx="1264">
                  <c:v>1.7417</c:v>
                </c:pt>
                <c:pt idx="1265">
                  <c:v>1.7224999999999999</c:v>
                </c:pt>
                <c:pt idx="1266">
                  <c:v>1.7331000000000001</c:v>
                </c:pt>
                <c:pt idx="1267">
                  <c:v>1.7415</c:v>
                </c:pt>
                <c:pt idx="1268">
                  <c:v>1.7261</c:v>
                </c:pt>
                <c:pt idx="1269">
                  <c:v>1.7109000000000001</c:v>
                </c:pt>
                <c:pt idx="1270">
                  <c:v>1.7249000000000001</c:v>
                </c:pt>
                <c:pt idx="1271">
                  <c:v>1.7515000000000001</c:v>
                </c:pt>
                <c:pt idx="1272">
                  <c:v>1.7384999999999999</c:v>
                </c:pt>
                <c:pt idx="1273">
                  <c:v>1.7558</c:v>
                </c:pt>
                <c:pt idx="1274">
                  <c:v>1.7446999999999999</c:v>
                </c:pt>
                <c:pt idx="1275">
                  <c:v>1.7403</c:v>
                </c:pt>
                <c:pt idx="1276">
                  <c:v>1.7487999999999999</c:v>
                </c:pt>
                <c:pt idx="1277">
                  <c:v>1.7403</c:v>
                </c:pt>
                <c:pt idx="1278">
                  <c:v>1.7244999999999999</c:v>
                </c:pt>
                <c:pt idx="1279">
                  <c:v>1.7215</c:v>
                </c:pt>
                <c:pt idx="1280">
                  <c:v>1.7025999999999999</c:v>
                </c:pt>
                <c:pt idx="1281">
                  <c:v>1.6765000000000001</c:v>
                </c:pt>
                <c:pt idx="1282">
                  <c:v>1.6726000000000001</c:v>
                </c:pt>
                <c:pt idx="1283">
                  <c:v>1.6769000000000001</c:v>
                </c:pt>
                <c:pt idx="1284">
                  <c:v>1.6949000000000001</c:v>
                </c:pt>
                <c:pt idx="1285">
                  <c:v>1.6853</c:v>
                </c:pt>
                <c:pt idx="1286">
                  <c:v>1.67</c:v>
                </c:pt>
                <c:pt idx="1287">
                  <c:v>1.7163999999999999</c:v>
                </c:pt>
                <c:pt idx="1288">
                  <c:v>1.7121</c:v>
                </c:pt>
                <c:pt idx="1289">
                  <c:v>1.7291000000000001</c:v>
                </c:pt>
                <c:pt idx="1290">
                  <c:v>1.7311000000000001</c:v>
                </c:pt>
                <c:pt idx="1291">
                  <c:v>1.7152000000000001</c:v>
                </c:pt>
                <c:pt idx="1292">
                  <c:v>1.7085999999999999</c:v>
                </c:pt>
                <c:pt idx="1293">
                  <c:v>1.6818</c:v>
                </c:pt>
                <c:pt idx="1294">
                  <c:v>1.6325000000000001</c:v>
                </c:pt>
                <c:pt idx="1295">
                  <c:v>1.6205000000000001</c:v>
                </c:pt>
                <c:pt idx="1296">
                  <c:v>1.6104000000000001</c:v>
                </c:pt>
                <c:pt idx="1297">
                  <c:v>1.6132</c:v>
                </c:pt>
                <c:pt idx="1298">
                  <c:v>1.6073</c:v>
                </c:pt>
                <c:pt idx="1299">
                  <c:v>1.6254</c:v>
                </c:pt>
                <c:pt idx="1300">
                  <c:v>1.6233</c:v>
                </c:pt>
                <c:pt idx="1301">
                  <c:v>1.6186</c:v>
                </c:pt>
                <c:pt idx="1302">
                  <c:v>1.6099000000000001</c:v>
                </c:pt>
                <c:pt idx="1303">
                  <c:v>1.6092</c:v>
                </c:pt>
                <c:pt idx="1304">
                  <c:v>1.6061000000000001</c:v>
                </c:pt>
                <c:pt idx="1305">
                  <c:v>1.6003000000000001</c:v>
                </c:pt>
                <c:pt idx="1306">
                  <c:v>1.6047</c:v>
                </c:pt>
                <c:pt idx="1307">
                  <c:v>1.6189</c:v>
                </c:pt>
                <c:pt idx="1308">
                  <c:v>1.6084000000000001</c:v>
                </c:pt>
                <c:pt idx="1309">
                  <c:v>1.6108</c:v>
                </c:pt>
                <c:pt idx="1310">
                  <c:v>1.62</c:v>
                </c:pt>
                <c:pt idx="1311">
                  <c:v>1.6151</c:v>
                </c:pt>
                <c:pt idx="1312">
                  <c:v>1.6194999999999999</c:v>
                </c:pt>
                <c:pt idx="1313">
                  <c:v>1.6127</c:v>
                </c:pt>
                <c:pt idx="1314">
                  <c:v>1.6317999999999999</c:v>
                </c:pt>
                <c:pt idx="1315">
                  <c:v>1.6195999999999999</c:v>
                </c:pt>
                <c:pt idx="1316">
                  <c:v>1.6255999999999999</c:v>
                </c:pt>
                <c:pt idx="1317">
                  <c:v>1.5719000000000001</c:v>
                </c:pt>
                <c:pt idx="1318">
                  <c:v>1.5775999999999999</c:v>
                </c:pt>
                <c:pt idx="1319">
                  <c:v>1.5732999999999999</c:v>
                </c:pt>
                <c:pt idx="1320">
                  <c:v>1.5849</c:v>
                </c:pt>
                <c:pt idx="1321">
                  <c:v>1.5616000000000001</c:v>
                </c:pt>
                <c:pt idx="1322">
                  <c:v>1.5809</c:v>
                </c:pt>
                <c:pt idx="1323">
                  <c:v>1.6111</c:v>
                </c:pt>
                <c:pt idx="1324">
                  <c:v>1.6404000000000001</c:v>
                </c:pt>
                <c:pt idx="1325">
                  <c:v>1.6191</c:v>
                </c:pt>
                <c:pt idx="1326">
                  <c:v>1.6157999999999999</c:v>
                </c:pt>
                <c:pt idx="1327">
                  <c:v>1.6191</c:v>
                </c:pt>
                <c:pt idx="1328">
                  <c:v>1.6017999999999999</c:v>
                </c:pt>
                <c:pt idx="1329">
                  <c:v>1.6261000000000001</c:v>
                </c:pt>
                <c:pt idx="1330">
                  <c:v>1.6109</c:v>
                </c:pt>
                <c:pt idx="1331">
                  <c:v>1.5982000000000001</c:v>
                </c:pt>
                <c:pt idx="1332">
                  <c:v>1.6020000000000001</c:v>
                </c:pt>
                <c:pt idx="1333">
                  <c:v>1.5912999999999999</c:v>
                </c:pt>
                <c:pt idx="1334">
                  <c:v>1.5872999999999999</c:v>
                </c:pt>
                <c:pt idx="1335">
                  <c:v>1.5920000000000001</c:v>
                </c:pt>
                <c:pt idx="1336">
                  <c:v>1.5831</c:v>
                </c:pt>
                <c:pt idx="1337">
                  <c:v>1.5893999999999999</c:v>
                </c:pt>
                <c:pt idx="1338">
                  <c:v>1.5875999999999999</c:v>
                </c:pt>
                <c:pt idx="1339">
                  <c:v>1.5886</c:v>
                </c:pt>
                <c:pt idx="1340">
                  <c:v>1.5899000000000001</c:v>
                </c:pt>
                <c:pt idx="1341">
                  <c:v>1.5688</c:v>
                </c:pt>
                <c:pt idx="1342">
                  <c:v>1.5764</c:v>
                </c:pt>
                <c:pt idx="1343">
                  <c:v>1.5821000000000001</c:v>
                </c:pt>
                <c:pt idx="1344">
                  <c:v>1.5781000000000001</c:v>
                </c:pt>
                <c:pt idx="1345">
                  <c:v>1.569</c:v>
                </c:pt>
                <c:pt idx="1346">
                  <c:v>1.5726</c:v>
                </c:pt>
                <c:pt idx="1347">
                  <c:v>1.5969</c:v>
                </c:pt>
                <c:pt idx="1348">
                  <c:v>1.5455000000000001</c:v>
                </c:pt>
                <c:pt idx="1349">
                  <c:v>1.5350999999999999</c:v>
                </c:pt>
                <c:pt idx="1350">
                  <c:v>1.5463</c:v>
                </c:pt>
                <c:pt idx="1351">
                  <c:v>1.5484</c:v>
                </c:pt>
                <c:pt idx="1352">
                  <c:v>1.5552999999999999</c:v>
                </c:pt>
                <c:pt idx="1353">
                  <c:v>1.5462</c:v>
                </c:pt>
                <c:pt idx="1354">
                  <c:v>1.5512999999999999</c:v>
                </c:pt>
                <c:pt idx="1355">
                  <c:v>1.5524</c:v>
                </c:pt>
                <c:pt idx="1356">
                  <c:v>1.5259</c:v>
                </c:pt>
                <c:pt idx="1357">
                  <c:v>1.5364</c:v>
                </c:pt>
                <c:pt idx="1358">
                  <c:v>1.5315000000000001</c:v>
                </c:pt>
                <c:pt idx="1359">
                  <c:v>1.5389999999999999</c:v>
                </c:pt>
                <c:pt idx="1360">
                  <c:v>1.5544</c:v>
                </c:pt>
                <c:pt idx="1361">
                  <c:v>1.5521</c:v>
                </c:pt>
                <c:pt idx="1362">
                  <c:v>1.5429999999999999</c:v>
                </c:pt>
                <c:pt idx="1363">
                  <c:v>1.5669999999999999</c:v>
                </c:pt>
                <c:pt idx="1364">
                  <c:v>1.5597000000000001</c:v>
                </c:pt>
                <c:pt idx="1365">
                  <c:v>1.5494000000000001</c:v>
                </c:pt>
                <c:pt idx="1366">
                  <c:v>1.5589</c:v>
                </c:pt>
                <c:pt idx="1367">
                  <c:v>1.5706</c:v>
                </c:pt>
                <c:pt idx="1368">
                  <c:v>1.5926</c:v>
                </c:pt>
                <c:pt idx="1369">
                  <c:v>1.5537000000000001</c:v>
                </c:pt>
                <c:pt idx="1370">
                  <c:v>1.5472999999999999</c:v>
                </c:pt>
                <c:pt idx="1371">
                  <c:v>1.5569</c:v>
                </c:pt>
                <c:pt idx="1372">
                  <c:v>1.5354000000000001</c:v>
                </c:pt>
                <c:pt idx="1373">
                  <c:v>1.5651999999999999</c:v>
                </c:pt>
                <c:pt idx="1374">
                  <c:v>1.5932999999999999</c:v>
                </c:pt>
                <c:pt idx="1375">
                  <c:v>1.6228</c:v>
                </c:pt>
                <c:pt idx="1376">
                  <c:v>1.6163000000000001</c:v>
                </c:pt>
                <c:pt idx="1377">
                  <c:v>1.6485000000000001</c:v>
                </c:pt>
                <c:pt idx="1378">
                  <c:v>1.6445000000000001</c:v>
                </c:pt>
                <c:pt idx="1379">
                  <c:v>1.4964999999999999</c:v>
                </c:pt>
                <c:pt idx="1380">
                  <c:v>1.546</c:v>
                </c:pt>
                <c:pt idx="1381">
                  <c:v>1.4945999999999999</c:v>
                </c:pt>
                <c:pt idx="1382">
                  <c:v>1.5009999999999999</c:v>
                </c:pt>
                <c:pt idx="1383">
                  <c:v>1.4901</c:v>
                </c:pt>
                <c:pt idx="1384">
                  <c:v>1.4508000000000001</c:v>
                </c:pt>
                <c:pt idx="1385">
                  <c:v>1.4775</c:v>
                </c:pt>
                <c:pt idx="1386">
                  <c:v>1.4577</c:v>
                </c:pt>
                <c:pt idx="1387">
                  <c:v>1.4571000000000001</c:v>
                </c:pt>
                <c:pt idx="1388">
                  <c:v>1.4481999999999999</c:v>
                </c:pt>
                <c:pt idx="1389">
                  <c:v>1.5104</c:v>
                </c:pt>
                <c:pt idx="1390">
                  <c:v>1.4961</c:v>
                </c:pt>
                <c:pt idx="1391">
                  <c:v>1.5242</c:v>
                </c:pt>
                <c:pt idx="1392">
                  <c:v>1.5183</c:v>
                </c:pt>
                <c:pt idx="1393">
                  <c:v>1.5176000000000001</c:v>
                </c:pt>
                <c:pt idx="1394">
                  <c:v>1.5245</c:v>
                </c:pt>
                <c:pt idx="1395">
                  <c:v>1.5102</c:v>
                </c:pt>
                <c:pt idx="1396">
                  <c:v>1.5111000000000001</c:v>
                </c:pt>
                <c:pt idx="1397">
                  <c:v>1.5058</c:v>
                </c:pt>
                <c:pt idx="1398">
                  <c:v>1.5052000000000001</c:v>
                </c:pt>
                <c:pt idx="1399">
                  <c:v>1.4898</c:v>
                </c:pt>
                <c:pt idx="1400">
                  <c:v>1.4895</c:v>
                </c:pt>
                <c:pt idx="1401">
                  <c:v>1.4697</c:v>
                </c:pt>
                <c:pt idx="1402">
                  <c:v>1.4614</c:v>
                </c:pt>
                <c:pt idx="1403">
                  <c:v>1.4762</c:v>
                </c:pt>
                <c:pt idx="1404">
                  <c:v>1.4658</c:v>
                </c:pt>
                <c:pt idx="1405">
                  <c:v>1.4841</c:v>
                </c:pt>
                <c:pt idx="1406">
                  <c:v>1.4794</c:v>
                </c:pt>
                <c:pt idx="1407">
                  <c:v>1.4504999999999999</c:v>
                </c:pt>
                <c:pt idx="1408">
                  <c:v>1.4444999999999999</c:v>
                </c:pt>
                <c:pt idx="1409">
                  <c:v>1.4434</c:v>
                </c:pt>
                <c:pt idx="1410">
                  <c:v>1.4581</c:v>
                </c:pt>
                <c:pt idx="1411">
                  <c:v>1.4612000000000001</c:v>
                </c:pt>
                <c:pt idx="1412">
                  <c:v>1.4711000000000001</c:v>
                </c:pt>
                <c:pt idx="1413">
                  <c:v>1.4509000000000001</c:v>
                </c:pt>
                <c:pt idx="1414">
                  <c:v>1.4661999999999999</c:v>
                </c:pt>
                <c:pt idx="1415">
                  <c:v>1.4628000000000001</c:v>
                </c:pt>
                <c:pt idx="1416">
                  <c:v>1.488</c:v>
                </c:pt>
                <c:pt idx="1417">
                  <c:v>1.4706999999999999</c:v>
                </c:pt>
                <c:pt idx="1418">
                  <c:v>1.5335000000000001</c:v>
                </c:pt>
                <c:pt idx="1419">
                  <c:v>1.5591999999999999</c:v>
                </c:pt>
                <c:pt idx="1420">
                  <c:v>1.5714999999999999</c:v>
                </c:pt>
                <c:pt idx="1421">
                  <c:v>1.5216000000000001</c:v>
                </c:pt>
                <c:pt idx="1422">
                  <c:v>1.4913000000000001</c:v>
                </c:pt>
                <c:pt idx="1423">
                  <c:v>1.4946999999999999</c:v>
                </c:pt>
                <c:pt idx="1424">
                  <c:v>1.4810000000000001</c:v>
                </c:pt>
                <c:pt idx="1425">
                  <c:v>1.4769000000000001</c:v>
                </c:pt>
                <c:pt idx="1426">
                  <c:v>1.47</c:v>
                </c:pt>
                <c:pt idx="1427">
                  <c:v>1.4635</c:v>
                </c:pt>
                <c:pt idx="1428">
                  <c:v>1.4711000000000001</c:v>
                </c:pt>
                <c:pt idx="1429">
                  <c:v>1.4782</c:v>
                </c:pt>
                <c:pt idx="1430">
                  <c:v>1.4919</c:v>
                </c:pt>
                <c:pt idx="1431">
                  <c:v>1.5008999999999999</c:v>
                </c:pt>
                <c:pt idx="1432">
                  <c:v>1.5285</c:v>
                </c:pt>
                <c:pt idx="1433">
                  <c:v>1.5345</c:v>
                </c:pt>
                <c:pt idx="1434">
                  <c:v>1.5078</c:v>
                </c:pt>
                <c:pt idx="1435">
                  <c:v>1.4791000000000001</c:v>
                </c:pt>
                <c:pt idx="1436">
                  <c:v>1.4710000000000001</c:v>
                </c:pt>
                <c:pt idx="1437">
                  <c:v>1.4985999999999999</c:v>
                </c:pt>
                <c:pt idx="1438">
                  <c:v>1.5092000000000001</c:v>
                </c:pt>
                <c:pt idx="1439">
                  <c:v>1.5194000000000001</c:v>
                </c:pt>
                <c:pt idx="1440">
                  <c:v>1.522</c:v>
                </c:pt>
                <c:pt idx="1441">
                  <c:v>1.4946999999999999</c:v>
                </c:pt>
                <c:pt idx="1442">
                  <c:v>1.4928999999999999</c:v>
                </c:pt>
                <c:pt idx="1443">
                  <c:v>1.4922</c:v>
                </c:pt>
                <c:pt idx="1444">
                  <c:v>1.5006999999999999</c:v>
                </c:pt>
                <c:pt idx="1445">
                  <c:v>1.5249999999999999</c:v>
                </c:pt>
                <c:pt idx="1446">
                  <c:v>1.5284</c:v>
                </c:pt>
                <c:pt idx="1447">
                  <c:v>1.5085</c:v>
                </c:pt>
                <c:pt idx="1448">
                  <c:v>1.5199</c:v>
                </c:pt>
                <c:pt idx="1449">
                  <c:v>1.474</c:v>
                </c:pt>
                <c:pt idx="1450">
                  <c:v>1.5228999999999999</c:v>
                </c:pt>
                <c:pt idx="1451">
                  <c:v>1.5058</c:v>
                </c:pt>
                <c:pt idx="1452">
                  <c:v>1.4987999999999999</c:v>
                </c:pt>
                <c:pt idx="1453">
                  <c:v>1.5076000000000001</c:v>
                </c:pt>
                <c:pt idx="1454">
                  <c:v>1.4983</c:v>
                </c:pt>
                <c:pt idx="1455">
                  <c:v>1.5058</c:v>
                </c:pt>
                <c:pt idx="1456">
                  <c:v>1.5239</c:v>
                </c:pt>
                <c:pt idx="1457">
                  <c:v>1.5179</c:v>
                </c:pt>
                <c:pt idx="1458">
                  <c:v>1.5170999999999999</c:v>
                </c:pt>
                <c:pt idx="1459">
                  <c:v>1.5064</c:v>
                </c:pt>
                <c:pt idx="1460">
                  <c:v>1.4721</c:v>
                </c:pt>
                <c:pt idx="1461">
                  <c:v>1.4494</c:v>
                </c:pt>
                <c:pt idx="1462">
                  <c:v>1.4419999999999999</c:v>
                </c:pt>
                <c:pt idx="1463">
                  <c:v>1.4325000000000001</c:v>
                </c:pt>
                <c:pt idx="1464">
                  <c:v>1.4283999999999999</c:v>
                </c:pt>
                <c:pt idx="1465">
                  <c:v>1.4276</c:v>
                </c:pt>
                <c:pt idx="1466">
                  <c:v>1.4301999999999999</c:v>
                </c:pt>
                <c:pt idx="1467">
                  <c:v>1.4320999999999999</c:v>
                </c:pt>
                <c:pt idx="1468">
                  <c:v>1.5811999999999999</c:v>
                </c:pt>
                <c:pt idx="1469">
                  <c:v>1.575</c:v>
                </c:pt>
                <c:pt idx="1470">
                  <c:v>1.5768</c:v>
                </c:pt>
                <c:pt idx="1471">
                  <c:v>1.5847</c:v>
                </c:pt>
                <c:pt idx="1472">
                  <c:v>1.6042000000000001</c:v>
                </c:pt>
                <c:pt idx="1473">
                  <c:v>1.6024</c:v>
                </c:pt>
                <c:pt idx="1474">
                  <c:v>1.6277999999999999</c:v>
                </c:pt>
                <c:pt idx="1475">
                  <c:v>1.6213</c:v>
                </c:pt>
                <c:pt idx="1476">
                  <c:v>1.6580999999999999</c:v>
                </c:pt>
                <c:pt idx="1477">
                  <c:v>1.6760999999999999</c:v>
                </c:pt>
                <c:pt idx="1478">
                  <c:v>1.6551</c:v>
                </c:pt>
                <c:pt idx="1479">
                  <c:v>1.6598999999999999</c:v>
                </c:pt>
                <c:pt idx="1480">
                  <c:v>1.6315</c:v>
                </c:pt>
                <c:pt idx="1481">
                  <c:v>1.6500999999999999</c:v>
                </c:pt>
                <c:pt idx="1482">
                  <c:v>1.6274999999999999</c:v>
                </c:pt>
                <c:pt idx="1483">
                  <c:v>1.6467000000000001</c:v>
                </c:pt>
                <c:pt idx="1484">
                  <c:v>1.6132</c:v>
                </c:pt>
                <c:pt idx="1485">
                  <c:v>1.6193</c:v>
                </c:pt>
                <c:pt idx="1486">
                  <c:v>1.6493</c:v>
                </c:pt>
                <c:pt idx="1487">
                  <c:v>1.6506000000000001</c:v>
                </c:pt>
                <c:pt idx="1488">
                  <c:v>1.6614</c:v>
                </c:pt>
                <c:pt idx="1489">
                  <c:v>1.6491</c:v>
                </c:pt>
                <c:pt idx="1490">
                  <c:v>1.6249</c:v>
                </c:pt>
                <c:pt idx="1491">
                  <c:v>1.6413</c:v>
                </c:pt>
                <c:pt idx="1492">
                  <c:v>1.6312</c:v>
                </c:pt>
                <c:pt idx="1493">
                  <c:v>1.6002000000000001</c:v>
                </c:pt>
                <c:pt idx="1494">
                  <c:v>1.6016999999999999</c:v>
                </c:pt>
                <c:pt idx="1495">
                  <c:v>1.6074999999999999</c:v>
                </c:pt>
                <c:pt idx="1496">
                  <c:v>1.6156999999999999</c:v>
                </c:pt>
                <c:pt idx="1497">
                  <c:v>1.6256999999999999</c:v>
                </c:pt>
                <c:pt idx="1498">
                  <c:v>1.6069</c:v>
                </c:pt>
                <c:pt idx="1499">
                  <c:v>1.6319999999999999</c:v>
                </c:pt>
                <c:pt idx="1500">
                  <c:v>1.6288</c:v>
                </c:pt>
                <c:pt idx="1501">
                  <c:v>1.6331</c:v>
                </c:pt>
                <c:pt idx="1502">
                  <c:v>1.6352</c:v>
                </c:pt>
                <c:pt idx="1503">
                  <c:v>1.6473</c:v>
                </c:pt>
                <c:pt idx="1504">
                  <c:v>1.6457999999999999</c:v>
                </c:pt>
                <c:pt idx="1505">
                  <c:v>1.6513</c:v>
                </c:pt>
                <c:pt idx="1506">
                  <c:v>1.6679999999999999</c:v>
                </c:pt>
                <c:pt idx="1507">
                  <c:v>1.7114</c:v>
                </c:pt>
                <c:pt idx="1508">
                  <c:v>1.6847000000000001</c:v>
                </c:pt>
                <c:pt idx="1509">
                  <c:v>1.7148000000000001</c:v>
                </c:pt>
                <c:pt idx="1510">
                  <c:v>1.6903999999999999</c:v>
                </c:pt>
                <c:pt idx="1511">
                  <c:v>1.6977</c:v>
                </c:pt>
                <c:pt idx="1512">
                  <c:v>1.7201</c:v>
                </c:pt>
                <c:pt idx="1513">
                  <c:v>1.7141999999999999</c:v>
                </c:pt>
                <c:pt idx="1514">
                  <c:v>1.7056</c:v>
                </c:pt>
                <c:pt idx="1515">
                  <c:v>1.7000999999999999</c:v>
                </c:pt>
                <c:pt idx="1516">
                  <c:v>1.7068000000000001</c:v>
                </c:pt>
                <c:pt idx="1517">
                  <c:v>1.7149000000000001</c:v>
                </c:pt>
                <c:pt idx="1518">
                  <c:v>1.7186999999999999</c:v>
                </c:pt>
                <c:pt idx="1519">
                  <c:v>1.7290000000000001</c:v>
                </c:pt>
                <c:pt idx="1520">
                  <c:v>1.7204999999999999</c:v>
                </c:pt>
                <c:pt idx="1521">
                  <c:v>1.7259</c:v>
                </c:pt>
                <c:pt idx="1522">
                  <c:v>1.6879</c:v>
                </c:pt>
                <c:pt idx="1523">
                  <c:v>1.6859999999999999</c:v>
                </c:pt>
                <c:pt idx="1524">
                  <c:v>1.6871</c:v>
                </c:pt>
                <c:pt idx="1525">
                  <c:v>1.6963999999999999</c:v>
                </c:pt>
                <c:pt idx="1526">
                  <c:v>1.7005999999999999</c:v>
                </c:pt>
                <c:pt idx="1527">
                  <c:v>1.6880999999999999</c:v>
                </c:pt>
                <c:pt idx="1528">
                  <c:v>1.6836</c:v>
                </c:pt>
                <c:pt idx="1529">
                  <c:v>1.6907000000000001</c:v>
                </c:pt>
                <c:pt idx="1530">
                  <c:v>1.6882999999999999</c:v>
                </c:pt>
                <c:pt idx="1531">
                  <c:v>1.7029000000000001</c:v>
                </c:pt>
                <c:pt idx="1532">
                  <c:v>1.6957</c:v>
                </c:pt>
                <c:pt idx="1533">
                  <c:v>1.7017</c:v>
                </c:pt>
                <c:pt idx="1534">
                  <c:v>1.7189000000000001</c:v>
                </c:pt>
                <c:pt idx="1535">
                  <c:v>1.7098</c:v>
                </c:pt>
                <c:pt idx="1536">
                  <c:v>1.7295</c:v>
                </c:pt>
                <c:pt idx="1537">
                  <c:v>1.7397</c:v>
                </c:pt>
                <c:pt idx="1538">
                  <c:v>1.7529999999999999</c:v>
                </c:pt>
                <c:pt idx="1539">
                  <c:v>1.7797000000000001</c:v>
                </c:pt>
                <c:pt idx="1540">
                  <c:v>1.8141</c:v>
                </c:pt>
                <c:pt idx="1541">
                  <c:v>1.8147</c:v>
                </c:pt>
                <c:pt idx="1542">
                  <c:v>1.8174999999999999</c:v>
                </c:pt>
                <c:pt idx="1543">
                  <c:v>1.8139000000000001</c:v>
                </c:pt>
                <c:pt idx="1544">
                  <c:v>1.7927999999999999</c:v>
                </c:pt>
                <c:pt idx="1545">
                  <c:v>1.7985</c:v>
                </c:pt>
                <c:pt idx="1546">
                  <c:v>1.7962</c:v>
                </c:pt>
                <c:pt idx="1547">
                  <c:v>1.8091999999999999</c:v>
                </c:pt>
                <c:pt idx="1548">
                  <c:v>1.8073999999999999</c:v>
                </c:pt>
                <c:pt idx="1549">
                  <c:v>1.7750999999999999</c:v>
                </c:pt>
                <c:pt idx="1550">
                  <c:v>1.7968999999999999</c:v>
                </c:pt>
                <c:pt idx="1551">
                  <c:v>1.8121</c:v>
                </c:pt>
                <c:pt idx="1552">
                  <c:v>1.8033999999999999</c:v>
                </c:pt>
                <c:pt idx="1553">
                  <c:v>1.8375999999999999</c:v>
                </c:pt>
                <c:pt idx="1554">
                  <c:v>1.8288</c:v>
                </c:pt>
                <c:pt idx="1555">
                  <c:v>1.8139000000000001</c:v>
                </c:pt>
                <c:pt idx="1556">
                  <c:v>1.8154999999999999</c:v>
                </c:pt>
                <c:pt idx="1557">
                  <c:v>1.8393999999999999</c:v>
                </c:pt>
                <c:pt idx="1558">
                  <c:v>1.8266</c:v>
                </c:pt>
                <c:pt idx="1559">
                  <c:v>1.8655999999999999</c:v>
                </c:pt>
                <c:pt idx="1560">
                  <c:v>1.8720000000000001</c:v>
                </c:pt>
                <c:pt idx="1561">
                  <c:v>1.8653999999999999</c:v>
                </c:pt>
                <c:pt idx="1562">
                  <c:v>1.8416999999999999</c:v>
                </c:pt>
                <c:pt idx="1563">
                  <c:v>1.8722000000000001</c:v>
                </c:pt>
                <c:pt idx="1564">
                  <c:v>1.9072</c:v>
                </c:pt>
                <c:pt idx="1565">
                  <c:v>1.8803000000000001</c:v>
                </c:pt>
                <c:pt idx="1566">
                  <c:v>1.8794</c:v>
                </c:pt>
                <c:pt idx="1567">
                  <c:v>1.879</c:v>
                </c:pt>
                <c:pt idx="1568">
                  <c:v>1.8722000000000001</c:v>
                </c:pt>
                <c:pt idx="1569">
                  <c:v>1.8545</c:v>
                </c:pt>
                <c:pt idx="1570">
                  <c:v>1.8098000000000001</c:v>
                </c:pt>
                <c:pt idx="1571">
                  <c:v>1.8347</c:v>
                </c:pt>
                <c:pt idx="1572">
                  <c:v>1.8431</c:v>
                </c:pt>
                <c:pt idx="1573">
                  <c:v>1.8314999999999999</c:v>
                </c:pt>
                <c:pt idx="1574">
                  <c:v>1.8271999999999999</c:v>
                </c:pt>
                <c:pt idx="1575">
                  <c:v>1.8439000000000001</c:v>
                </c:pt>
                <c:pt idx="1576">
                  <c:v>1.8667</c:v>
                </c:pt>
                <c:pt idx="1577">
                  <c:v>1.8754</c:v>
                </c:pt>
                <c:pt idx="1578">
                  <c:v>1.8803000000000001</c:v>
                </c:pt>
                <c:pt idx="1579">
                  <c:v>1.8764000000000001</c:v>
                </c:pt>
                <c:pt idx="1580">
                  <c:v>1.8736999999999999</c:v>
                </c:pt>
                <c:pt idx="1581">
                  <c:v>1.8714999999999999</c:v>
                </c:pt>
                <c:pt idx="1582">
                  <c:v>1.8458000000000001</c:v>
                </c:pt>
                <c:pt idx="1583">
                  <c:v>1.8977999999999999</c:v>
                </c:pt>
                <c:pt idx="1584">
                  <c:v>1.9440999999999999</c:v>
                </c:pt>
                <c:pt idx="1585">
                  <c:v>1.9635</c:v>
                </c:pt>
                <c:pt idx="1586">
                  <c:v>1.9681999999999999</c:v>
                </c:pt>
                <c:pt idx="1587">
                  <c:v>1.9547000000000001</c:v>
                </c:pt>
                <c:pt idx="1588">
                  <c:v>1.9710000000000001</c:v>
                </c:pt>
                <c:pt idx="1589">
                  <c:v>2.0024000000000002</c:v>
                </c:pt>
                <c:pt idx="1590">
                  <c:v>2.0728</c:v>
                </c:pt>
                <c:pt idx="1591">
                  <c:v>2.1013000000000002</c:v>
                </c:pt>
                <c:pt idx="1592">
                  <c:v>2.1478000000000002</c:v>
                </c:pt>
                <c:pt idx="1593">
                  <c:v>2.1873999999999998</c:v>
                </c:pt>
                <c:pt idx="1594">
                  <c:v>2.1105</c:v>
                </c:pt>
                <c:pt idx="1595">
                  <c:v>2.1053000000000002</c:v>
                </c:pt>
                <c:pt idx="1596">
                  <c:v>2.1</c:v>
                </c:pt>
                <c:pt idx="1597">
                  <c:v>2.1061999999999999</c:v>
                </c:pt>
                <c:pt idx="1598">
                  <c:v>2.1699000000000002</c:v>
                </c:pt>
                <c:pt idx="1599">
                  <c:v>2.1503000000000001</c:v>
                </c:pt>
                <c:pt idx="1600">
                  <c:v>2.1328</c:v>
                </c:pt>
                <c:pt idx="1601">
                  <c:v>2.1833999999999998</c:v>
                </c:pt>
                <c:pt idx="1602">
                  <c:v>2.1656</c:v>
                </c:pt>
                <c:pt idx="1603">
                  <c:v>2.1949999999999998</c:v>
                </c:pt>
                <c:pt idx="1604">
                  <c:v>2.2044000000000001</c:v>
                </c:pt>
                <c:pt idx="1605">
                  <c:v>2.1819000000000002</c:v>
                </c:pt>
                <c:pt idx="1606">
                  <c:v>2.1959</c:v>
                </c:pt>
                <c:pt idx="1607">
                  <c:v>2.1766999999999999</c:v>
                </c:pt>
                <c:pt idx="1608">
                  <c:v>2.2054999999999998</c:v>
                </c:pt>
                <c:pt idx="1609">
                  <c:v>2.1905999999999999</c:v>
                </c:pt>
                <c:pt idx="1610">
                  <c:v>2.2109000000000001</c:v>
                </c:pt>
                <c:pt idx="1611">
                  <c:v>2.1987999999999999</c:v>
                </c:pt>
                <c:pt idx="1612">
                  <c:v>2.2435999999999998</c:v>
                </c:pt>
                <c:pt idx="1613">
                  <c:v>2.2688999999999999</c:v>
                </c:pt>
                <c:pt idx="1614">
                  <c:v>2.2079</c:v>
                </c:pt>
                <c:pt idx="1615">
                  <c:v>2.3064</c:v>
                </c:pt>
                <c:pt idx="1616">
                  <c:v>2.3496999999999999</c:v>
                </c:pt>
                <c:pt idx="1617">
                  <c:v>2.3693</c:v>
                </c:pt>
                <c:pt idx="1618">
                  <c:v>2.3437000000000001</c:v>
                </c:pt>
                <c:pt idx="1619">
                  <c:v>2.3403999999999998</c:v>
                </c:pt>
                <c:pt idx="1620">
                  <c:v>2.2565</c:v>
                </c:pt>
                <c:pt idx="1621">
                  <c:v>2.1953</c:v>
                </c:pt>
                <c:pt idx="1622">
                  <c:v>2.1972999999999998</c:v>
                </c:pt>
                <c:pt idx="1623">
                  <c:v>2.2805</c:v>
                </c:pt>
                <c:pt idx="1624">
                  <c:v>2.2875000000000001</c:v>
                </c:pt>
                <c:pt idx="1625">
                  <c:v>2.2907000000000002</c:v>
                </c:pt>
                <c:pt idx="1626">
                  <c:v>2.3140999999999998</c:v>
                </c:pt>
                <c:pt idx="1627">
                  <c:v>2.3056999999999999</c:v>
                </c:pt>
                <c:pt idx="1628">
                  <c:v>2.3121999999999998</c:v>
                </c:pt>
                <c:pt idx="1629">
                  <c:v>2.2143999999999999</c:v>
                </c:pt>
                <c:pt idx="1630">
                  <c:v>2.1970000000000001</c:v>
                </c:pt>
                <c:pt idx="1631">
                  <c:v>2.1987999999999999</c:v>
                </c:pt>
                <c:pt idx="1632">
                  <c:v>2.2069999999999999</c:v>
                </c:pt>
                <c:pt idx="1633">
                  <c:v>2.1970000000000001</c:v>
                </c:pt>
                <c:pt idx="1634">
                  <c:v>2.0819999999999999</c:v>
                </c:pt>
                <c:pt idx="1635">
                  <c:v>2.0339999999999998</c:v>
                </c:pt>
                <c:pt idx="1636">
                  <c:v>2.0699999999999998</c:v>
                </c:pt>
                <c:pt idx="1637">
                  <c:v>2.0796000000000001</c:v>
                </c:pt>
                <c:pt idx="1638">
                  <c:v>2.0684</c:v>
                </c:pt>
                <c:pt idx="1639">
                  <c:v>1.9928999999999999</c:v>
                </c:pt>
                <c:pt idx="1640">
                  <c:v>2.0121000000000002</c:v>
                </c:pt>
                <c:pt idx="1641">
                  <c:v>2.0007000000000001</c:v>
                </c:pt>
                <c:pt idx="1642">
                  <c:v>1.9607000000000001</c:v>
                </c:pt>
                <c:pt idx="1643">
                  <c:v>1.9764999999999999</c:v>
                </c:pt>
                <c:pt idx="1644">
                  <c:v>1.9802999999999999</c:v>
                </c:pt>
                <c:pt idx="1645">
                  <c:v>1.9888999999999999</c:v>
                </c:pt>
                <c:pt idx="1646">
                  <c:v>2.0002</c:v>
                </c:pt>
                <c:pt idx="1647">
                  <c:v>2.0041000000000002</c:v>
                </c:pt>
                <c:pt idx="1648">
                  <c:v>2</c:v>
                </c:pt>
                <c:pt idx="1649">
                  <c:v>2.0310000000000001</c:v>
                </c:pt>
                <c:pt idx="1650">
                  <c:v>2.0291999999999999</c:v>
                </c:pt>
                <c:pt idx="1651">
                  <c:v>2.0043000000000002</c:v>
                </c:pt>
                <c:pt idx="1652">
                  <c:v>2.0230000000000001</c:v>
                </c:pt>
                <c:pt idx="1653">
                  <c:v>1.9983</c:v>
                </c:pt>
                <c:pt idx="1654">
                  <c:v>1.9937</c:v>
                </c:pt>
                <c:pt idx="1655">
                  <c:v>2.0102000000000002</c:v>
                </c:pt>
                <c:pt idx="1656">
                  <c:v>2.0223</c:v>
                </c:pt>
                <c:pt idx="1657">
                  <c:v>2.0329999999999999</c:v>
                </c:pt>
                <c:pt idx="1658">
                  <c:v>2.02</c:v>
                </c:pt>
                <c:pt idx="1659">
                  <c:v>2.0118999999999998</c:v>
                </c:pt>
                <c:pt idx="1660">
                  <c:v>2.0474000000000001</c:v>
                </c:pt>
                <c:pt idx="1661">
                  <c:v>2.0446</c:v>
                </c:pt>
                <c:pt idx="1662">
                  <c:v>2.0590999999999999</c:v>
                </c:pt>
                <c:pt idx="1663">
                  <c:v>2.0800999999999998</c:v>
                </c:pt>
                <c:pt idx="1664">
                  <c:v>2.0653000000000001</c:v>
                </c:pt>
                <c:pt idx="1665">
                  <c:v>2.0596000000000001</c:v>
                </c:pt>
                <c:pt idx="1666">
                  <c:v>2.0817000000000001</c:v>
                </c:pt>
                <c:pt idx="1667">
                  <c:v>2.0872000000000002</c:v>
                </c:pt>
                <c:pt idx="1668">
                  <c:v>2.0996999999999999</c:v>
                </c:pt>
                <c:pt idx="1669">
                  <c:v>2.1286999999999998</c:v>
                </c:pt>
                <c:pt idx="1670">
                  <c:v>2.1316999999999999</c:v>
                </c:pt>
                <c:pt idx="1671">
                  <c:v>2.1419999999999999</c:v>
                </c:pt>
                <c:pt idx="1672">
                  <c:v>2.1023999999999998</c:v>
                </c:pt>
                <c:pt idx="1673">
                  <c:v>2.1265000000000001</c:v>
                </c:pt>
                <c:pt idx="1674">
                  <c:v>2.1427999999999998</c:v>
                </c:pt>
                <c:pt idx="1675">
                  <c:v>2.1183000000000001</c:v>
                </c:pt>
                <c:pt idx="1676">
                  <c:v>2.1036999999999999</c:v>
                </c:pt>
                <c:pt idx="1677">
                  <c:v>2.0832999999999999</c:v>
                </c:pt>
                <c:pt idx="1678">
                  <c:v>2.0807000000000002</c:v>
                </c:pt>
                <c:pt idx="1679">
                  <c:v>2.0924999999999998</c:v>
                </c:pt>
                <c:pt idx="1680">
                  <c:v>2.0674000000000001</c:v>
                </c:pt>
                <c:pt idx="1681">
                  <c:v>2.0798999999999999</c:v>
                </c:pt>
                <c:pt idx="1682">
                  <c:v>2.0899000000000001</c:v>
                </c:pt>
                <c:pt idx="1683">
                  <c:v>2.1105</c:v>
                </c:pt>
                <c:pt idx="1684">
                  <c:v>2.1276000000000002</c:v>
                </c:pt>
                <c:pt idx="1685">
                  <c:v>2.129</c:v>
                </c:pt>
                <c:pt idx="1686">
                  <c:v>2.1812999999999998</c:v>
                </c:pt>
                <c:pt idx="1687">
                  <c:v>2.2574000000000001</c:v>
                </c:pt>
                <c:pt idx="1688">
                  <c:v>2.3386999999999998</c:v>
                </c:pt>
                <c:pt idx="1689">
                  <c:v>2.3347000000000002</c:v>
                </c:pt>
                <c:pt idx="1690">
                  <c:v>2.3881000000000001</c:v>
                </c:pt>
                <c:pt idx="1691">
                  <c:v>2.3854000000000002</c:v>
                </c:pt>
                <c:pt idx="1692">
                  <c:v>2.3658999999999999</c:v>
                </c:pt>
                <c:pt idx="1693">
                  <c:v>2.383</c:v>
                </c:pt>
                <c:pt idx="1694">
                  <c:v>2.4260999999999999</c:v>
                </c:pt>
                <c:pt idx="1695">
                  <c:v>2.4392999999999998</c:v>
                </c:pt>
                <c:pt idx="1696">
                  <c:v>2.3517000000000001</c:v>
                </c:pt>
                <c:pt idx="1697">
                  <c:v>2.3944000000000001</c:v>
                </c:pt>
                <c:pt idx="1698">
                  <c:v>2.3527</c:v>
                </c:pt>
                <c:pt idx="1699">
                  <c:v>2.4192999999999998</c:v>
                </c:pt>
                <c:pt idx="1700">
                  <c:v>2.3504</c:v>
                </c:pt>
                <c:pt idx="1701">
                  <c:v>2.2761</c:v>
                </c:pt>
                <c:pt idx="1702">
                  <c:v>2.2938000000000001</c:v>
                </c:pt>
                <c:pt idx="1703">
                  <c:v>2.3923000000000001</c:v>
                </c:pt>
                <c:pt idx="1704">
                  <c:v>2.3936999999999999</c:v>
                </c:pt>
                <c:pt idx="1705">
                  <c:v>2.3693</c:v>
                </c:pt>
                <c:pt idx="1706">
                  <c:v>2.2934999999999999</c:v>
                </c:pt>
                <c:pt idx="1707">
                  <c:v>2.4186000000000001</c:v>
                </c:pt>
                <c:pt idx="1708">
                  <c:v>2.4293</c:v>
                </c:pt>
                <c:pt idx="1709">
                  <c:v>2.4293</c:v>
                </c:pt>
              </c:numCache>
            </c:numRef>
          </c:val>
          <c:smooth val="0"/>
        </c:ser>
        <c:dLbls>
          <c:showLegendKey val="0"/>
          <c:showVal val="0"/>
          <c:showCatName val="0"/>
          <c:showSerName val="0"/>
          <c:showPercent val="0"/>
          <c:showBubbleSize val="0"/>
        </c:dLbls>
        <c:marker val="1"/>
        <c:smooth val="0"/>
        <c:axId val="330515200"/>
        <c:axId val="330516736"/>
      </c:lineChart>
      <c:dateAx>
        <c:axId val="330503680"/>
        <c:scaling>
          <c:orientation val="minMax"/>
        </c:scaling>
        <c:delete val="0"/>
        <c:axPos val="b"/>
        <c:numFmt formatCode="yyyy" sourceLinked="0"/>
        <c:majorTickMark val="out"/>
        <c:minorTickMark val="none"/>
        <c:tickLblPos val="low"/>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330505216"/>
        <c:crosses val="autoZero"/>
        <c:auto val="1"/>
        <c:lblOffset val="100"/>
        <c:baseTimeUnit val="days"/>
        <c:majorUnit val="1"/>
        <c:majorTimeUnit val="years"/>
        <c:minorUnit val="1"/>
        <c:minorTimeUnit val="years"/>
      </c:dateAx>
      <c:valAx>
        <c:axId val="330505216"/>
        <c:scaling>
          <c:orientation val="minMax"/>
        </c:scaling>
        <c:delete val="0"/>
        <c:axPos val="l"/>
        <c:majorGridlines>
          <c:spPr>
            <a:ln w="3175">
              <a:noFill/>
              <a:prstDash val="sysDash"/>
            </a:ln>
          </c:spPr>
        </c:majorGridlines>
        <c:numFmt formatCode="0.0" sourceLinked="0"/>
        <c:majorTickMark val="out"/>
        <c:minorTickMark val="none"/>
        <c:tickLblPos val="nextTo"/>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330503680"/>
        <c:crosses val="autoZero"/>
        <c:crossBetween val="between"/>
      </c:valAx>
      <c:dateAx>
        <c:axId val="330515200"/>
        <c:scaling>
          <c:orientation val="minMax"/>
        </c:scaling>
        <c:delete val="1"/>
        <c:axPos val="b"/>
        <c:numFmt formatCode="[$-409]mmm\-dd\-yyyy;@" sourceLinked="1"/>
        <c:majorTickMark val="out"/>
        <c:minorTickMark val="none"/>
        <c:tickLblPos val="nextTo"/>
        <c:crossAx val="330516736"/>
        <c:crosses val="autoZero"/>
        <c:auto val="1"/>
        <c:lblOffset val="100"/>
        <c:baseTimeUnit val="days"/>
      </c:dateAx>
      <c:valAx>
        <c:axId val="330516736"/>
        <c:scaling>
          <c:orientation val="minMax"/>
        </c:scaling>
        <c:delete val="0"/>
        <c:axPos val="r"/>
        <c:numFmt formatCode="0.0" sourceLinked="0"/>
        <c:majorTickMark val="cross"/>
        <c:minorTickMark val="none"/>
        <c:tickLblPos val="nextTo"/>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330515200"/>
        <c:crosses val="max"/>
        <c:crossBetween val="between"/>
      </c:valAx>
      <c:spPr>
        <a:solidFill>
          <a:srgbClr val="FFFFFF"/>
        </a:solidFill>
        <a:ln w="3175">
          <a:solidFill>
            <a:srgbClr val="808080"/>
          </a:solidFill>
          <a:prstDash val="solid"/>
        </a:ln>
      </c:spPr>
    </c:plotArea>
    <c:legend>
      <c:legendPos val="b"/>
      <c:layout>
        <c:manualLayout>
          <c:xMode val="edge"/>
          <c:yMode val="edge"/>
          <c:x val="0.22207958921694479"/>
          <c:y val="0.95034099309014941"/>
          <c:w val="0.55584082156611037"/>
          <c:h val="4.8979640644571755E-2"/>
        </c:manualLayout>
      </c:layout>
      <c:overlay val="0"/>
      <c:spPr>
        <a:solidFill>
          <a:srgbClr val="FFFFFF"/>
        </a:solidFill>
        <a:ln w="3175">
          <a:noFill/>
          <a:prstDash val="solid"/>
        </a:ln>
      </c:spPr>
      <c:txPr>
        <a:bodyPr/>
        <a:lstStyle/>
        <a:p>
          <a:pPr>
            <a:defRPr sz="140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7191044975310289"/>
          <c:y val="7.9497453179300612E-2"/>
          <c:w val="0.55497508785978023"/>
          <c:h val="0.73671888915255257"/>
        </c:manualLayout>
      </c:layout>
      <c:barChart>
        <c:barDir val="bar"/>
        <c:grouping val="stacked"/>
        <c:varyColors val="0"/>
        <c:ser>
          <c:idx val="0"/>
          <c:order val="0"/>
          <c:tx>
            <c:strRef>
              <c:f>'Football Field'!$B$32</c:f>
              <c:strCache>
                <c:ptCount val="1"/>
                <c:pt idx="0">
                  <c:v>Min</c:v>
                </c:pt>
              </c:strCache>
            </c:strRef>
          </c:tx>
          <c:spPr>
            <a:noFill/>
            <a:ln w="25400">
              <a:noFill/>
            </a:ln>
          </c:spPr>
          <c:invertIfNegative val="0"/>
          <c:cat>
            <c:strRef>
              <c:f>'Football Field'!$C$31:$K$31</c:f>
              <c:strCache>
                <c:ptCount val="8"/>
                <c:pt idx="0">
                  <c:v>DCF Perpetuity</c:v>
                </c:pt>
                <c:pt idx="1">
                  <c:v>DCF Exit Multiple</c:v>
                </c:pt>
                <c:pt idx="2">
                  <c:v>Comparables NTM EV/Revenues</c:v>
                </c:pt>
                <c:pt idx="3">
                  <c:v>Comparables NTM EV/EBITDA</c:v>
                </c:pt>
                <c:pt idx="4">
                  <c:v>Comparables NTM P/E</c:v>
                </c:pt>
                <c:pt idx="5">
                  <c:v>Comparables LTM EV/Revenues</c:v>
                </c:pt>
                <c:pt idx="6">
                  <c:v>Comparables LTM EV/EBITDA</c:v>
                </c:pt>
                <c:pt idx="7">
                  <c:v>Comparables LTM P/E</c:v>
                </c:pt>
              </c:strCache>
            </c:strRef>
          </c:cat>
          <c:val>
            <c:numRef>
              <c:f>'Football Field'!$C$32:$K$32</c:f>
              <c:numCache>
                <c:formatCode>_(* #,##0.00_);_(* \(#,##0.00\);_(* "-"??_);_(@_)</c:formatCode>
                <c:ptCount val="9"/>
                <c:pt idx="0">
                  <c:v>45.100088779755218</c:v>
                </c:pt>
                <c:pt idx="1">
                  <c:v>58.72484986262134</c:v>
                </c:pt>
                <c:pt idx="2">
                  <c:v>43.264128296286422</c:v>
                </c:pt>
                <c:pt idx="3">
                  <c:v>89.006748619544609</c:v>
                </c:pt>
                <c:pt idx="4">
                  <c:v>46.868601630268699</c:v>
                </c:pt>
                <c:pt idx="5" formatCode="0.00">
                  <c:v>47.566110885526825</c:v>
                </c:pt>
                <c:pt idx="6" formatCode="0.00">
                  <c:v>68.008700635100027</c:v>
                </c:pt>
                <c:pt idx="7">
                  <c:v>93.033102299999996</c:v>
                </c:pt>
              </c:numCache>
            </c:numRef>
          </c:val>
        </c:ser>
        <c:ser>
          <c:idx val="1"/>
          <c:order val="1"/>
          <c:tx>
            <c:strRef>
              <c:f>'Football Field'!$B$33</c:f>
              <c:strCache>
                <c:ptCount val="1"/>
                <c:pt idx="0">
                  <c:v>Q1</c:v>
                </c:pt>
              </c:strCache>
            </c:strRef>
          </c:tx>
          <c:spPr>
            <a:solidFill>
              <a:srgbClr val="9B2B39"/>
            </a:solidFill>
            <a:ln>
              <a:noFill/>
            </a:ln>
            <a:effectLst/>
          </c:spPr>
          <c:invertIfNegative val="0"/>
          <c:cat>
            <c:strRef>
              <c:f>'Football Field'!$C$31:$K$31</c:f>
              <c:strCache>
                <c:ptCount val="8"/>
                <c:pt idx="0">
                  <c:v>DCF Perpetuity</c:v>
                </c:pt>
                <c:pt idx="1">
                  <c:v>DCF Exit Multiple</c:v>
                </c:pt>
                <c:pt idx="2">
                  <c:v>Comparables NTM EV/Revenues</c:v>
                </c:pt>
                <c:pt idx="3">
                  <c:v>Comparables NTM EV/EBITDA</c:v>
                </c:pt>
                <c:pt idx="4">
                  <c:v>Comparables NTM P/E</c:v>
                </c:pt>
                <c:pt idx="5">
                  <c:v>Comparables LTM EV/Revenues</c:v>
                </c:pt>
                <c:pt idx="6">
                  <c:v>Comparables LTM EV/EBITDA</c:v>
                </c:pt>
                <c:pt idx="7">
                  <c:v>Comparables LTM P/E</c:v>
                </c:pt>
              </c:strCache>
            </c:strRef>
          </c:cat>
          <c:val>
            <c:numRef>
              <c:f>'Football Field'!$C$33:$K$33</c:f>
              <c:numCache>
                <c:formatCode>_(* #,##0.00_);_(* \(#,##0.00\);_(* "-"??_);_(@_)</c:formatCode>
                <c:ptCount val="9"/>
                <c:pt idx="0">
                  <c:v>12.173016571123988</c:v>
                </c:pt>
                <c:pt idx="1">
                  <c:v>16.707074106354469</c:v>
                </c:pt>
                <c:pt idx="2">
                  <c:v>10.908897993225118</c:v>
                </c:pt>
                <c:pt idx="3">
                  <c:v>3.7798710529371533</c:v>
                </c:pt>
                <c:pt idx="4">
                  <c:v>24.426148870837963</c:v>
                </c:pt>
                <c:pt idx="5" formatCode="0.00">
                  <c:v>7.2090120147002423</c:v>
                </c:pt>
                <c:pt idx="6" formatCode="0.00">
                  <c:v>0.3480807956532459</c:v>
                </c:pt>
                <c:pt idx="7">
                  <c:v>20.105913825000016</c:v>
                </c:pt>
              </c:numCache>
            </c:numRef>
          </c:val>
        </c:ser>
        <c:ser>
          <c:idx val="2"/>
          <c:order val="2"/>
          <c:tx>
            <c:strRef>
              <c:f>'Football Field'!$B$34</c:f>
              <c:strCache>
                <c:ptCount val="1"/>
                <c:pt idx="0">
                  <c:v>Median</c:v>
                </c:pt>
              </c:strCache>
            </c:strRef>
          </c:tx>
          <c:spPr>
            <a:solidFill>
              <a:srgbClr val="9B2B39"/>
            </a:solidFill>
            <a:ln w="25400">
              <a:noFill/>
            </a:ln>
          </c:spPr>
          <c:invertIfNegative val="0"/>
          <c:cat>
            <c:strRef>
              <c:f>'Football Field'!$C$31:$K$31</c:f>
              <c:strCache>
                <c:ptCount val="8"/>
                <c:pt idx="0">
                  <c:v>DCF Perpetuity</c:v>
                </c:pt>
                <c:pt idx="1">
                  <c:v>DCF Exit Multiple</c:v>
                </c:pt>
                <c:pt idx="2">
                  <c:v>Comparables NTM EV/Revenues</c:v>
                </c:pt>
                <c:pt idx="3">
                  <c:v>Comparables NTM EV/EBITDA</c:v>
                </c:pt>
                <c:pt idx="4">
                  <c:v>Comparables NTM P/E</c:v>
                </c:pt>
                <c:pt idx="5">
                  <c:v>Comparables LTM EV/Revenues</c:v>
                </c:pt>
                <c:pt idx="6">
                  <c:v>Comparables LTM EV/EBITDA</c:v>
                </c:pt>
                <c:pt idx="7">
                  <c:v>Comparables LTM P/E</c:v>
                </c:pt>
              </c:strCache>
            </c:strRef>
          </c:cat>
          <c:val>
            <c:numRef>
              <c:f>'Football Field'!$C$34:$K$34</c:f>
              <c:numCache>
                <c:formatCode>_(* #,##0.00_);_(* \(#,##0.00\);_(* "-"??_);_(@_)</c:formatCode>
                <c:ptCount val="9"/>
                <c:pt idx="0">
                  <c:v>12.173016571123995</c:v>
                </c:pt>
                <c:pt idx="1">
                  <c:v>16.707074106354483</c:v>
                </c:pt>
                <c:pt idx="2">
                  <c:v>3.5571047693437876</c:v>
                </c:pt>
                <c:pt idx="3">
                  <c:v>1.8281101105368123</c:v>
                </c:pt>
                <c:pt idx="4">
                  <c:v>0.44909612158683387</c:v>
                </c:pt>
                <c:pt idx="5" formatCode="0.00">
                  <c:v>2.3699781806878164</c:v>
                </c:pt>
                <c:pt idx="6" formatCode="0.00">
                  <c:v>8.4417650371734965</c:v>
                </c:pt>
                <c:pt idx="7">
                  <c:v>12.449274224999982</c:v>
                </c:pt>
              </c:numCache>
            </c:numRef>
          </c:val>
        </c:ser>
        <c:ser>
          <c:idx val="3"/>
          <c:order val="3"/>
          <c:tx>
            <c:strRef>
              <c:f>'Football Field'!$B$35</c:f>
              <c:strCache>
                <c:ptCount val="1"/>
                <c:pt idx="0">
                  <c:v>Q3</c:v>
                </c:pt>
              </c:strCache>
            </c:strRef>
          </c:tx>
          <c:spPr>
            <a:solidFill>
              <a:srgbClr val="9B2B39"/>
            </a:solidFill>
            <a:ln w="25400">
              <a:noFill/>
            </a:ln>
          </c:spPr>
          <c:invertIfNegative val="0"/>
          <c:dPt>
            <c:idx val="6"/>
            <c:invertIfNegative val="0"/>
            <c:bubble3D val="0"/>
            <c:spPr>
              <a:solidFill>
                <a:srgbClr val="9B2B39"/>
              </a:solidFill>
              <a:ln>
                <a:noFill/>
              </a:ln>
              <a:effectLst/>
            </c:spPr>
          </c:dPt>
          <c:cat>
            <c:strRef>
              <c:f>'Football Field'!$C$31:$K$31</c:f>
              <c:strCache>
                <c:ptCount val="8"/>
                <c:pt idx="0">
                  <c:v>DCF Perpetuity</c:v>
                </c:pt>
                <c:pt idx="1">
                  <c:v>DCF Exit Multiple</c:v>
                </c:pt>
                <c:pt idx="2">
                  <c:v>Comparables NTM EV/Revenues</c:v>
                </c:pt>
                <c:pt idx="3">
                  <c:v>Comparables NTM EV/EBITDA</c:v>
                </c:pt>
                <c:pt idx="4">
                  <c:v>Comparables NTM P/E</c:v>
                </c:pt>
                <c:pt idx="5">
                  <c:v>Comparables LTM EV/Revenues</c:v>
                </c:pt>
                <c:pt idx="6">
                  <c:v>Comparables LTM EV/EBITDA</c:v>
                </c:pt>
                <c:pt idx="7">
                  <c:v>Comparables LTM P/E</c:v>
                </c:pt>
              </c:strCache>
            </c:strRef>
          </c:cat>
          <c:val>
            <c:numRef>
              <c:f>'Football Field'!$C$35:$K$35</c:f>
              <c:numCache>
                <c:formatCode>_(* #,##0.00_);_(* \(#,##0.00\);_(* "-"??_);_(@_)</c:formatCode>
                <c:ptCount val="9"/>
                <c:pt idx="0">
                  <c:v>18.106234854299785</c:v>
                </c:pt>
                <c:pt idx="1">
                  <c:v>25.846203378257243</c:v>
                </c:pt>
                <c:pt idx="2">
                  <c:v>3.7098371383968995</c:v>
                </c:pt>
                <c:pt idx="3">
                  <c:v>2.6867201651034662</c:v>
                </c:pt>
                <c:pt idx="4">
                  <c:v>3.8742834858806248</c:v>
                </c:pt>
                <c:pt idx="5" formatCode="0.00">
                  <c:v>3.9333756636821349</c:v>
                </c:pt>
                <c:pt idx="6" formatCode="0.00">
                  <c:v>19.817411476465864</c:v>
                </c:pt>
                <c:pt idx="7">
                  <c:v>8.7008078249999983</c:v>
                </c:pt>
              </c:numCache>
            </c:numRef>
          </c:val>
        </c:ser>
        <c:ser>
          <c:idx val="4"/>
          <c:order val="4"/>
          <c:tx>
            <c:strRef>
              <c:f>'Football Field'!$B$36</c:f>
              <c:strCache>
                <c:ptCount val="1"/>
                <c:pt idx="0">
                  <c:v>Max</c:v>
                </c:pt>
              </c:strCache>
            </c:strRef>
          </c:tx>
          <c:spPr>
            <a:solidFill>
              <a:srgbClr val="9B2B39"/>
            </a:solidFill>
            <a:ln>
              <a:noFill/>
            </a:ln>
            <a:effectLst/>
          </c:spPr>
          <c:invertIfNegative val="0"/>
          <c:cat>
            <c:strRef>
              <c:f>'Football Field'!$C$31:$K$31</c:f>
              <c:strCache>
                <c:ptCount val="8"/>
                <c:pt idx="0">
                  <c:v>DCF Perpetuity</c:v>
                </c:pt>
                <c:pt idx="1">
                  <c:v>DCF Exit Multiple</c:v>
                </c:pt>
                <c:pt idx="2">
                  <c:v>Comparables NTM EV/Revenues</c:v>
                </c:pt>
                <c:pt idx="3">
                  <c:v>Comparables NTM EV/EBITDA</c:v>
                </c:pt>
                <c:pt idx="4">
                  <c:v>Comparables NTM P/E</c:v>
                </c:pt>
                <c:pt idx="5">
                  <c:v>Comparables LTM EV/Revenues</c:v>
                </c:pt>
                <c:pt idx="6">
                  <c:v>Comparables LTM EV/EBITDA</c:v>
                </c:pt>
                <c:pt idx="7">
                  <c:v>Comparables LTM P/E</c:v>
                </c:pt>
              </c:strCache>
            </c:strRef>
          </c:cat>
          <c:val>
            <c:numRef>
              <c:f>'Football Field'!$C$36:$K$36</c:f>
              <c:numCache>
                <c:formatCode>_(* #,##0.00_);_(* \(#,##0.00\);_(* "-"??_);_(@_)</c:formatCode>
                <c:ptCount val="9"/>
                <c:pt idx="0">
                  <c:v>18.1062348542998</c:v>
                </c:pt>
                <c:pt idx="1">
                  <c:v>25.846203378257258</c:v>
                </c:pt>
                <c:pt idx="2">
                  <c:v>21.215810297614723</c:v>
                </c:pt>
                <c:pt idx="3">
                  <c:v>26.544788770042317</c:v>
                </c:pt>
                <c:pt idx="4">
                  <c:v>31.356714293251784</c:v>
                </c:pt>
                <c:pt idx="5" formatCode="0.00">
                  <c:v>28.319268968570235</c:v>
                </c:pt>
                <c:pt idx="6" formatCode="0.00">
                  <c:v>17.05486547921798</c:v>
                </c:pt>
                <c:pt idx="7">
                  <c:v>8.8605146250000075</c:v>
                </c:pt>
              </c:numCache>
            </c:numRef>
          </c:val>
        </c:ser>
        <c:dLbls>
          <c:showLegendKey val="0"/>
          <c:showVal val="0"/>
          <c:showCatName val="0"/>
          <c:showSerName val="0"/>
          <c:showPercent val="0"/>
          <c:showBubbleSize val="0"/>
        </c:dLbls>
        <c:gapWidth val="150"/>
        <c:overlap val="100"/>
        <c:axId val="337312000"/>
        <c:axId val="337467264"/>
      </c:barChart>
      <c:catAx>
        <c:axId val="337312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vert="horz"/>
          <a:lstStyle/>
          <a:p>
            <a:pPr>
              <a:defRPr sz="800" b="0" i="0" u="none" strike="noStrike" baseline="0">
                <a:solidFill>
                  <a:schemeClr val="tx1"/>
                </a:solidFill>
                <a:latin typeface="Arial" pitchFamily="34" charset="0"/>
                <a:ea typeface="Calibri"/>
                <a:cs typeface="Arial" pitchFamily="34" charset="0"/>
              </a:defRPr>
            </a:pPr>
            <a:endParaRPr lang="en-US"/>
          </a:p>
        </c:txPr>
        <c:crossAx val="337467264"/>
        <c:crosses val="autoZero"/>
        <c:auto val="1"/>
        <c:lblAlgn val="ctr"/>
        <c:lblOffset val="100"/>
        <c:noMultiLvlLbl val="0"/>
      </c:catAx>
      <c:valAx>
        <c:axId val="337467264"/>
        <c:scaling>
          <c:orientation val="minMax"/>
          <c:max val="175"/>
          <c:min val="0"/>
        </c:scaling>
        <c:delete val="0"/>
        <c:axPos val="b"/>
        <c:numFmt formatCode="_(* #,##0_);_(* \(#,##0\);_(* &quot;-&quot;_);_(@_)" sourceLinked="0"/>
        <c:majorTickMark val="none"/>
        <c:minorTickMark val="none"/>
        <c:tickLblPos val="nextTo"/>
        <c:spPr>
          <a:ln w="6350">
            <a:noFill/>
          </a:ln>
        </c:spPr>
        <c:txPr>
          <a:bodyPr rot="0" vert="horz"/>
          <a:lstStyle/>
          <a:p>
            <a:pPr>
              <a:defRPr sz="1100" b="0" i="0" u="none" strike="noStrike" baseline="0">
                <a:solidFill>
                  <a:schemeClr val="tx1"/>
                </a:solidFill>
                <a:latin typeface="Arial" pitchFamily="34" charset="0"/>
                <a:ea typeface="Calibri"/>
                <a:cs typeface="Arial" pitchFamily="34" charset="0"/>
              </a:defRPr>
            </a:pPr>
            <a:endParaRPr lang="en-US"/>
          </a:p>
        </c:txPr>
        <c:crossAx val="337312000"/>
        <c:crosses val="autoZero"/>
        <c:crossBetween val="between"/>
      </c:valAx>
      <c:spPr>
        <a:noFill/>
        <a:ln w="25400">
          <a:noFill/>
        </a:ln>
      </c:spPr>
    </c:plotArea>
    <c:plotVisOnly val="1"/>
    <c:dispBlanksAs val="gap"/>
    <c:showDLblsOverMax val="0"/>
  </c:chart>
  <c:spPr>
    <a:solidFill>
      <a:schemeClr val="bg1"/>
    </a:solidFill>
    <a:ln w="9525" cap="flat" cmpd="sng" algn="ctr">
      <a:noFill/>
      <a:round/>
    </a:ln>
    <a:effectLst/>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467071188937352"/>
          <c:y val="0.27826351706036745"/>
          <c:w val="0.5896249900580609"/>
          <c:h val="0.77927918812941221"/>
        </c:manualLayout>
      </c:layout>
      <c:pieChart>
        <c:varyColors val="1"/>
        <c:ser>
          <c:idx val="0"/>
          <c:order val="0"/>
          <c:spPr>
            <a:ln>
              <a:solidFill>
                <a:schemeClr val="bg1"/>
              </a:solidFill>
            </a:ln>
          </c:spPr>
          <c:dPt>
            <c:idx val="0"/>
            <c:bubble3D val="0"/>
            <c:spPr>
              <a:solidFill>
                <a:srgbClr val="9B2B39"/>
              </a:solidFill>
              <a:ln>
                <a:solidFill>
                  <a:schemeClr val="bg1"/>
                </a:solidFill>
              </a:ln>
            </c:spPr>
          </c:dPt>
          <c:dPt>
            <c:idx val="1"/>
            <c:bubble3D val="0"/>
            <c:spPr>
              <a:solidFill>
                <a:srgbClr val="FFC800"/>
              </a:solidFill>
              <a:ln>
                <a:solidFill>
                  <a:schemeClr val="bg1"/>
                </a:solidFill>
              </a:ln>
            </c:spPr>
          </c:dPt>
          <c:dPt>
            <c:idx val="2"/>
            <c:bubble3D val="0"/>
            <c:spPr>
              <a:solidFill>
                <a:srgbClr val="7F7F7F"/>
              </a:solidFill>
              <a:ln>
                <a:solidFill>
                  <a:schemeClr val="bg1"/>
                </a:solidFill>
              </a:ln>
            </c:spPr>
          </c:dPt>
          <c:dLbls>
            <c:dLbl>
              <c:idx val="1"/>
              <c:spPr/>
              <c:txPr>
                <a:bodyPr/>
                <a:lstStyle/>
                <a:p>
                  <a:pPr>
                    <a:defRPr sz="1200">
                      <a:solidFill>
                        <a:schemeClr val="tx1"/>
                      </a:solidFill>
                      <a:latin typeface="Arial" pitchFamily="34" charset="0"/>
                      <a:cs typeface="Arial" pitchFamily="34" charset="0"/>
                    </a:defRPr>
                  </a:pPr>
                  <a:endParaRPr lang="en-US"/>
                </a:p>
              </c:txPr>
              <c:showLegendKey val="0"/>
              <c:showVal val="0"/>
              <c:showCatName val="0"/>
              <c:showSerName val="0"/>
              <c:showPercent val="1"/>
              <c:showBubbleSize val="0"/>
            </c:dLbl>
            <c:txPr>
              <a:bodyPr/>
              <a:lstStyle/>
              <a:p>
                <a:pPr>
                  <a:defRPr sz="1200">
                    <a:solidFill>
                      <a:schemeClr val="bg1"/>
                    </a:solidFill>
                    <a:latin typeface="Arial" pitchFamily="34" charset="0"/>
                    <a:cs typeface="Arial" pitchFamily="34" charset="0"/>
                  </a:defRPr>
                </a:pPr>
                <a:endParaRPr lang="en-US"/>
              </a:p>
            </c:txPr>
            <c:showLegendKey val="0"/>
            <c:showVal val="0"/>
            <c:showCatName val="0"/>
            <c:showSerName val="0"/>
            <c:showPercent val="1"/>
            <c:showBubbleSize val="0"/>
            <c:showLeaderLines val="1"/>
          </c:dLbls>
          <c:cat>
            <c:strRef>
              <c:f>Graphs!$G$106:$G$108</c:f>
              <c:strCache>
                <c:ptCount val="3"/>
                <c:pt idx="0">
                  <c:v>  Infant Formula</c:v>
                </c:pt>
                <c:pt idx="1">
                  <c:v>  Children's Nutrition</c:v>
                </c:pt>
                <c:pt idx="2">
                  <c:v>  Other Nutitional Products</c:v>
                </c:pt>
              </c:strCache>
            </c:strRef>
          </c:cat>
          <c:val>
            <c:numRef>
              <c:f>Graphs!$H$106:$H$108</c:f>
              <c:numCache>
                <c:formatCode>0.0%</c:formatCode>
                <c:ptCount val="3"/>
                <c:pt idx="0">
                  <c:v>0.59123621447694796</c:v>
                </c:pt>
                <c:pt idx="1">
                  <c:v>0.39130007614275503</c:v>
                </c:pt>
                <c:pt idx="2">
                  <c:v>1.7463709380296202E-2</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
          <c:y val="7.5065616797900248E-3"/>
          <c:w val="1"/>
          <c:h val="0.23236797900262465"/>
        </c:manualLayout>
      </c:layout>
      <c:overlay val="0"/>
      <c:txPr>
        <a:bodyPr/>
        <a:lstStyle/>
        <a:p>
          <a:pPr>
            <a:defRPr sz="9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9017415473136212E-2"/>
          <c:y val="3.0031748317042781E-2"/>
          <c:w val="0.9424125065255643"/>
          <c:h val="0.81189466206938898"/>
        </c:manualLayout>
      </c:layout>
      <c:lineChart>
        <c:grouping val="standard"/>
        <c:varyColors val="0"/>
        <c:ser>
          <c:idx val="0"/>
          <c:order val="0"/>
          <c:tx>
            <c:v>MJN</c:v>
          </c:tx>
          <c:spPr>
            <a:ln w="38100"/>
          </c:spPr>
          <c:marker>
            <c:symbol val="none"/>
          </c:marker>
          <c:cat>
            <c:numRef>
              <c:f>'1 - Chart Data'!$A$2:$A$1761</c:f>
              <c:numCache>
                <c:formatCode>[$-409]mmm\-dd\-yyyy;@</c:formatCode>
                <c:ptCount val="1760"/>
                <c:pt idx="0">
                  <c:v>39855</c:v>
                </c:pt>
                <c:pt idx="1">
                  <c:v>39856</c:v>
                </c:pt>
                <c:pt idx="2">
                  <c:v>39857</c:v>
                </c:pt>
                <c:pt idx="3">
                  <c:v>39861</c:v>
                </c:pt>
                <c:pt idx="4">
                  <c:v>39862</c:v>
                </c:pt>
                <c:pt idx="5">
                  <c:v>39863</c:v>
                </c:pt>
                <c:pt idx="6">
                  <c:v>39864</c:v>
                </c:pt>
                <c:pt idx="7">
                  <c:v>39867</c:v>
                </c:pt>
                <c:pt idx="8">
                  <c:v>39868</c:v>
                </c:pt>
                <c:pt idx="9">
                  <c:v>39869</c:v>
                </c:pt>
                <c:pt idx="10">
                  <c:v>39870</c:v>
                </c:pt>
                <c:pt idx="11">
                  <c:v>39871</c:v>
                </c:pt>
                <c:pt idx="12">
                  <c:v>39874</c:v>
                </c:pt>
                <c:pt idx="13">
                  <c:v>39875</c:v>
                </c:pt>
                <c:pt idx="14">
                  <c:v>39876</c:v>
                </c:pt>
                <c:pt idx="15">
                  <c:v>39877</c:v>
                </c:pt>
                <c:pt idx="16">
                  <c:v>39878</c:v>
                </c:pt>
                <c:pt idx="17">
                  <c:v>39881</c:v>
                </c:pt>
                <c:pt idx="18">
                  <c:v>39882</c:v>
                </c:pt>
                <c:pt idx="19">
                  <c:v>39883</c:v>
                </c:pt>
                <c:pt idx="20">
                  <c:v>39884</c:v>
                </c:pt>
                <c:pt idx="21">
                  <c:v>39885</c:v>
                </c:pt>
                <c:pt idx="22">
                  <c:v>39888</c:v>
                </c:pt>
                <c:pt idx="23">
                  <c:v>39889</c:v>
                </c:pt>
                <c:pt idx="24">
                  <c:v>39890</c:v>
                </c:pt>
                <c:pt idx="25">
                  <c:v>39891</c:v>
                </c:pt>
                <c:pt idx="26">
                  <c:v>39892</c:v>
                </c:pt>
                <c:pt idx="27">
                  <c:v>39895</c:v>
                </c:pt>
                <c:pt idx="28">
                  <c:v>39896</c:v>
                </c:pt>
                <c:pt idx="29">
                  <c:v>39897</c:v>
                </c:pt>
                <c:pt idx="30">
                  <c:v>39898</c:v>
                </c:pt>
                <c:pt idx="31">
                  <c:v>39899</c:v>
                </c:pt>
                <c:pt idx="32">
                  <c:v>39902</c:v>
                </c:pt>
                <c:pt idx="33">
                  <c:v>39903</c:v>
                </c:pt>
                <c:pt idx="34">
                  <c:v>39904</c:v>
                </c:pt>
                <c:pt idx="35">
                  <c:v>39905</c:v>
                </c:pt>
                <c:pt idx="36">
                  <c:v>39906</c:v>
                </c:pt>
                <c:pt idx="37">
                  <c:v>39909</c:v>
                </c:pt>
                <c:pt idx="38">
                  <c:v>39910</c:v>
                </c:pt>
                <c:pt idx="39">
                  <c:v>39911</c:v>
                </c:pt>
                <c:pt idx="40">
                  <c:v>39912</c:v>
                </c:pt>
                <c:pt idx="41">
                  <c:v>39916</c:v>
                </c:pt>
                <c:pt idx="42">
                  <c:v>39917</c:v>
                </c:pt>
                <c:pt idx="43">
                  <c:v>39918</c:v>
                </c:pt>
                <c:pt idx="44">
                  <c:v>39919</c:v>
                </c:pt>
                <c:pt idx="45">
                  <c:v>39920</c:v>
                </c:pt>
                <c:pt idx="46">
                  <c:v>39923</c:v>
                </c:pt>
                <c:pt idx="47">
                  <c:v>39924</c:v>
                </c:pt>
                <c:pt idx="48">
                  <c:v>39925</c:v>
                </c:pt>
                <c:pt idx="49">
                  <c:v>39926</c:v>
                </c:pt>
                <c:pt idx="50">
                  <c:v>39927</c:v>
                </c:pt>
                <c:pt idx="51">
                  <c:v>39930</c:v>
                </c:pt>
                <c:pt idx="52">
                  <c:v>39931</c:v>
                </c:pt>
                <c:pt idx="53">
                  <c:v>39932</c:v>
                </c:pt>
                <c:pt idx="54">
                  <c:v>39933</c:v>
                </c:pt>
                <c:pt idx="55">
                  <c:v>39934</c:v>
                </c:pt>
                <c:pt idx="56">
                  <c:v>39937</c:v>
                </c:pt>
                <c:pt idx="57">
                  <c:v>39938</c:v>
                </c:pt>
                <c:pt idx="58">
                  <c:v>39939</c:v>
                </c:pt>
                <c:pt idx="59">
                  <c:v>39940</c:v>
                </c:pt>
                <c:pt idx="60">
                  <c:v>39941</c:v>
                </c:pt>
                <c:pt idx="61">
                  <c:v>39944</c:v>
                </c:pt>
                <c:pt idx="62">
                  <c:v>39945</c:v>
                </c:pt>
                <c:pt idx="63">
                  <c:v>39946</c:v>
                </c:pt>
                <c:pt idx="64">
                  <c:v>39947</c:v>
                </c:pt>
                <c:pt idx="65">
                  <c:v>39948</c:v>
                </c:pt>
                <c:pt idx="66">
                  <c:v>39951</c:v>
                </c:pt>
                <c:pt idx="67">
                  <c:v>39952</c:v>
                </c:pt>
                <c:pt idx="68">
                  <c:v>39953</c:v>
                </c:pt>
                <c:pt idx="69">
                  <c:v>39954</c:v>
                </c:pt>
                <c:pt idx="70">
                  <c:v>39955</c:v>
                </c:pt>
                <c:pt idx="71">
                  <c:v>39959</c:v>
                </c:pt>
                <c:pt idx="72">
                  <c:v>39960</c:v>
                </c:pt>
                <c:pt idx="73">
                  <c:v>39961</c:v>
                </c:pt>
                <c:pt idx="74">
                  <c:v>39962</c:v>
                </c:pt>
                <c:pt idx="75">
                  <c:v>39965</c:v>
                </c:pt>
                <c:pt idx="76">
                  <c:v>39966</c:v>
                </c:pt>
                <c:pt idx="77">
                  <c:v>39967</c:v>
                </c:pt>
                <c:pt idx="78">
                  <c:v>39968</c:v>
                </c:pt>
                <c:pt idx="79">
                  <c:v>39969</c:v>
                </c:pt>
                <c:pt idx="80">
                  <c:v>39972</c:v>
                </c:pt>
                <c:pt idx="81">
                  <c:v>39973</c:v>
                </c:pt>
                <c:pt idx="82">
                  <c:v>39974</c:v>
                </c:pt>
                <c:pt idx="83">
                  <c:v>39975</c:v>
                </c:pt>
                <c:pt idx="84">
                  <c:v>39976</c:v>
                </c:pt>
                <c:pt idx="85">
                  <c:v>39979</c:v>
                </c:pt>
                <c:pt idx="86">
                  <c:v>39980</c:v>
                </c:pt>
                <c:pt idx="87">
                  <c:v>39981</c:v>
                </c:pt>
                <c:pt idx="88">
                  <c:v>39982</c:v>
                </c:pt>
                <c:pt idx="89">
                  <c:v>39983</c:v>
                </c:pt>
                <c:pt idx="90">
                  <c:v>39986</c:v>
                </c:pt>
                <c:pt idx="91">
                  <c:v>39987</c:v>
                </c:pt>
                <c:pt idx="92">
                  <c:v>39988</c:v>
                </c:pt>
                <c:pt idx="93">
                  <c:v>39989</c:v>
                </c:pt>
                <c:pt idx="94">
                  <c:v>39990</c:v>
                </c:pt>
                <c:pt idx="95">
                  <c:v>39993</c:v>
                </c:pt>
                <c:pt idx="96">
                  <c:v>39994</c:v>
                </c:pt>
                <c:pt idx="97">
                  <c:v>39995</c:v>
                </c:pt>
                <c:pt idx="98">
                  <c:v>39996</c:v>
                </c:pt>
                <c:pt idx="99">
                  <c:v>40000</c:v>
                </c:pt>
                <c:pt idx="100">
                  <c:v>40001</c:v>
                </c:pt>
                <c:pt idx="101">
                  <c:v>40002</c:v>
                </c:pt>
                <c:pt idx="102">
                  <c:v>40003</c:v>
                </c:pt>
                <c:pt idx="103">
                  <c:v>40004</c:v>
                </c:pt>
                <c:pt idx="104">
                  <c:v>40007</c:v>
                </c:pt>
                <c:pt idx="105">
                  <c:v>40008</c:v>
                </c:pt>
                <c:pt idx="106">
                  <c:v>40009</c:v>
                </c:pt>
                <c:pt idx="107">
                  <c:v>40010</c:v>
                </c:pt>
                <c:pt idx="108">
                  <c:v>40011</c:v>
                </c:pt>
                <c:pt idx="109">
                  <c:v>40014</c:v>
                </c:pt>
                <c:pt idx="110">
                  <c:v>40015</c:v>
                </c:pt>
                <c:pt idx="111">
                  <c:v>40016</c:v>
                </c:pt>
                <c:pt idx="112">
                  <c:v>40017</c:v>
                </c:pt>
                <c:pt idx="113">
                  <c:v>40018</c:v>
                </c:pt>
                <c:pt idx="114">
                  <c:v>40021</c:v>
                </c:pt>
                <c:pt idx="115">
                  <c:v>40022</c:v>
                </c:pt>
                <c:pt idx="116">
                  <c:v>40023</c:v>
                </c:pt>
                <c:pt idx="117">
                  <c:v>40024</c:v>
                </c:pt>
                <c:pt idx="118">
                  <c:v>40025</c:v>
                </c:pt>
                <c:pt idx="119">
                  <c:v>40028</c:v>
                </c:pt>
                <c:pt idx="120">
                  <c:v>40029</c:v>
                </c:pt>
                <c:pt idx="121">
                  <c:v>40030</c:v>
                </c:pt>
                <c:pt idx="122">
                  <c:v>40031</c:v>
                </c:pt>
                <c:pt idx="123">
                  <c:v>40032</c:v>
                </c:pt>
                <c:pt idx="124">
                  <c:v>40035</c:v>
                </c:pt>
                <c:pt idx="125">
                  <c:v>40036</c:v>
                </c:pt>
                <c:pt idx="126">
                  <c:v>40037</c:v>
                </c:pt>
                <c:pt idx="127">
                  <c:v>40038</c:v>
                </c:pt>
                <c:pt idx="128">
                  <c:v>40039</c:v>
                </c:pt>
                <c:pt idx="129">
                  <c:v>40042</c:v>
                </c:pt>
                <c:pt idx="130">
                  <c:v>40043</c:v>
                </c:pt>
                <c:pt idx="131">
                  <c:v>40044</c:v>
                </c:pt>
                <c:pt idx="132">
                  <c:v>40045</c:v>
                </c:pt>
                <c:pt idx="133">
                  <c:v>40046</c:v>
                </c:pt>
                <c:pt idx="134">
                  <c:v>40049</c:v>
                </c:pt>
                <c:pt idx="135">
                  <c:v>40050</c:v>
                </c:pt>
                <c:pt idx="136">
                  <c:v>40051</c:v>
                </c:pt>
                <c:pt idx="137">
                  <c:v>40052</c:v>
                </c:pt>
                <c:pt idx="138">
                  <c:v>40053</c:v>
                </c:pt>
                <c:pt idx="139">
                  <c:v>40056</c:v>
                </c:pt>
                <c:pt idx="140">
                  <c:v>40057</c:v>
                </c:pt>
                <c:pt idx="141">
                  <c:v>40058</c:v>
                </c:pt>
                <c:pt idx="142">
                  <c:v>40059</c:v>
                </c:pt>
                <c:pt idx="143">
                  <c:v>40060</c:v>
                </c:pt>
                <c:pt idx="144">
                  <c:v>40064</c:v>
                </c:pt>
                <c:pt idx="145">
                  <c:v>40065</c:v>
                </c:pt>
                <c:pt idx="146">
                  <c:v>40066</c:v>
                </c:pt>
                <c:pt idx="147">
                  <c:v>40067</c:v>
                </c:pt>
                <c:pt idx="148">
                  <c:v>40070</c:v>
                </c:pt>
                <c:pt idx="149">
                  <c:v>40071</c:v>
                </c:pt>
                <c:pt idx="150">
                  <c:v>40072</c:v>
                </c:pt>
                <c:pt idx="151">
                  <c:v>40073</c:v>
                </c:pt>
                <c:pt idx="152">
                  <c:v>40074</c:v>
                </c:pt>
                <c:pt idx="153">
                  <c:v>40077</c:v>
                </c:pt>
                <c:pt idx="154">
                  <c:v>40078</c:v>
                </c:pt>
                <c:pt idx="155">
                  <c:v>40079</c:v>
                </c:pt>
                <c:pt idx="156">
                  <c:v>40080</c:v>
                </c:pt>
                <c:pt idx="157">
                  <c:v>40081</c:v>
                </c:pt>
                <c:pt idx="158">
                  <c:v>40084</c:v>
                </c:pt>
                <c:pt idx="159">
                  <c:v>40085</c:v>
                </c:pt>
                <c:pt idx="160">
                  <c:v>40086</c:v>
                </c:pt>
                <c:pt idx="161">
                  <c:v>40087</c:v>
                </c:pt>
                <c:pt idx="162">
                  <c:v>40088</c:v>
                </c:pt>
                <c:pt idx="163">
                  <c:v>40091</c:v>
                </c:pt>
                <c:pt idx="164">
                  <c:v>40092</c:v>
                </c:pt>
                <c:pt idx="165">
                  <c:v>40093</c:v>
                </c:pt>
                <c:pt idx="166">
                  <c:v>40094</c:v>
                </c:pt>
                <c:pt idx="167">
                  <c:v>40095</c:v>
                </c:pt>
                <c:pt idx="168">
                  <c:v>40098</c:v>
                </c:pt>
                <c:pt idx="169">
                  <c:v>40099</c:v>
                </c:pt>
                <c:pt idx="170">
                  <c:v>40100</c:v>
                </c:pt>
                <c:pt idx="171">
                  <c:v>40101</c:v>
                </c:pt>
                <c:pt idx="172">
                  <c:v>40102</c:v>
                </c:pt>
                <c:pt idx="173">
                  <c:v>40105</c:v>
                </c:pt>
                <c:pt idx="174">
                  <c:v>40106</c:v>
                </c:pt>
                <c:pt idx="175">
                  <c:v>40107</c:v>
                </c:pt>
                <c:pt idx="176">
                  <c:v>40108</c:v>
                </c:pt>
                <c:pt idx="177">
                  <c:v>40109</c:v>
                </c:pt>
                <c:pt idx="178">
                  <c:v>40112</c:v>
                </c:pt>
                <c:pt idx="179">
                  <c:v>40113</c:v>
                </c:pt>
                <c:pt idx="180">
                  <c:v>40114</c:v>
                </c:pt>
                <c:pt idx="181">
                  <c:v>40115</c:v>
                </c:pt>
                <c:pt idx="182">
                  <c:v>40116</c:v>
                </c:pt>
                <c:pt idx="183">
                  <c:v>40119</c:v>
                </c:pt>
                <c:pt idx="184">
                  <c:v>40120</c:v>
                </c:pt>
                <c:pt idx="185">
                  <c:v>40121</c:v>
                </c:pt>
                <c:pt idx="186">
                  <c:v>40122</c:v>
                </c:pt>
                <c:pt idx="187">
                  <c:v>40123</c:v>
                </c:pt>
                <c:pt idx="188">
                  <c:v>40126</c:v>
                </c:pt>
                <c:pt idx="189">
                  <c:v>40127</c:v>
                </c:pt>
                <c:pt idx="190">
                  <c:v>40128</c:v>
                </c:pt>
                <c:pt idx="191">
                  <c:v>40129</c:v>
                </c:pt>
                <c:pt idx="192">
                  <c:v>40130</c:v>
                </c:pt>
                <c:pt idx="193">
                  <c:v>40133</c:v>
                </c:pt>
                <c:pt idx="194">
                  <c:v>40134</c:v>
                </c:pt>
                <c:pt idx="195">
                  <c:v>40135</c:v>
                </c:pt>
                <c:pt idx="196">
                  <c:v>40136</c:v>
                </c:pt>
                <c:pt idx="197">
                  <c:v>40137</c:v>
                </c:pt>
                <c:pt idx="198">
                  <c:v>40140</c:v>
                </c:pt>
                <c:pt idx="199">
                  <c:v>40141</c:v>
                </c:pt>
                <c:pt idx="200">
                  <c:v>40142</c:v>
                </c:pt>
                <c:pt idx="201">
                  <c:v>40144</c:v>
                </c:pt>
                <c:pt idx="202">
                  <c:v>40147</c:v>
                </c:pt>
                <c:pt idx="203">
                  <c:v>40148</c:v>
                </c:pt>
                <c:pt idx="204">
                  <c:v>40149</c:v>
                </c:pt>
                <c:pt idx="205">
                  <c:v>40150</c:v>
                </c:pt>
                <c:pt idx="206">
                  <c:v>40151</c:v>
                </c:pt>
                <c:pt idx="207">
                  <c:v>40154</c:v>
                </c:pt>
                <c:pt idx="208">
                  <c:v>40155</c:v>
                </c:pt>
                <c:pt idx="209">
                  <c:v>40156</c:v>
                </c:pt>
                <c:pt idx="210">
                  <c:v>40157</c:v>
                </c:pt>
                <c:pt idx="211">
                  <c:v>40158</c:v>
                </c:pt>
                <c:pt idx="212">
                  <c:v>40161</c:v>
                </c:pt>
                <c:pt idx="213">
                  <c:v>40162</c:v>
                </c:pt>
                <c:pt idx="214">
                  <c:v>40163</c:v>
                </c:pt>
                <c:pt idx="215">
                  <c:v>40164</c:v>
                </c:pt>
                <c:pt idx="216">
                  <c:v>40165</c:v>
                </c:pt>
                <c:pt idx="217">
                  <c:v>40168</c:v>
                </c:pt>
                <c:pt idx="218">
                  <c:v>40169</c:v>
                </c:pt>
                <c:pt idx="219">
                  <c:v>40170</c:v>
                </c:pt>
                <c:pt idx="220">
                  <c:v>40171</c:v>
                </c:pt>
                <c:pt idx="221">
                  <c:v>40175</c:v>
                </c:pt>
                <c:pt idx="222">
                  <c:v>40176</c:v>
                </c:pt>
                <c:pt idx="223">
                  <c:v>40177</c:v>
                </c:pt>
                <c:pt idx="224">
                  <c:v>40178</c:v>
                </c:pt>
                <c:pt idx="225">
                  <c:v>40182</c:v>
                </c:pt>
                <c:pt idx="226">
                  <c:v>40183</c:v>
                </c:pt>
                <c:pt idx="227">
                  <c:v>40184</c:v>
                </c:pt>
                <c:pt idx="228">
                  <c:v>40185</c:v>
                </c:pt>
                <c:pt idx="229">
                  <c:v>40186</c:v>
                </c:pt>
                <c:pt idx="230">
                  <c:v>40189</c:v>
                </c:pt>
                <c:pt idx="231">
                  <c:v>40190</c:v>
                </c:pt>
                <c:pt idx="232">
                  <c:v>40191</c:v>
                </c:pt>
                <c:pt idx="233">
                  <c:v>40192</c:v>
                </c:pt>
                <c:pt idx="234">
                  <c:v>40193</c:v>
                </c:pt>
                <c:pt idx="235">
                  <c:v>40197</c:v>
                </c:pt>
                <c:pt idx="236">
                  <c:v>40198</c:v>
                </c:pt>
                <c:pt idx="237">
                  <c:v>40199</c:v>
                </c:pt>
                <c:pt idx="238">
                  <c:v>40200</c:v>
                </c:pt>
                <c:pt idx="239">
                  <c:v>40203</c:v>
                </c:pt>
                <c:pt idx="240">
                  <c:v>40204</c:v>
                </c:pt>
                <c:pt idx="241">
                  <c:v>40205</c:v>
                </c:pt>
                <c:pt idx="242">
                  <c:v>40206</c:v>
                </c:pt>
                <c:pt idx="243">
                  <c:v>40207</c:v>
                </c:pt>
                <c:pt idx="244">
                  <c:v>40210</c:v>
                </c:pt>
                <c:pt idx="245">
                  <c:v>40211</c:v>
                </c:pt>
                <c:pt idx="246">
                  <c:v>40212</c:v>
                </c:pt>
                <c:pt idx="247">
                  <c:v>40213</c:v>
                </c:pt>
                <c:pt idx="248">
                  <c:v>40214</c:v>
                </c:pt>
                <c:pt idx="249">
                  <c:v>40217</c:v>
                </c:pt>
                <c:pt idx="250">
                  <c:v>40218</c:v>
                </c:pt>
                <c:pt idx="251">
                  <c:v>40219</c:v>
                </c:pt>
                <c:pt idx="252">
                  <c:v>40220</c:v>
                </c:pt>
                <c:pt idx="253">
                  <c:v>40221</c:v>
                </c:pt>
                <c:pt idx="254">
                  <c:v>40225</c:v>
                </c:pt>
                <c:pt idx="255">
                  <c:v>40226</c:v>
                </c:pt>
                <c:pt idx="256">
                  <c:v>40227</c:v>
                </c:pt>
                <c:pt idx="257">
                  <c:v>40228</c:v>
                </c:pt>
                <c:pt idx="258">
                  <c:v>40231</c:v>
                </c:pt>
                <c:pt idx="259">
                  <c:v>40232</c:v>
                </c:pt>
                <c:pt idx="260">
                  <c:v>40233</c:v>
                </c:pt>
                <c:pt idx="261">
                  <c:v>40234</c:v>
                </c:pt>
                <c:pt idx="262">
                  <c:v>40235</c:v>
                </c:pt>
                <c:pt idx="263">
                  <c:v>40238</c:v>
                </c:pt>
                <c:pt idx="264">
                  <c:v>40239</c:v>
                </c:pt>
                <c:pt idx="265">
                  <c:v>40240</c:v>
                </c:pt>
                <c:pt idx="266">
                  <c:v>40241</c:v>
                </c:pt>
                <c:pt idx="267">
                  <c:v>40242</c:v>
                </c:pt>
                <c:pt idx="268">
                  <c:v>40245</c:v>
                </c:pt>
                <c:pt idx="269">
                  <c:v>40246</c:v>
                </c:pt>
                <c:pt idx="270">
                  <c:v>40247</c:v>
                </c:pt>
                <c:pt idx="271">
                  <c:v>40248</c:v>
                </c:pt>
                <c:pt idx="272">
                  <c:v>40249</c:v>
                </c:pt>
                <c:pt idx="273">
                  <c:v>40252</c:v>
                </c:pt>
                <c:pt idx="274">
                  <c:v>40253</c:v>
                </c:pt>
                <c:pt idx="275">
                  <c:v>40254</c:v>
                </c:pt>
                <c:pt idx="276">
                  <c:v>40255</c:v>
                </c:pt>
                <c:pt idx="277">
                  <c:v>40256</c:v>
                </c:pt>
                <c:pt idx="278">
                  <c:v>40259</c:v>
                </c:pt>
                <c:pt idx="279">
                  <c:v>40260</c:v>
                </c:pt>
                <c:pt idx="280">
                  <c:v>40261</c:v>
                </c:pt>
                <c:pt idx="281">
                  <c:v>40262</c:v>
                </c:pt>
                <c:pt idx="282">
                  <c:v>40263</c:v>
                </c:pt>
                <c:pt idx="283">
                  <c:v>40266</c:v>
                </c:pt>
                <c:pt idx="284">
                  <c:v>40267</c:v>
                </c:pt>
                <c:pt idx="285">
                  <c:v>40268</c:v>
                </c:pt>
                <c:pt idx="286">
                  <c:v>40269</c:v>
                </c:pt>
                <c:pt idx="287">
                  <c:v>40273</c:v>
                </c:pt>
                <c:pt idx="288">
                  <c:v>40274</c:v>
                </c:pt>
                <c:pt idx="289">
                  <c:v>40275</c:v>
                </c:pt>
                <c:pt idx="290">
                  <c:v>40276</c:v>
                </c:pt>
                <c:pt idx="291">
                  <c:v>40277</c:v>
                </c:pt>
                <c:pt idx="292">
                  <c:v>40280</c:v>
                </c:pt>
                <c:pt idx="293">
                  <c:v>40281</c:v>
                </c:pt>
                <c:pt idx="294">
                  <c:v>40282</c:v>
                </c:pt>
                <c:pt idx="295">
                  <c:v>40283</c:v>
                </c:pt>
                <c:pt idx="296">
                  <c:v>40284</c:v>
                </c:pt>
                <c:pt idx="297">
                  <c:v>40287</c:v>
                </c:pt>
                <c:pt idx="298">
                  <c:v>40288</c:v>
                </c:pt>
                <c:pt idx="299">
                  <c:v>40289</c:v>
                </c:pt>
                <c:pt idx="300">
                  <c:v>40290</c:v>
                </c:pt>
                <c:pt idx="301">
                  <c:v>40291</c:v>
                </c:pt>
                <c:pt idx="302">
                  <c:v>40294</c:v>
                </c:pt>
                <c:pt idx="303">
                  <c:v>40295</c:v>
                </c:pt>
                <c:pt idx="304">
                  <c:v>40296</c:v>
                </c:pt>
                <c:pt idx="305">
                  <c:v>40297</c:v>
                </c:pt>
                <c:pt idx="306">
                  <c:v>40298</c:v>
                </c:pt>
                <c:pt idx="307">
                  <c:v>40301</c:v>
                </c:pt>
                <c:pt idx="308">
                  <c:v>40302</c:v>
                </c:pt>
                <c:pt idx="309">
                  <c:v>40303</c:v>
                </c:pt>
                <c:pt idx="310">
                  <c:v>40304</c:v>
                </c:pt>
                <c:pt idx="311">
                  <c:v>40305</c:v>
                </c:pt>
                <c:pt idx="312">
                  <c:v>40308</c:v>
                </c:pt>
                <c:pt idx="313">
                  <c:v>40309</c:v>
                </c:pt>
                <c:pt idx="314">
                  <c:v>40310</c:v>
                </c:pt>
                <c:pt idx="315">
                  <c:v>40311</c:v>
                </c:pt>
                <c:pt idx="316">
                  <c:v>40312</c:v>
                </c:pt>
                <c:pt idx="317">
                  <c:v>40315</c:v>
                </c:pt>
                <c:pt idx="318">
                  <c:v>40316</c:v>
                </c:pt>
                <c:pt idx="319">
                  <c:v>40317</c:v>
                </c:pt>
                <c:pt idx="320">
                  <c:v>40318</c:v>
                </c:pt>
                <c:pt idx="321">
                  <c:v>40319</c:v>
                </c:pt>
                <c:pt idx="322">
                  <c:v>40322</c:v>
                </c:pt>
                <c:pt idx="323">
                  <c:v>40323</c:v>
                </c:pt>
                <c:pt idx="324">
                  <c:v>40324</c:v>
                </c:pt>
                <c:pt idx="325">
                  <c:v>40325</c:v>
                </c:pt>
                <c:pt idx="326">
                  <c:v>40326</c:v>
                </c:pt>
                <c:pt idx="327">
                  <c:v>40330</c:v>
                </c:pt>
                <c:pt idx="328">
                  <c:v>40331</c:v>
                </c:pt>
                <c:pt idx="329">
                  <c:v>40332</c:v>
                </c:pt>
                <c:pt idx="330">
                  <c:v>40333</c:v>
                </c:pt>
                <c:pt idx="331">
                  <c:v>40336</c:v>
                </c:pt>
                <c:pt idx="332">
                  <c:v>40337</c:v>
                </c:pt>
                <c:pt idx="333">
                  <c:v>40338</c:v>
                </c:pt>
                <c:pt idx="334">
                  <c:v>40339</c:v>
                </c:pt>
                <c:pt idx="335">
                  <c:v>40340</c:v>
                </c:pt>
                <c:pt idx="336">
                  <c:v>40343</c:v>
                </c:pt>
                <c:pt idx="337">
                  <c:v>40344</c:v>
                </c:pt>
                <c:pt idx="338">
                  <c:v>40345</c:v>
                </c:pt>
                <c:pt idx="339">
                  <c:v>40346</c:v>
                </c:pt>
                <c:pt idx="340">
                  <c:v>40347</c:v>
                </c:pt>
                <c:pt idx="341">
                  <c:v>40350</c:v>
                </c:pt>
                <c:pt idx="342">
                  <c:v>40351</c:v>
                </c:pt>
                <c:pt idx="343">
                  <c:v>40352</c:v>
                </c:pt>
                <c:pt idx="344">
                  <c:v>40353</c:v>
                </c:pt>
                <c:pt idx="345">
                  <c:v>40354</c:v>
                </c:pt>
                <c:pt idx="346">
                  <c:v>40357</c:v>
                </c:pt>
                <c:pt idx="347">
                  <c:v>40358</c:v>
                </c:pt>
                <c:pt idx="348">
                  <c:v>40359</c:v>
                </c:pt>
                <c:pt idx="349">
                  <c:v>40360</c:v>
                </c:pt>
                <c:pt idx="350">
                  <c:v>40361</c:v>
                </c:pt>
                <c:pt idx="351">
                  <c:v>40365</c:v>
                </c:pt>
                <c:pt idx="352">
                  <c:v>40366</c:v>
                </c:pt>
                <c:pt idx="353">
                  <c:v>40367</c:v>
                </c:pt>
                <c:pt idx="354">
                  <c:v>40368</c:v>
                </c:pt>
                <c:pt idx="355">
                  <c:v>40371</c:v>
                </c:pt>
                <c:pt idx="356">
                  <c:v>40372</c:v>
                </c:pt>
                <c:pt idx="357">
                  <c:v>40373</c:v>
                </c:pt>
                <c:pt idx="358">
                  <c:v>40374</c:v>
                </c:pt>
                <c:pt idx="359">
                  <c:v>40375</c:v>
                </c:pt>
                <c:pt idx="360">
                  <c:v>40378</c:v>
                </c:pt>
                <c:pt idx="361">
                  <c:v>40379</c:v>
                </c:pt>
                <c:pt idx="362">
                  <c:v>40380</c:v>
                </c:pt>
                <c:pt idx="363">
                  <c:v>40381</c:v>
                </c:pt>
                <c:pt idx="364">
                  <c:v>40382</c:v>
                </c:pt>
                <c:pt idx="365">
                  <c:v>40385</c:v>
                </c:pt>
                <c:pt idx="366">
                  <c:v>40386</c:v>
                </c:pt>
                <c:pt idx="367">
                  <c:v>40387</c:v>
                </c:pt>
                <c:pt idx="368">
                  <c:v>40388</c:v>
                </c:pt>
                <c:pt idx="369">
                  <c:v>40389</c:v>
                </c:pt>
                <c:pt idx="370">
                  <c:v>40392</c:v>
                </c:pt>
                <c:pt idx="371">
                  <c:v>40393</c:v>
                </c:pt>
                <c:pt idx="372">
                  <c:v>40394</c:v>
                </c:pt>
                <c:pt idx="373">
                  <c:v>40395</c:v>
                </c:pt>
                <c:pt idx="374">
                  <c:v>40396</c:v>
                </c:pt>
                <c:pt idx="375">
                  <c:v>40399</c:v>
                </c:pt>
                <c:pt idx="376">
                  <c:v>40400</c:v>
                </c:pt>
                <c:pt idx="377">
                  <c:v>40401</c:v>
                </c:pt>
                <c:pt idx="378">
                  <c:v>40402</c:v>
                </c:pt>
                <c:pt idx="379">
                  <c:v>40403</c:v>
                </c:pt>
                <c:pt idx="380">
                  <c:v>40406</c:v>
                </c:pt>
                <c:pt idx="381">
                  <c:v>40407</c:v>
                </c:pt>
                <c:pt idx="382">
                  <c:v>40408</c:v>
                </c:pt>
                <c:pt idx="383">
                  <c:v>40409</c:v>
                </c:pt>
                <c:pt idx="384">
                  <c:v>40410</c:v>
                </c:pt>
                <c:pt idx="385">
                  <c:v>40413</c:v>
                </c:pt>
                <c:pt idx="386">
                  <c:v>40414</c:v>
                </c:pt>
                <c:pt idx="387">
                  <c:v>40415</c:v>
                </c:pt>
                <c:pt idx="388">
                  <c:v>40416</c:v>
                </c:pt>
                <c:pt idx="389">
                  <c:v>40417</c:v>
                </c:pt>
                <c:pt idx="390">
                  <c:v>40420</c:v>
                </c:pt>
                <c:pt idx="391">
                  <c:v>40421</c:v>
                </c:pt>
                <c:pt idx="392">
                  <c:v>40422</c:v>
                </c:pt>
                <c:pt idx="393">
                  <c:v>40423</c:v>
                </c:pt>
                <c:pt idx="394">
                  <c:v>40424</c:v>
                </c:pt>
                <c:pt idx="395">
                  <c:v>40428</c:v>
                </c:pt>
                <c:pt idx="396">
                  <c:v>40429</c:v>
                </c:pt>
                <c:pt idx="397">
                  <c:v>40430</c:v>
                </c:pt>
                <c:pt idx="398">
                  <c:v>40431</c:v>
                </c:pt>
                <c:pt idx="399">
                  <c:v>40434</c:v>
                </c:pt>
                <c:pt idx="400">
                  <c:v>40435</c:v>
                </c:pt>
                <c:pt idx="401">
                  <c:v>40436</c:v>
                </c:pt>
                <c:pt idx="402">
                  <c:v>40437</c:v>
                </c:pt>
                <c:pt idx="403">
                  <c:v>40438</c:v>
                </c:pt>
                <c:pt idx="404">
                  <c:v>40441</c:v>
                </c:pt>
                <c:pt idx="405">
                  <c:v>40442</c:v>
                </c:pt>
                <c:pt idx="406">
                  <c:v>40443</c:v>
                </c:pt>
                <c:pt idx="407">
                  <c:v>40444</c:v>
                </c:pt>
                <c:pt idx="408">
                  <c:v>40445</c:v>
                </c:pt>
                <c:pt idx="409">
                  <c:v>40448</c:v>
                </c:pt>
                <c:pt idx="410">
                  <c:v>40449</c:v>
                </c:pt>
                <c:pt idx="411">
                  <c:v>40450</c:v>
                </c:pt>
                <c:pt idx="412">
                  <c:v>40451</c:v>
                </c:pt>
                <c:pt idx="413">
                  <c:v>40452</c:v>
                </c:pt>
                <c:pt idx="414">
                  <c:v>40455</c:v>
                </c:pt>
                <c:pt idx="415">
                  <c:v>40456</c:v>
                </c:pt>
                <c:pt idx="416">
                  <c:v>40457</c:v>
                </c:pt>
                <c:pt idx="417">
                  <c:v>40458</c:v>
                </c:pt>
                <c:pt idx="418">
                  <c:v>40459</c:v>
                </c:pt>
                <c:pt idx="419">
                  <c:v>40462</c:v>
                </c:pt>
                <c:pt idx="420">
                  <c:v>40463</c:v>
                </c:pt>
                <c:pt idx="421">
                  <c:v>40464</c:v>
                </c:pt>
                <c:pt idx="422">
                  <c:v>40465</c:v>
                </c:pt>
                <c:pt idx="423">
                  <c:v>40466</c:v>
                </c:pt>
                <c:pt idx="424">
                  <c:v>40469</c:v>
                </c:pt>
                <c:pt idx="425">
                  <c:v>40470</c:v>
                </c:pt>
                <c:pt idx="426">
                  <c:v>40471</c:v>
                </c:pt>
                <c:pt idx="427">
                  <c:v>40472</c:v>
                </c:pt>
                <c:pt idx="428">
                  <c:v>40473</c:v>
                </c:pt>
                <c:pt idx="429">
                  <c:v>40476</c:v>
                </c:pt>
                <c:pt idx="430">
                  <c:v>40477</c:v>
                </c:pt>
                <c:pt idx="431">
                  <c:v>40478</c:v>
                </c:pt>
                <c:pt idx="432">
                  <c:v>40479</c:v>
                </c:pt>
                <c:pt idx="433">
                  <c:v>40480</c:v>
                </c:pt>
                <c:pt idx="434">
                  <c:v>40483</c:v>
                </c:pt>
                <c:pt idx="435">
                  <c:v>40484</c:v>
                </c:pt>
                <c:pt idx="436">
                  <c:v>40485</c:v>
                </c:pt>
                <c:pt idx="437">
                  <c:v>40486</c:v>
                </c:pt>
                <c:pt idx="438">
                  <c:v>40487</c:v>
                </c:pt>
                <c:pt idx="439">
                  <c:v>40490</c:v>
                </c:pt>
                <c:pt idx="440">
                  <c:v>40491</c:v>
                </c:pt>
                <c:pt idx="441">
                  <c:v>40492</c:v>
                </c:pt>
                <c:pt idx="442">
                  <c:v>40493</c:v>
                </c:pt>
                <c:pt idx="443">
                  <c:v>40494</c:v>
                </c:pt>
                <c:pt idx="444">
                  <c:v>40497</c:v>
                </c:pt>
                <c:pt idx="445">
                  <c:v>40498</c:v>
                </c:pt>
                <c:pt idx="446">
                  <c:v>40499</c:v>
                </c:pt>
                <c:pt idx="447">
                  <c:v>40500</c:v>
                </c:pt>
                <c:pt idx="448">
                  <c:v>40501</c:v>
                </c:pt>
                <c:pt idx="449">
                  <c:v>40504</c:v>
                </c:pt>
                <c:pt idx="450">
                  <c:v>40505</c:v>
                </c:pt>
                <c:pt idx="451">
                  <c:v>40506</c:v>
                </c:pt>
                <c:pt idx="452">
                  <c:v>40508</c:v>
                </c:pt>
                <c:pt idx="453">
                  <c:v>40511</c:v>
                </c:pt>
                <c:pt idx="454">
                  <c:v>40512</c:v>
                </c:pt>
                <c:pt idx="455">
                  <c:v>40513</c:v>
                </c:pt>
                <c:pt idx="456">
                  <c:v>40514</c:v>
                </c:pt>
                <c:pt idx="457">
                  <c:v>40515</c:v>
                </c:pt>
                <c:pt idx="458">
                  <c:v>40518</c:v>
                </c:pt>
                <c:pt idx="459">
                  <c:v>40519</c:v>
                </c:pt>
                <c:pt idx="460">
                  <c:v>40520</c:v>
                </c:pt>
                <c:pt idx="461">
                  <c:v>40521</c:v>
                </c:pt>
                <c:pt idx="462">
                  <c:v>40522</c:v>
                </c:pt>
                <c:pt idx="463">
                  <c:v>40525</c:v>
                </c:pt>
                <c:pt idx="464">
                  <c:v>40526</c:v>
                </c:pt>
                <c:pt idx="465">
                  <c:v>40527</c:v>
                </c:pt>
                <c:pt idx="466">
                  <c:v>40528</c:v>
                </c:pt>
                <c:pt idx="467">
                  <c:v>40529</c:v>
                </c:pt>
                <c:pt idx="468">
                  <c:v>40532</c:v>
                </c:pt>
                <c:pt idx="469">
                  <c:v>40533</c:v>
                </c:pt>
                <c:pt idx="470">
                  <c:v>40534</c:v>
                </c:pt>
                <c:pt idx="471">
                  <c:v>40535</c:v>
                </c:pt>
                <c:pt idx="472">
                  <c:v>40539</c:v>
                </c:pt>
                <c:pt idx="473">
                  <c:v>40540</c:v>
                </c:pt>
                <c:pt idx="474">
                  <c:v>40541</c:v>
                </c:pt>
                <c:pt idx="475">
                  <c:v>40542</c:v>
                </c:pt>
                <c:pt idx="476">
                  <c:v>40543</c:v>
                </c:pt>
                <c:pt idx="477">
                  <c:v>40546</c:v>
                </c:pt>
                <c:pt idx="478">
                  <c:v>40547</c:v>
                </c:pt>
                <c:pt idx="479">
                  <c:v>40548</c:v>
                </c:pt>
                <c:pt idx="480">
                  <c:v>40549</c:v>
                </c:pt>
                <c:pt idx="481">
                  <c:v>40550</c:v>
                </c:pt>
                <c:pt idx="482">
                  <c:v>40553</c:v>
                </c:pt>
                <c:pt idx="483">
                  <c:v>40554</c:v>
                </c:pt>
                <c:pt idx="484">
                  <c:v>40555</c:v>
                </c:pt>
                <c:pt idx="485">
                  <c:v>40556</c:v>
                </c:pt>
                <c:pt idx="486">
                  <c:v>40557</c:v>
                </c:pt>
                <c:pt idx="487">
                  <c:v>40561</c:v>
                </c:pt>
                <c:pt idx="488">
                  <c:v>40562</c:v>
                </c:pt>
                <c:pt idx="489">
                  <c:v>40563</c:v>
                </c:pt>
                <c:pt idx="490">
                  <c:v>40564</c:v>
                </c:pt>
                <c:pt idx="491">
                  <c:v>40567</c:v>
                </c:pt>
                <c:pt idx="492">
                  <c:v>40568</c:v>
                </c:pt>
                <c:pt idx="493">
                  <c:v>40569</c:v>
                </c:pt>
                <c:pt idx="494">
                  <c:v>40570</c:v>
                </c:pt>
                <c:pt idx="495">
                  <c:v>40571</c:v>
                </c:pt>
                <c:pt idx="496">
                  <c:v>40574</c:v>
                </c:pt>
                <c:pt idx="497">
                  <c:v>40575</c:v>
                </c:pt>
                <c:pt idx="498">
                  <c:v>40576</c:v>
                </c:pt>
                <c:pt idx="499">
                  <c:v>40577</c:v>
                </c:pt>
                <c:pt idx="500">
                  <c:v>40578</c:v>
                </c:pt>
                <c:pt idx="501">
                  <c:v>40581</c:v>
                </c:pt>
                <c:pt idx="502">
                  <c:v>40582</c:v>
                </c:pt>
                <c:pt idx="503">
                  <c:v>40583</c:v>
                </c:pt>
                <c:pt idx="504">
                  <c:v>40584</c:v>
                </c:pt>
                <c:pt idx="505">
                  <c:v>40585</c:v>
                </c:pt>
                <c:pt idx="506">
                  <c:v>40588</c:v>
                </c:pt>
                <c:pt idx="507">
                  <c:v>40589</c:v>
                </c:pt>
                <c:pt idx="508">
                  <c:v>40590</c:v>
                </c:pt>
                <c:pt idx="509">
                  <c:v>40591</c:v>
                </c:pt>
                <c:pt idx="510">
                  <c:v>40592</c:v>
                </c:pt>
                <c:pt idx="511">
                  <c:v>40596</c:v>
                </c:pt>
                <c:pt idx="512">
                  <c:v>40597</c:v>
                </c:pt>
                <c:pt idx="513">
                  <c:v>40598</c:v>
                </c:pt>
                <c:pt idx="514">
                  <c:v>40599</c:v>
                </c:pt>
                <c:pt idx="515">
                  <c:v>40602</c:v>
                </c:pt>
                <c:pt idx="516">
                  <c:v>40603</c:v>
                </c:pt>
                <c:pt idx="517">
                  <c:v>40604</c:v>
                </c:pt>
                <c:pt idx="518">
                  <c:v>40605</c:v>
                </c:pt>
                <c:pt idx="519">
                  <c:v>40606</c:v>
                </c:pt>
                <c:pt idx="520">
                  <c:v>40609</c:v>
                </c:pt>
                <c:pt idx="521">
                  <c:v>40610</c:v>
                </c:pt>
                <c:pt idx="522">
                  <c:v>40611</c:v>
                </c:pt>
                <c:pt idx="523">
                  <c:v>40612</c:v>
                </c:pt>
                <c:pt idx="524">
                  <c:v>40613</c:v>
                </c:pt>
                <c:pt idx="525">
                  <c:v>40616</c:v>
                </c:pt>
                <c:pt idx="526">
                  <c:v>40617</c:v>
                </c:pt>
                <c:pt idx="527">
                  <c:v>40618</c:v>
                </c:pt>
                <c:pt idx="528">
                  <c:v>40619</c:v>
                </c:pt>
                <c:pt idx="529">
                  <c:v>40620</c:v>
                </c:pt>
                <c:pt idx="530">
                  <c:v>40623</c:v>
                </c:pt>
                <c:pt idx="531">
                  <c:v>40624</c:v>
                </c:pt>
                <c:pt idx="532">
                  <c:v>40625</c:v>
                </c:pt>
                <c:pt idx="533">
                  <c:v>40626</c:v>
                </c:pt>
                <c:pt idx="534">
                  <c:v>40627</c:v>
                </c:pt>
                <c:pt idx="535">
                  <c:v>40630</c:v>
                </c:pt>
                <c:pt idx="536">
                  <c:v>40631</c:v>
                </c:pt>
                <c:pt idx="537">
                  <c:v>40632</c:v>
                </c:pt>
                <c:pt idx="538">
                  <c:v>40633</c:v>
                </c:pt>
                <c:pt idx="539">
                  <c:v>40634</c:v>
                </c:pt>
                <c:pt idx="540">
                  <c:v>40637</c:v>
                </c:pt>
                <c:pt idx="541">
                  <c:v>40638</c:v>
                </c:pt>
                <c:pt idx="542">
                  <c:v>40639</c:v>
                </c:pt>
                <c:pt idx="543">
                  <c:v>40640</c:v>
                </c:pt>
                <c:pt idx="544">
                  <c:v>40641</c:v>
                </c:pt>
                <c:pt idx="545">
                  <c:v>40644</c:v>
                </c:pt>
                <c:pt idx="546">
                  <c:v>40645</c:v>
                </c:pt>
                <c:pt idx="547">
                  <c:v>40646</c:v>
                </c:pt>
                <c:pt idx="548">
                  <c:v>40647</c:v>
                </c:pt>
                <c:pt idx="549">
                  <c:v>40648</c:v>
                </c:pt>
                <c:pt idx="550">
                  <c:v>40651</c:v>
                </c:pt>
                <c:pt idx="551">
                  <c:v>40652</c:v>
                </c:pt>
                <c:pt idx="552">
                  <c:v>40653</c:v>
                </c:pt>
                <c:pt idx="553">
                  <c:v>40654</c:v>
                </c:pt>
                <c:pt idx="554">
                  <c:v>40658</c:v>
                </c:pt>
                <c:pt idx="555">
                  <c:v>40659</c:v>
                </c:pt>
                <c:pt idx="556">
                  <c:v>40660</c:v>
                </c:pt>
                <c:pt idx="557">
                  <c:v>40661</c:v>
                </c:pt>
                <c:pt idx="558">
                  <c:v>40662</c:v>
                </c:pt>
                <c:pt idx="559">
                  <c:v>40665</c:v>
                </c:pt>
                <c:pt idx="560">
                  <c:v>40666</c:v>
                </c:pt>
                <c:pt idx="561">
                  <c:v>40667</c:v>
                </c:pt>
                <c:pt idx="562">
                  <c:v>40668</c:v>
                </c:pt>
                <c:pt idx="563">
                  <c:v>40669</c:v>
                </c:pt>
                <c:pt idx="564">
                  <c:v>40672</c:v>
                </c:pt>
                <c:pt idx="565">
                  <c:v>40673</c:v>
                </c:pt>
                <c:pt idx="566">
                  <c:v>40674</c:v>
                </c:pt>
                <c:pt idx="567">
                  <c:v>40675</c:v>
                </c:pt>
                <c:pt idx="568">
                  <c:v>40676</c:v>
                </c:pt>
                <c:pt idx="569">
                  <c:v>40679</c:v>
                </c:pt>
                <c:pt idx="570">
                  <c:v>40680</c:v>
                </c:pt>
                <c:pt idx="571">
                  <c:v>40681</c:v>
                </c:pt>
                <c:pt idx="572">
                  <c:v>40682</c:v>
                </c:pt>
                <c:pt idx="573">
                  <c:v>40683</c:v>
                </c:pt>
                <c:pt idx="574">
                  <c:v>40686</c:v>
                </c:pt>
                <c:pt idx="575">
                  <c:v>40687</c:v>
                </c:pt>
                <c:pt idx="576">
                  <c:v>40688</c:v>
                </c:pt>
                <c:pt idx="577">
                  <c:v>40689</c:v>
                </c:pt>
                <c:pt idx="578">
                  <c:v>40690</c:v>
                </c:pt>
                <c:pt idx="579">
                  <c:v>40694</c:v>
                </c:pt>
                <c:pt idx="580">
                  <c:v>40695</c:v>
                </c:pt>
                <c:pt idx="581">
                  <c:v>40696</c:v>
                </c:pt>
                <c:pt idx="582">
                  <c:v>40697</c:v>
                </c:pt>
                <c:pt idx="583">
                  <c:v>40700</c:v>
                </c:pt>
                <c:pt idx="584">
                  <c:v>40701</c:v>
                </c:pt>
                <c:pt idx="585">
                  <c:v>40702</c:v>
                </c:pt>
                <c:pt idx="586">
                  <c:v>40703</c:v>
                </c:pt>
                <c:pt idx="587">
                  <c:v>40704</c:v>
                </c:pt>
                <c:pt idx="588">
                  <c:v>40707</c:v>
                </c:pt>
                <c:pt idx="589">
                  <c:v>40708</c:v>
                </c:pt>
                <c:pt idx="590">
                  <c:v>40709</c:v>
                </c:pt>
                <c:pt idx="591">
                  <c:v>40710</c:v>
                </c:pt>
                <c:pt idx="592">
                  <c:v>40711</c:v>
                </c:pt>
                <c:pt idx="593">
                  <c:v>40714</c:v>
                </c:pt>
                <c:pt idx="594">
                  <c:v>40715</c:v>
                </c:pt>
                <c:pt idx="595">
                  <c:v>40716</c:v>
                </c:pt>
                <c:pt idx="596">
                  <c:v>40717</c:v>
                </c:pt>
                <c:pt idx="597">
                  <c:v>40718</c:v>
                </c:pt>
                <c:pt idx="598">
                  <c:v>40721</c:v>
                </c:pt>
                <c:pt idx="599">
                  <c:v>40722</c:v>
                </c:pt>
                <c:pt idx="600">
                  <c:v>40723</c:v>
                </c:pt>
                <c:pt idx="601">
                  <c:v>40724</c:v>
                </c:pt>
                <c:pt idx="602">
                  <c:v>40725</c:v>
                </c:pt>
                <c:pt idx="603">
                  <c:v>40729</c:v>
                </c:pt>
                <c:pt idx="604">
                  <c:v>40730</c:v>
                </c:pt>
                <c:pt idx="605">
                  <c:v>40731</c:v>
                </c:pt>
                <c:pt idx="606">
                  <c:v>40732</c:v>
                </c:pt>
                <c:pt idx="607">
                  <c:v>40735</c:v>
                </c:pt>
                <c:pt idx="608">
                  <c:v>40736</c:v>
                </c:pt>
                <c:pt idx="609">
                  <c:v>40737</c:v>
                </c:pt>
                <c:pt idx="610">
                  <c:v>40738</c:v>
                </c:pt>
                <c:pt idx="611">
                  <c:v>40739</c:v>
                </c:pt>
                <c:pt idx="612">
                  <c:v>40742</c:v>
                </c:pt>
                <c:pt idx="613">
                  <c:v>40743</c:v>
                </c:pt>
                <c:pt idx="614">
                  <c:v>40744</c:v>
                </c:pt>
                <c:pt idx="615">
                  <c:v>40745</c:v>
                </c:pt>
                <c:pt idx="616">
                  <c:v>40746</c:v>
                </c:pt>
                <c:pt idx="617">
                  <c:v>40749</c:v>
                </c:pt>
                <c:pt idx="618">
                  <c:v>40750</c:v>
                </c:pt>
                <c:pt idx="619">
                  <c:v>40751</c:v>
                </c:pt>
                <c:pt idx="620">
                  <c:v>40752</c:v>
                </c:pt>
                <c:pt idx="621">
                  <c:v>40753</c:v>
                </c:pt>
                <c:pt idx="622">
                  <c:v>40756</c:v>
                </c:pt>
                <c:pt idx="623">
                  <c:v>40757</c:v>
                </c:pt>
                <c:pt idx="624">
                  <c:v>40758</c:v>
                </c:pt>
                <c:pt idx="625">
                  <c:v>40759</c:v>
                </c:pt>
                <c:pt idx="626">
                  <c:v>40760</c:v>
                </c:pt>
                <c:pt idx="627">
                  <c:v>40763</c:v>
                </c:pt>
                <c:pt idx="628">
                  <c:v>40764</c:v>
                </c:pt>
                <c:pt idx="629">
                  <c:v>40765</c:v>
                </c:pt>
                <c:pt idx="630">
                  <c:v>40766</c:v>
                </c:pt>
                <c:pt idx="631">
                  <c:v>40767</c:v>
                </c:pt>
                <c:pt idx="632">
                  <c:v>40770</c:v>
                </c:pt>
                <c:pt idx="633">
                  <c:v>40771</c:v>
                </c:pt>
                <c:pt idx="634">
                  <c:v>40772</c:v>
                </c:pt>
                <c:pt idx="635">
                  <c:v>40773</c:v>
                </c:pt>
                <c:pt idx="636">
                  <c:v>40774</c:v>
                </c:pt>
                <c:pt idx="637">
                  <c:v>40777</c:v>
                </c:pt>
                <c:pt idx="638">
                  <c:v>40778</c:v>
                </c:pt>
                <c:pt idx="639">
                  <c:v>40779</c:v>
                </c:pt>
                <c:pt idx="640">
                  <c:v>40780</c:v>
                </c:pt>
                <c:pt idx="641">
                  <c:v>40781</c:v>
                </c:pt>
                <c:pt idx="642">
                  <c:v>40784</c:v>
                </c:pt>
                <c:pt idx="643">
                  <c:v>40785</c:v>
                </c:pt>
                <c:pt idx="644">
                  <c:v>40786</c:v>
                </c:pt>
                <c:pt idx="645">
                  <c:v>40787</c:v>
                </c:pt>
                <c:pt idx="646">
                  <c:v>40788</c:v>
                </c:pt>
                <c:pt idx="647">
                  <c:v>40792</c:v>
                </c:pt>
                <c:pt idx="648">
                  <c:v>40793</c:v>
                </c:pt>
                <c:pt idx="649">
                  <c:v>40794</c:v>
                </c:pt>
                <c:pt idx="650">
                  <c:v>40795</c:v>
                </c:pt>
                <c:pt idx="651">
                  <c:v>40798</c:v>
                </c:pt>
                <c:pt idx="652">
                  <c:v>40799</c:v>
                </c:pt>
                <c:pt idx="653">
                  <c:v>40800</c:v>
                </c:pt>
                <c:pt idx="654">
                  <c:v>40801</c:v>
                </c:pt>
                <c:pt idx="655">
                  <c:v>40802</c:v>
                </c:pt>
                <c:pt idx="656">
                  <c:v>40805</c:v>
                </c:pt>
                <c:pt idx="657">
                  <c:v>40806</c:v>
                </c:pt>
                <c:pt idx="658">
                  <c:v>40807</c:v>
                </c:pt>
                <c:pt idx="659">
                  <c:v>40808</c:v>
                </c:pt>
                <c:pt idx="660">
                  <c:v>40809</c:v>
                </c:pt>
                <c:pt idx="661">
                  <c:v>40812</c:v>
                </c:pt>
                <c:pt idx="662">
                  <c:v>40813</c:v>
                </c:pt>
                <c:pt idx="663">
                  <c:v>40814</c:v>
                </c:pt>
                <c:pt idx="664">
                  <c:v>40815</c:v>
                </c:pt>
                <c:pt idx="665">
                  <c:v>40816</c:v>
                </c:pt>
                <c:pt idx="666">
                  <c:v>40819</c:v>
                </c:pt>
                <c:pt idx="667">
                  <c:v>40820</c:v>
                </c:pt>
                <c:pt idx="668">
                  <c:v>40821</c:v>
                </c:pt>
                <c:pt idx="669">
                  <c:v>40822</c:v>
                </c:pt>
                <c:pt idx="670">
                  <c:v>40823</c:v>
                </c:pt>
                <c:pt idx="671">
                  <c:v>40826</c:v>
                </c:pt>
                <c:pt idx="672">
                  <c:v>40827</c:v>
                </c:pt>
                <c:pt idx="673">
                  <c:v>40828</c:v>
                </c:pt>
                <c:pt idx="674">
                  <c:v>40829</c:v>
                </c:pt>
                <c:pt idx="675">
                  <c:v>40830</c:v>
                </c:pt>
                <c:pt idx="676">
                  <c:v>40833</c:v>
                </c:pt>
                <c:pt idx="677">
                  <c:v>40834</c:v>
                </c:pt>
                <c:pt idx="678">
                  <c:v>40835</c:v>
                </c:pt>
                <c:pt idx="679">
                  <c:v>40836</c:v>
                </c:pt>
                <c:pt idx="680">
                  <c:v>40837</c:v>
                </c:pt>
                <c:pt idx="681">
                  <c:v>40840</c:v>
                </c:pt>
                <c:pt idx="682">
                  <c:v>40841</c:v>
                </c:pt>
                <c:pt idx="683">
                  <c:v>40842</c:v>
                </c:pt>
                <c:pt idx="684">
                  <c:v>40843</c:v>
                </c:pt>
                <c:pt idx="685">
                  <c:v>40844</c:v>
                </c:pt>
                <c:pt idx="686">
                  <c:v>40847</c:v>
                </c:pt>
                <c:pt idx="687">
                  <c:v>40848</c:v>
                </c:pt>
                <c:pt idx="688">
                  <c:v>40849</c:v>
                </c:pt>
                <c:pt idx="689">
                  <c:v>40850</c:v>
                </c:pt>
                <c:pt idx="690">
                  <c:v>40851</c:v>
                </c:pt>
                <c:pt idx="691">
                  <c:v>40854</c:v>
                </c:pt>
                <c:pt idx="692">
                  <c:v>40855</c:v>
                </c:pt>
                <c:pt idx="693">
                  <c:v>40856</c:v>
                </c:pt>
                <c:pt idx="694">
                  <c:v>40857</c:v>
                </c:pt>
                <c:pt idx="695">
                  <c:v>40858</c:v>
                </c:pt>
                <c:pt idx="696">
                  <c:v>40861</c:v>
                </c:pt>
                <c:pt idx="697">
                  <c:v>40862</c:v>
                </c:pt>
                <c:pt idx="698">
                  <c:v>40863</c:v>
                </c:pt>
                <c:pt idx="699">
                  <c:v>40864</c:v>
                </c:pt>
                <c:pt idx="700">
                  <c:v>40865</c:v>
                </c:pt>
                <c:pt idx="701">
                  <c:v>40868</c:v>
                </c:pt>
                <c:pt idx="702">
                  <c:v>40869</c:v>
                </c:pt>
                <c:pt idx="703">
                  <c:v>40870</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40904</c:v>
                </c:pt>
                <c:pt idx="726">
                  <c:v>40905</c:v>
                </c:pt>
                <c:pt idx="727">
                  <c:v>40906</c:v>
                </c:pt>
                <c:pt idx="728">
                  <c:v>40907</c:v>
                </c:pt>
                <c:pt idx="729">
                  <c:v>40911</c:v>
                </c:pt>
                <c:pt idx="730">
                  <c:v>40912</c:v>
                </c:pt>
                <c:pt idx="731">
                  <c:v>40913</c:v>
                </c:pt>
                <c:pt idx="732">
                  <c:v>40914</c:v>
                </c:pt>
                <c:pt idx="733">
                  <c:v>40917</c:v>
                </c:pt>
                <c:pt idx="734">
                  <c:v>40918</c:v>
                </c:pt>
                <c:pt idx="735">
                  <c:v>40919</c:v>
                </c:pt>
                <c:pt idx="736">
                  <c:v>40920</c:v>
                </c:pt>
                <c:pt idx="737">
                  <c:v>40921</c:v>
                </c:pt>
                <c:pt idx="738">
                  <c:v>40925</c:v>
                </c:pt>
                <c:pt idx="739">
                  <c:v>40926</c:v>
                </c:pt>
                <c:pt idx="740">
                  <c:v>40927</c:v>
                </c:pt>
                <c:pt idx="741">
                  <c:v>40928</c:v>
                </c:pt>
                <c:pt idx="742">
                  <c:v>40931</c:v>
                </c:pt>
                <c:pt idx="743">
                  <c:v>40932</c:v>
                </c:pt>
                <c:pt idx="744">
                  <c:v>40933</c:v>
                </c:pt>
                <c:pt idx="745">
                  <c:v>40934</c:v>
                </c:pt>
                <c:pt idx="746">
                  <c:v>40935</c:v>
                </c:pt>
                <c:pt idx="747">
                  <c:v>40938</c:v>
                </c:pt>
                <c:pt idx="748">
                  <c:v>40939</c:v>
                </c:pt>
                <c:pt idx="749">
                  <c:v>40940</c:v>
                </c:pt>
                <c:pt idx="750">
                  <c:v>40941</c:v>
                </c:pt>
                <c:pt idx="751">
                  <c:v>40942</c:v>
                </c:pt>
                <c:pt idx="752">
                  <c:v>40945</c:v>
                </c:pt>
                <c:pt idx="753">
                  <c:v>40946</c:v>
                </c:pt>
                <c:pt idx="754">
                  <c:v>40947</c:v>
                </c:pt>
                <c:pt idx="755">
                  <c:v>40948</c:v>
                </c:pt>
                <c:pt idx="756">
                  <c:v>40949</c:v>
                </c:pt>
                <c:pt idx="757">
                  <c:v>40952</c:v>
                </c:pt>
                <c:pt idx="758">
                  <c:v>40953</c:v>
                </c:pt>
                <c:pt idx="759">
                  <c:v>40954</c:v>
                </c:pt>
                <c:pt idx="760">
                  <c:v>40955</c:v>
                </c:pt>
                <c:pt idx="761">
                  <c:v>40956</c:v>
                </c:pt>
                <c:pt idx="762">
                  <c:v>40960</c:v>
                </c:pt>
                <c:pt idx="763">
                  <c:v>40961</c:v>
                </c:pt>
                <c:pt idx="764">
                  <c:v>40962</c:v>
                </c:pt>
                <c:pt idx="765">
                  <c:v>40963</c:v>
                </c:pt>
                <c:pt idx="766">
                  <c:v>40966</c:v>
                </c:pt>
                <c:pt idx="767">
                  <c:v>40967</c:v>
                </c:pt>
                <c:pt idx="768">
                  <c:v>40968</c:v>
                </c:pt>
                <c:pt idx="769">
                  <c:v>40969</c:v>
                </c:pt>
                <c:pt idx="770">
                  <c:v>40970</c:v>
                </c:pt>
                <c:pt idx="771">
                  <c:v>40973</c:v>
                </c:pt>
                <c:pt idx="772">
                  <c:v>40974</c:v>
                </c:pt>
                <c:pt idx="773">
                  <c:v>40975</c:v>
                </c:pt>
                <c:pt idx="774">
                  <c:v>40976</c:v>
                </c:pt>
                <c:pt idx="775">
                  <c:v>40977</c:v>
                </c:pt>
                <c:pt idx="776">
                  <c:v>40980</c:v>
                </c:pt>
                <c:pt idx="777">
                  <c:v>40981</c:v>
                </c:pt>
                <c:pt idx="778">
                  <c:v>40982</c:v>
                </c:pt>
                <c:pt idx="779">
                  <c:v>40983</c:v>
                </c:pt>
                <c:pt idx="780">
                  <c:v>40984</c:v>
                </c:pt>
                <c:pt idx="781">
                  <c:v>40987</c:v>
                </c:pt>
                <c:pt idx="782">
                  <c:v>40988</c:v>
                </c:pt>
                <c:pt idx="783">
                  <c:v>40989</c:v>
                </c:pt>
                <c:pt idx="784">
                  <c:v>40990</c:v>
                </c:pt>
                <c:pt idx="785">
                  <c:v>40991</c:v>
                </c:pt>
                <c:pt idx="786">
                  <c:v>40994</c:v>
                </c:pt>
                <c:pt idx="787">
                  <c:v>40995</c:v>
                </c:pt>
                <c:pt idx="788">
                  <c:v>40996</c:v>
                </c:pt>
                <c:pt idx="789">
                  <c:v>40997</c:v>
                </c:pt>
                <c:pt idx="790">
                  <c:v>40998</c:v>
                </c:pt>
                <c:pt idx="791">
                  <c:v>41001</c:v>
                </c:pt>
                <c:pt idx="792">
                  <c:v>41002</c:v>
                </c:pt>
                <c:pt idx="793">
                  <c:v>41003</c:v>
                </c:pt>
                <c:pt idx="794">
                  <c:v>41004</c:v>
                </c:pt>
                <c:pt idx="795">
                  <c:v>41008</c:v>
                </c:pt>
                <c:pt idx="796">
                  <c:v>41009</c:v>
                </c:pt>
                <c:pt idx="797">
                  <c:v>41010</c:v>
                </c:pt>
                <c:pt idx="798">
                  <c:v>41011</c:v>
                </c:pt>
                <c:pt idx="799">
                  <c:v>41012</c:v>
                </c:pt>
                <c:pt idx="800">
                  <c:v>41015</c:v>
                </c:pt>
                <c:pt idx="801">
                  <c:v>41016</c:v>
                </c:pt>
                <c:pt idx="802">
                  <c:v>41017</c:v>
                </c:pt>
                <c:pt idx="803">
                  <c:v>41018</c:v>
                </c:pt>
                <c:pt idx="804">
                  <c:v>41019</c:v>
                </c:pt>
                <c:pt idx="805">
                  <c:v>41022</c:v>
                </c:pt>
                <c:pt idx="806">
                  <c:v>41023</c:v>
                </c:pt>
                <c:pt idx="807">
                  <c:v>41024</c:v>
                </c:pt>
                <c:pt idx="808">
                  <c:v>41025</c:v>
                </c:pt>
                <c:pt idx="809">
                  <c:v>41026</c:v>
                </c:pt>
                <c:pt idx="810">
                  <c:v>41029</c:v>
                </c:pt>
                <c:pt idx="811">
                  <c:v>41030</c:v>
                </c:pt>
                <c:pt idx="812">
                  <c:v>41031</c:v>
                </c:pt>
                <c:pt idx="813">
                  <c:v>41032</c:v>
                </c:pt>
                <c:pt idx="814">
                  <c:v>41033</c:v>
                </c:pt>
                <c:pt idx="815">
                  <c:v>41036</c:v>
                </c:pt>
                <c:pt idx="816">
                  <c:v>41037</c:v>
                </c:pt>
                <c:pt idx="817">
                  <c:v>41038</c:v>
                </c:pt>
                <c:pt idx="818">
                  <c:v>41039</c:v>
                </c:pt>
                <c:pt idx="819">
                  <c:v>41040</c:v>
                </c:pt>
                <c:pt idx="820">
                  <c:v>41043</c:v>
                </c:pt>
                <c:pt idx="821">
                  <c:v>41044</c:v>
                </c:pt>
                <c:pt idx="822">
                  <c:v>41045</c:v>
                </c:pt>
                <c:pt idx="823">
                  <c:v>41046</c:v>
                </c:pt>
                <c:pt idx="824">
                  <c:v>41047</c:v>
                </c:pt>
                <c:pt idx="825">
                  <c:v>41050</c:v>
                </c:pt>
                <c:pt idx="826">
                  <c:v>41051</c:v>
                </c:pt>
                <c:pt idx="827">
                  <c:v>41052</c:v>
                </c:pt>
                <c:pt idx="828">
                  <c:v>41053</c:v>
                </c:pt>
                <c:pt idx="829">
                  <c:v>41054</c:v>
                </c:pt>
                <c:pt idx="830">
                  <c:v>41058</c:v>
                </c:pt>
                <c:pt idx="831">
                  <c:v>41059</c:v>
                </c:pt>
                <c:pt idx="832">
                  <c:v>41060</c:v>
                </c:pt>
                <c:pt idx="833">
                  <c:v>41061</c:v>
                </c:pt>
                <c:pt idx="834">
                  <c:v>41064</c:v>
                </c:pt>
                <c:pt idx="835">
                  <c:v>41065</c:v>
                </c:pt>
                <c:pt idx="836">
                  <c:v>41066</c:v>
                </c:pt>
                <c:pt idx="837">
                  <c:v>41067</c:v>
                </c:pt>
                <c:pt idx="838">
                  <c:v>41068</c:v>
                </c:pt>
                <c:pt idx="839">
                  <c:v>41071</c:v>
                </c:pt>
                <c:pt idx="840">
                  <c:v>41072</c:v>
                </c:pt>
                <c:pt idx="841">
                  <c:v>41073</c:v>
                </c:pt>
                <c:pt idx="842">
                  <c:v>41074</c:v>
                </c:pt>
                <c:pt idx="843">
                  <c:v>41075</c:v>
                </c:pt>
                <c:pt idx="844">
                  <c:v>41078</c:v>
                </c:pt>
                <c:pt idx="845">
                  <c:v>41079</c:v>
                </c:pt>
                <c:pt idx="846">
                  <c:v>41080</c:v>
                </c:pt>
                <c:pt idx="847">
                  <c:v>41081</c:v>
                </c:pt>
                <c:pt idx="848">
                  <c:v>41082</c:v>
                </c:pt>
                <c:pt idx="849">
                  <c:v>41085</c:v>
                </c:pt>
                <c:pt idx="850">
                  <c:v>41086</c:v>
                </c:pt>
                <c:pt idx="851">
                  <c:v>41087</c:v>
                </c:pt>
                <c:pt idx="852">
                  <c:v>41088</c:v>
                </c:pt>
                <c:pt idx="853">
                  <c:v>41089</c:v>
                </c:pt>
                <c:pt idx="854">
                  <c:v>41092</c:v>
                </c:pt>
                <c:pt idx="855">
                  <c:v>41093</c:v>
                </c:pt>
                <c:pt idx="856">
                  <c:v>41095</c:v>
                </c:pt>
                <c:pt idx="857">
                  <c:v>41096</c:v>
                </c:pt>
                <c:pt idx="858">
                  <c:v>41099</c:v>
                </c:pt>
                <c:pt idx="859">
                  <c:v>41100</c:v>
                </c:pt>
                <c:pt idx="860">
                  <c:v>41101</c:v>
                </c:pt>
                <c:pt idx="861">
                  <c:v>41102</c:v>
                </c:pt>
                <c:pt idx="862">
                  <c:v>41103</c:v>
                </c:pt>
                <c:pt idx="863">
                  <c:v>41106</c:v>
                </c:pt>
                <c:pt idx="864">
                  <c:v>41107</c:v>
                </c:pt>
                <c:pt idx="865">
                  <c:v>41108</c:v>
                </c:pt>
                <c:pt idx="866">
                  <c:v>41109</c:v>
                </c:pt>
                <c:pt idx="867">
                  <c:v>41110</c:v>
                </c:pt>
                <c:pt idx="868">
                  <c:v>41113</c:v>
                </c:pt>
                <c:pt idx="869">
                  <c:v>41114</c:v>
                </c:pt>
                <c:pt idx="870">
                  <c:v>41115</c:v>
                </c:pt>
                <c:pt idx="871">
                  <c:v>41116</c:v>
                </c:pt>
                <c:pt idx="872">
                  <c:v>41117</c:v>
                </c:pt>
                <c:pt idx="873">
                  <c:v>41120</c:v>
                </c:pt>
                <c:pt idx="874">
                  <c:v>41121</c:v>
                </c:pt>
                <c:pt idx="875">
                  <c:v>41122</c:v>
                </c:pt>
                <c:pt idx="876">
                  <c:v>41123</c:v>
                </c:pt>
                <c:pt idx="877">
                  <c:v>41124</c:v>
                </c:pt>
                <c:pt idx="878">
                  <c:v>41127</c:v>
                </c:pt>
                <c:pt idx="879">
                  <c:v>41128</c:v>
                </c:pt>
                <c:pt idx="880">
                  <c:v>41129</c:v>
                </c:pt>
                <c:pt idx="881">
                  <c:v>41130</c:v>
                </c:pt>
                <c:pt idx="882">
                  <c:v>41131</c:v>
                </c:pt>
                <c:pt idx="883">
                  <c:v>41134</c:v>
                </c:pt>
                <c:pt idx="884">
                  <c:v>41135</c:v>
                </c:pt>
                <c:pt idx="885">
                  <c:v>41136</c:v>
                </c:pt>
                <c:pt idx="886">
                  <c:v>41137</c:v>
                </c:pt>
                <c:pt idx="887">
                  <c:v>41138</c:v>
                </c:pt>
                <c:pt idx="888">
                  <c:v>41141</c:v>
                </c:pt>
                <c:pt idx="889">
                  <c:v>41142</c:v>
                </c:pt>
                <c:pt idx="890">
                  <c:v>41143</c:v>
                </c:pt>
                <c:pt idx="891">
                  <c:v>41144</c:v>
                </c:pt>
                <c:pt idx="892">
                  <c:v>41145</c:v>
                </c:pt>
                <c:pt idx="893">
                  <c:v>41148</c:v>
                </c:pt>
                <c:pt idx="894">
                  <c:v>41149</c:v>
                </c:pt>
                <c:pt idx="895">
                  <c:v>41150</c:v>
                </c:pt>
                <c:pt idx="896">
                  <c:v>41151</c:v>
                </c:pt>
                <c:pt idx="897">
                  <c:v>41152</c:v>
                </c:pt>
                <c:pt idx="898">
                  <c:v>41156</c:v>
                </c:pt>
                <c:pt idx="899">
                  <c:v>41157</c:v>
                </c:pt>
                <c:pt idx="900">
                  <c:v>41158</c:v>
                </c:pt>
                <c:pt idx="901">
                  <c:v>41159</c:v>
                </c:pt>
                <c:pt idx="902">
                  <c:v>41162</c:v>
                </c:pt>
                <c:pt idx="903">
                  <c:v>41163</c:v>
                </c:pt>
                <c:pt idx="904">
                  <c:v>41164</c:v>
                </c:pt>
                <c:pt idx="905">
                  <c:v>41165</c:v>
                </c:pt>
                <c:pt idx="906">
                  <c:v>41166</c:v>
                </c:pt>
                <c:pt idx="907">
                  <c:v>41169</c:v>
                </c:pt>
                <c:pt idx="908">
                  <c:v>41170</c:v>
                </c:pt>
                <c:pt idx="909">
                  <c:v>41171</c:v>
                </c:pt>
                <c:pt idx="910">
                  <c:v>41172</c:v>
                </c:pt>
                <c:pt idx="911">
                  <c:v>41173</c:v>
                </c:pt>
                <c:pt idx="912">
                  <c:v>41176</c:v>
                </c:pt>
                <c:pt idx="913">
                  <c:v>41177</c:v>
                </c:pt>
                <c:pt idx="914">
                  <c:v>41178</c:v>
                </c:pt>
                <c:pt idx="915">
                  <c:v>41179</c:v>
                </c:pt>
                <c:pt idx="916">
                  <c:v>41180</c:v>
                </c:pt>
                <c:pt idx="917">
                  <c:v>41183</c:v>
                </c:pt>
                <c:pt idx="918">
                  <c:v>41184</c:v>
                </c:pt>
                <c:pt idx="919">
                  <c:v>41185</c:v>
                </c:pt>
                <c:pt idx="920">
                  <c:v>41186</c:v>
                </c:pt>
                <c:pt idx="921">
                  <c:v>41187</c:v>
                </c:pt>
                <c:pt idx="922">
                  <c:v>41190</c:v>
                </c:pt>
                <c:pt idx="923">
                  <c:v>41191</c:v>
                </c:pt>
                <c:pt idx="924">
                  <c:v>41192</c:v>
                </c:pt>
                <c:pt idx="925">
                  <c:v>41193</c:v>
                </c:pt>
                <c:pt idx="926">
                  <c:v>41194</c:v>
                </c:pt>
                <c:pt idx="927">
                  <c:v>41197</c:v>
                </c:pt>
                <c:pt idx="928">
                  <c:v>41198</c:v>
                </c:pt>
                <c:pt idx="929">
                  <c:v>41199</c:v>
                </c:pt>
                <c:pt idx="930">
                  <c:v>41200</c:v>
                </c:pt>
                <c:pt idx="931">
                  <c:v>41201</c:v>
                </c:pt>
                <c:pt idx="932">
                  <c:v>41204</c:v>
                </c:pt>
                <c:pt idx="933">
                  <c:v>41205</c:v>
                </c:pt>
                <c:pt idx="934">
                  <c:v>41206</c:v>
                </c:pt>
                <c:pt idx="935">
                  <c:v>41207</c:v>
                </c:pt>
                <c:pt idx="936">
                  <c:v>41208</c:v>
                </c:pt>
                <c:pt idx="937">
                  <c:v>41213</c:v>
                </c:pt>
                <c:pt idx="938">
                  <c:v>41214</c:v>
                </c:pt>
                <c:pt idx="939">
                  <c:v>41215</c:v>
                </c:pt>
                <c:pt idx="940">
                  <c:v>41218</c:v>
                </c:pt>
                <c:pt idx="941">
                  <c:v>41219</c:v>
                </c:pt>
                <c:pt idx="942">
                  <c:v>41220</c:v>
                </c:pt>
                <c:pt idx="943">
                  <c:v>41221</c:v>
                </c:pt>
                <c:pt idx="944">
                  <c:v>41222</c:v>
                </c:pt>
                <c:pt idx="945">
                  <c:v>41225</c:v>
                </c:pt>
                <c:pt idx="946">
                  <c:v>41226</c:v>
                </c:pt>
                <c:pt idx="947">
                  <c:v>41227</c:v>
                </c:pt>
                <c:pt idx="948">
                  <c:v>41228</c:v>
                </c:pt>
                <c:pt idx="949">
                  <c:v>41229</c:v>
                </c:pt>
                <c:pt idx="950">
                  <c:v>41232</c:v>
                </c:pt>
                <c:pt idx="951">
                  <c:v>41233</c:v>
                </c:pt>
                <c:pt idx="952">
                  <c:v>41234</c:v>
                </c:pt>
                <c:pt idx="953">
                  <c:v>41236</c:v>
                </c:pt>
                <c:pt idx="954">
                  <c:v>41239</c:v>
                </c:pt>
                <c:pt idx="955">
                  <c:v>41240</c:v>
                </c:pt>
                <c:pt idx="956">
                  <c:v>41241</c:v>
                </c:pt>
                <c:pt idx="957">
                  <c:v>41242</c:v>
                </c:pt>
                <c:pt idx="958">
                  <c:v>41243</c:v>
                </c:pt>
                <c:pt idx="959">
                  <c:v>41246</c:v>
                </c:pt>
                <c:pt idx="960">
                  <c:v>41247</c:v>
                </c:pt>
                <c:pt idx="961">
                  <c:v>41248</c:v>
                </c:pt>
                <c:pt idx="962">
                  <c:v>41249</c:v>
                </c:pt>
                <c:pt idx="963">
                  <c:v>41250</c:v>
                </c:pt>
                <c:pt idx="964">
                  <c:v>41253</c:v>
                </c:pt>
                <c:pt idx="965">
                  <c:v>41254</c:v>
                </c:pt>
                <c:pt idx="966">
                  <c:v>41255</c:v>
                </c:pt>
                <c:pt idx="967">
                  <c:v>41256</c:v>
                </c:pt>
                <c:pt idx="968">
                  <c:v>41257</c:v>
                </c:pt>
                <c:pt idx="969">
                  <c:v>41260</c:v>
                </c:pt>
                <c:pt idx="970">
                  <c:v>41261</c:v>
                </c:pt>
                <c:pt idx="971">
                  <c:v>41262</c:v>
                </c:pt>
                <c:pt idx="972">
                  <c:v>41263</c:v>
                </c:pt>
                <c:pt idx="973">
                  <c:v>41264</c:v>
                </c:pt>
                <c:pt idx="974">
                  <c:v>41267</c:v>
                </c:pt>
                <c:pt idx="975">
                  <c:v>41269</c:v>
                </c:pt>
                <c:pt idx="976">
                  <c:v>41270</c:v>
                </c:pt>
                <c:pt idx="977">
                  <c:v>41271</c:v>
                </c:pt>
                <c:pt idx="978">
                  <c:v>41274</c:v>
                </c:pt>
                <c:pt idx="979">
                  <c:v>41276</c:v>
                </c:pt>
                <c:pt idx="980">
                  <c:v>41277</c:v>
                </c:pt>
                <c:pt idx="981">
                  <c:v>41278</c:v>
                </c:pt>
                <c:pt idx="982">
                  <c:v>41281</c:v>
                </c:pt>
                <c:pt idx="983">
                  <c:v>41282</c:v>
                </c:pt>
                <c:pt idx="984">
                  <c:v>41283</c:v>
                </c:pt>
                <c:pt idx="985">
                  <c:v>41284</c:v>
                </c:pt>
                <c:pt idx="986">
                  <c:v>41285</c:v>
                </c:pt>
                <c:pt idx="987">
                  <c:v>41288</c:v>
                </c:pt>
                <c:pt idx="988">
                  <c:v>41289</c:v>
                </c:pt>
                <c:pt idx="989">
                  <c:v>41290</c:v>
                </c:pt>
                <c:pt idx="990">
                  <c:v>41291</c:v>
                </c:pt>
                <c:pt idx="991">
                  <c:v>41292</c:v>
                </c:pt>
                <c:pt idx="992">
                  <c:v>41296</c:v>
                </c:pt>
                <c:pt idx="993">
                  <c:v>41297</c:v>
                </c:pt>
                <c:pt idx="994">
                  <c:v>41298</c:v>
                </c:pt>
                <c:pt idx="995">
                  <c:v>41299</c:v>
                </c:pt>
                <c:pt idx="996">
                  <c:v>41302</c:v>
                </c:pt>
                <c:pt idx="997">
                  <c:v>41303</c:v>
                </c:pt>
                <c:pt idx="998">
                  <c:v>41304</c:v>
                </c:pt>
                <c:pt idx="999">
                  <c:v>41305</c:v>
                </c:pt>
                <c:pt idx="1000">
                  <c:v>41306</c:v>
                </c:pt>
                <c:pt idx="1001">
                  <c:v>41309</c:v>
                </c:pt>
                <c:pt idx="1002">
                  <c:v>41310</c:v>
                </c:pt>
                <c:pt idx="1003">
                  <c:v>41311</c:v>
                </c:pt>
                <c:pt idx="1004">
                  <c:v>41312</c:v>
                </c:pt>
                <c:pt idx="1005">
                  <c:v>41313</c:v>
                </c:pt>
                <c:pt idx="1006">
                  <c:v>41316</c:v>
                </c:pt>
                <c:pt idx="1007">
                  <c:v>41317</c:v>
                </c:pt>
                <c:pt idx="1008">
                  <c:v>41318</c:v>
                </c:pt>
                <c:pt idx="1009">
                  <c:v>41319</c:v>
                </c:pt>
                <c:pt idx="1010">
                  <c:v>41320</c:v>
                </c:pt>
                <c:pt idx="1011">
                  <c:v>41324</c:v>
                </c:pt>
                <c:pt idx="1012">
                  <c:v>41325</c:v>
                </c:pt>
                <c:pt idx="1013">
                  <c:v>41326</c:v>
                </c:pt>
                <c:pt idx="1014">
                  <c:v>41327</c:v>
                </c:pt>
                <c:pt idx="1015">
                  <c:v>41330</c:v>
                </c:pt>
                <c:pt idx="1016">
                  <c:v>41331</c:v>
                </c:pt>
                <c:pt idx="1017">
                  <c:v>41332</c:v>
                </c:pt>
                <c:pt idx="1018">
                  <c:v>41333</c:v>
                </c:pt>
                <c:pt idx="1019">
                  <c:v>41334</c:v>
                </c:pt>
                <c:pt idx="1020">
                  <c:v>41337</c:v>
                </c:pt>
                <c:pt idx="1021">
                  <c:v>41338</c:v>
                </c:pt>
                <c:pt idx="1022">
                  <c:v>41339</c:v>
                </c:pt>
                <c:pt idx="1023">
                  <c:v>41340</c:v>
                </c:pt>
                <c:pt idx="1024">
                  <c:v>41341</c:v>
                </c:pt>
                <c:pt idx="1025">
                  <c:v>41344</c:v>
                </c:pt>
                <c:pt idx="1026">
                  <c:v>41345</c:v>
                </c:pt>
                <c:pt idx="1027">
                  <c:v>41346</c:v>
                </c:pt>
                <c:pt idx="1028">
                  <c:v>41347</c:v>
                </c:pt>
                <c:pt idx="1029">
                  <c:v>41348</c:v>
                </c:pt>
                <c:pt idx="1030">
                  <c:v>41351</c:v>
                </c:pt>
                <c:pt idx="1031">
                  <c:v>41352</c:v>
                </c:pt>
                <c:pt idx="1032">
                  <c:v>41353</c:v>
                </c:pt>
                <c:pt idx="1033">
                  <c:v>41354</c:v>
                </c:pt>
                <c:pt idx="1034">
                  <c:v>41355</c:v>
                </c:pt>
                <c:pt idx="1035">
                  <c:v>41358</c:v>
                </c:pt>
                <c:pt idx="1036">
                  <c:v>41359</c:v>
                </c:pt>
                <c:pt idx="1037">
                  <c:v>41360</c:v>
                </c:pt>
                <c:pt idx="1038">
                  <c:v>41361</c:v>
                </c:pt>
                <c:pt idx="1039">
                  <c:v>41365</c:v>
                </c:pt>
                <c:pt idx="1040">
                  <c:v>41366</c:v>
                </c:pt>
                <c:pt idx="1041">
                  <c:v>41367</c:v>
                </c:pt>
                <c:pt idx="1042">
                  <c:v>41368</c:v>
                </c:pt>
                <c:pt idx="1043">
                  <c:v>41369</c:v>
                </c:pt>
                <c:pt idx="1044">
                  <c:v>41372</c:v>
                </c:pt>
                <c:pt idx="1045">
                  <c:v>41373</c:v>
                </c:pt>
                <c:pt idx="1046">
                  <c:v>41374</c:v>
                </c:pt>
                <c:pt idx="1047">
                  <c:v>41375</c:v>
                </c:pt>
                <c:pt idx="1048">
                  <c:v>41376</c:v>
                </c:pt>
                <c:pt idx="1049">
                  <c:v>41379</c:v>
                </c:pt>
                <c:pt idx="1050">
                  <c:v>41380</c:v>
                </c:pt>
                <c:pt idx="1051">
                  <c:v>41381</c:v>
                </c:pt>
                <c:pt idx="1052">
                  <c:v>41382</c:v>
                </c:pt>
                <c:pt idx="1053">
                  <c:v>41383</c:v>
                </c:pt>
                <c:pt idx="1054">
                  <c:v>41386</c:v>
                </c:pt>
                <c:pt idx="1055">
                  <c:v>41387</c:v>
                </c:pt>
                <c:pt idx="1056">
                  <c:v>41388</c:v>
                </c:pt>
                <c:pt idx="1057">
                  <c:v>41389</c:v>
                </c:pt>
                <c:pt idx="1058">
                  <c:v>41390</c:v>
                </c:pt>
                <c:pt idx="1059">
                  <c:v>41393</c:v>
                </c:pt>
                <c:pt idx="1060">
                  <c:v>41394</c:v>
                </c:pt>
                <c:pt idx="1061">
                  <c:v>41395</c:v>
                </c:pt>
                <c:pt idx="1062">
                  <c:v>41396</c:v>
                </c:pt>
                <c:pt idx="1063">
                  <c:v>41397</c:v>
                </c:pt>
                <c:pt idx="1064">
                  <c:v>41400</c:v>
                </c:pt>
                <c:pt idx="1065">
                  <c:v>41401</c:v>
                </c:pt>
                <c:pt idx="1066">
                  <c:v>41402</c:v>
                </c:pt>
                <c:pt idx="1067">
                  <c:v>41403</c:v>
                </c:pt>
                <c:pt idx="1068">
                  <c:v>41404</c:v>
                </c:pt>
                <c:pt idx="1069">
                  <c:v>41407</c:v>
                </c:pt>
                <c:pt idx="1070">
                  <c:v>41408</c:v>
                </c:pt>
                <c:pt idx="1071">
                  <c:v>41409</c:v>
                </c:pt>
                <c:pt idx="1072">
                  <c:v>41410</c:v>
                </c:pt>
                <c:pt idx="1073">
                  <c:v>41411</c:v>
                </c:pt>
                <c:pt idx="1074">
                  <c:v>41414</c:v>
                </c:pt>
                <c:pt idx="1075">
                  <c:v>41415</c:v>
                </c:pt>
                <c:pt idx="1076">
                  <c:v>41416</c:v>
                </c:pt>
                <c:pt idx="1077">
                  <c:v>41417</c:v>
                </c:pt>
                <c:pt idx="1078">
                  <c:v>41418</c:v>
                </c:pt>
                <c:pt idx="1079">
                  <c:v>41422</c:v>
                </c:pt>
                <c:pt idx="1080">
                  <c:v>41423</c:v>
                </c:pt>
                <c:pt idx="1081">
                  <c:v>41424</c:v>
                </c:pt>
                <c:pt idx="1082">
                  <c:v>41425</c:v>
                </c:pt>
                <c:pt idx="1083">
                  <c:v>41428</c:v>
                </c:pt>
                <c:pt idx="1084">
                  <c:v>41429</c:v>
                </c:pt>
                <c:pt idx="1085">
                  <c:v>41430</c:v>
                </c:pt>
                <c:pt idx="1086">
                  <c:v>41431</c:v>
                </c:pt>
                <c:pt idx="1087">
                  <c:v>41432</c:v>
                </c:pt>
                <c:pt idx="1088">
                  <c:v>41435</c:v>
                </c:pt>
                <c:pt idx="1089">
                  <c:v>41436</c:v>
                </c:pt>
                <c:pt idx="1090">
                  <c:v>41437</c:v>
                </c:pt>
                <c:pt idx="1091">
                  <c:v>41438</c:v>
                </c:pt>
                <c:pt idx="1092">
                  <c:v>41439</c:v>
                </c:pt>
                <c:pt idx="1093">
                  <c:v>41442</c:v>
                </c:pt>
                <c:pt idx="1094">
                  <c:v>41443</c:v>
                </c:pt>
                <c:pt idx="1095">
                  <c:v>41444</c:v>
                </c:pt>
                <c:pt idx="1096">
                  <c:v>41445</c:v>
                </c:pt>
                <c:pt idx="1097">
                  <c:v>41446</c:v>
                </c:pt>
                <c:pt idx="1098">
                  <c:v>41449</c:v>
                </c:pt>
                <c:pt idx="1099">
                  <c:v>41450</c:v>
                </c:pt>
                <c:pt idx="1100">
                  <c:v>41451</c:v>
                </c:pt>
                <c:pt idx="1101">
                  <c:v>41452</c:v>
                </c:pt>
                <c:pt idx="1102">
                  <c:v>41453</c:v>
                </c:pt>
                <c:pt idx="1103">
                  <c:v>41456</c:v>
                </c:pt>
                <c:pt idx="1104">
                  <c:v>41457</c:v>
                </c:pt>
                <c:pt idx="1105">
                  <c:v>41458</c:v>
                </c:pt>
                <c:pt idx="1106">
                  <c:v>41460</c:v>
                </c:pt>
                <c:pt idx="1107">
                  <c:v>41463</c:v>
                </c:pt>
                <c:pt idx="1108">
                  <c:v>41464</c:v>
                </c:pt>
                <c:pt idx="1109">
                  <c:v>41465</c:v>
                </c:pt>
                <c:pt idx="1110">
                  <c:v>41466</c:v>
                </c:pt>
                <c:pt idx="1111">
                  <c:v>41467</c:v>
                </c:pt>
                <c:pt idx="1112">
                  <c:v>41470</c:v>
                </c:pt>
                <c:pt idx="1113">
                  <c:v>41471</c:v>
                </c:pt>
                <c:pt idx="1114">
                  <c:v>41472</c:v>
                </c:pt>
                <c:pt idx="1115">
                  <c:v>41473</c:v>
                </c:pt>
                <c:pt idx="1116">
                  <c:v>41474</c:v>
                </c:pt>
                <c:pt idx="1117">
                  <c:v>41477</c:v>
                </c:pt>
                <c:pt idx="1118">
                  <c:v>41478</c:v>
                </c:pt>
                <c:pt idx="1119">
                  <c:v>41479</c:v>
                </c:pt>
                <c:pt idx="1120">
                  <c:v>41480</c:v>
                </c:pt>
                <c:pt idx="1121">
                  <c:v>41481</c:v>
                </c:pt>
                <c:pt idx="1122">
                  <c:v>41484</c:v>
                </c:pt>
                <c:pt idx="1123">
                  <c:v>41485</c:v>
                </c:pt>
                <c:pt idx="1124">
                  <c:v>41486</c:v>
                </c:pt>
                <c:pt idx="1125">
                  <c:v>41487</c:v>
                </c:pt>
                <c:pt idx="1126">
                  <c:v>41488</c:v>
                </c:pt>
                <c:pt idx="1127">
                  <c:v>41491</c:v>
                </c:pt>
                <c:pt idx="1128">
                  <c:v>41492</c:v>
                </c:pt>
                <c:pt idx="1129">
                  <c:v>41493</c:v>
                </c:pt>
                <c:pt idx="1130">
                  <c:v>41494</c:v>
                </c:pt>
                <c:pt idx="1131">
                  <c:v>41495</c:v>
                </c:pt>
                <c:pt idx="1132">
                  <c:v>41498</c:v>
                </c:pt>
                <c:pt idx="1133">
                  <c:v>41499</c:v>
                </c:pt>
                <c:pt idx="1134">
                  <c:v>41500</c:v>
                </c:pt>
                <c:pt idx="1135">
                  <c:v>41501</c:v>
                </c:pt>
                <c:pt idx="1136">
                  <c:v>41502</c:v>
                </c:pt>
                <c:pt idx="1137">
                  <c:v>41505</c:v>
                </c:pt>
                <c:pt idx="1138">
                  <c:v>41506</c:v>
                </c:pt>
                <c:pt idx="1139">
                  <c:v>41507</c:v>
                </c:pt>
                <c:pt idx="1140">
                  <c:v>41508</c:v>
                </c:pt>
                <c:pt idx="1141">
                  <c:v>41509</c:v>
                </c:pt>
                <c:pt idx="1142">
                  <c:v>41512</c:v>
                </c:pt>
                <c:pt idx="1143">
                  <c:v>41513</c:v>
                </c:pt>
                <c:pt idx="1144">
                  <c:v>41514</c:v>
                </c:pt>
                <c:pt idx="1145">
                  <c:v>41515</c:v>
                </c:pt>
                <c:pt idx="1146">
                  <c:v>41516</c:v>
                </c:pt>
                <c:pt idx="1147">
                  <c:v>41520</c:v>
                </c:pt>
                <c:pt idx="1148">
                  <c:v>41521</c:v>
                </c:pt>
                <c:pt idx="1149">
                  <c:v>41522</c:v>
                </c:pt>
                <c:pt idx="1150">
                  <c:v>41523</c:v>
                </c:pt>
                <c:pt idx="1151">
                  <c:v>41526</c:v>
                </c:pt>
                <c:pt idx="1152">
                  <c:v>41527</c:v>
                </c:pt>
                <c:pt idx="1153">
                  <c:v>41528</c:v>
                </c:pt>
                <c:pt idx="1154">
                  <c:v>41529</c:v>
                </c:pt>
                <c:pt idx="1155">
                  <c:v>41530</c:v>
                </c:pt>
                <c:pt idx="1156">
                  <c:v>41533</c:v>
                </c:pt>
                <c:pt idx="1157">
                  <c:v>41534</c:v>
                </c:pt>
                <c:pt idx="1158">
                  <c:v>41535</c:v>
                </c:pt>
                <c:pt idx="1159">
                  <c:v>41536</c:v>
                </c:pt>
                <c:pt idx="1160">
                  <c:v>41537</c:v>
                </c:pt>
                <c:pt idx="1161">
                  <c:v>41540</c:v>
                </c:pt>
                <c:pt idx="1162">
                  <c:v>41541</c:v>
                </c:pt>
                <c:pt idx="1163">
                  <c:v>41542</c:v>
                </c:pt>
                <c:pt idx="1164">
                  <c:v>41543</c:v>
                </c:pt>
                <c:pt idx="1165">
                  <c:v>41544</c:v>
                </c:pt>
                <c:pt idx="1166">
                  <c:v>41547</c:v>
                </c:pt>
                <c:pt idx="1167">
                  <c:v>41548</c:v>
                </c:pt>
                <c:pt idx="1168">
                  <c:v>41549</c:v>
                </c:pt>
                <c:pt idx="1169">
                  <c:v>41550</c:v>
                </c:pt>
                <c:pt idx="1170">
                  <c:v>41551</c:v>
                </c:pt>
                <c:pt idx="1171">
                  <c:v>41554</c:v>
                </c:pt>
                <c:pt idx="1172">
                  <c:v>41555</c:v>
                </c:pt>
                <c:pt idx="1173">
                  <c:v>41556</c:v>
                </c:pt>
                <c:pt idx="1174">
                  <c:v>41557</c:v>
                </c:pt>
                <c:pt idx="1175">
                  <c:v>41558</c:v>
                </c:pt>
                <c:pt idx="1176">
                  <c:v>41561</c:v>
                </c:pt>
                <c:pt idx="1177">
                  <c:v>41562</c:v>
                </c:pt>
                <c:pt idx="1178">
                  <c:v>41563</c:v>
                </c:pt>
                <c:pt idx="1179">
                  <c:v>41564</c:v>
                </c:pt>
                <c:pt idx="1180">
                  <c:v>41565</c:v>
                </c:pt>
                <c:pt idx="1181">
                  <c:v>41568</c:v>
                </c:pt>
                <c:pt idx="1182">
                  <c:v>41569</c:v>
                </c:pt>
                <c:pt idx="1183">
                  <c:v>41570</c:v>
                </c:pt>
                <c:pt idx="1184">
                  <c:v>41571</c:v>
                </c:pt>
                <c:pt idx="1185">
                  <c:v>41572</c:v>
                </c:pt>
                <c:pt idx="1186">
                  <c:v>41575</c:v>
                </c:pt>
                <c:pt idx="1187">
                  <c:v>41576</c:v>
                </c:pt>
                <c:pt idx="1188">
                  <c:v>41577</c:v>
                </c:pt>
                <c:pt idx="1189">
                  <c:v>41578</c:v>
                </c:pt>
                <c:pt idx="1190">
                  <c:v>41579</c:v>
                </c:pt>
                <c:pt idx="1191">
                  <c:v>41582</c:v>
                </c:pt>
                <c:pt idx="1192">
                  <c:v>41583</c:v>
                </c:pt>
                <c:pt idx="1193">
                  <c:v>41584</c:v>
                </c:pt>
                <c:pt idx="1194">
                  <c:v>41585</c:v>
                </c:pt>
                <c:pt idx="1195">
                  <c:v>41586</c:v>
                </c:pt>
                <c:pt idx="1196">
                  <c:v>41589</c:v>
                </c:pt>
                <c:pt idx="1197">
                  <c:v>41590</c:v>
                </c:pt>
                <c:pt idx="1198">
                  <c:v>41591</c:v>
                </c:pt>
                <c:pt idx="1199">
                  <c:v>41592</c:v>
                </c:pt>
                <c:pt idx="1200">
                  <c:v>41593</c:v>
                </c:pt>
                <c:pt idx="1201">
                  <c:v>41596</c:v>
                </c:pt>
                <c:pt idx="1202">
                  <c:v>41597</c:v>
                </c:pt>
                <c:pt idx="1203">
                  <c:v>41598</c:v>
                </c:pt>
                <c:pt idx="1204">
                  <c:v>41599</c:v>
                </c:pt>
                <c:pt idx="1205">
                  <c:v>41600</c:v>
                </c:pt>
                <c:pt idx="1206">
                  <c:v>41603</c:v>
                </c:pt>
                <c:pt idx="1207">
                  <c:v>41604</c:v>
                </c:pt>
                <c:pt idx="1208">
                  <c:v>41605</c:v>
                </c:pt>
                <c:pt idx="1209">
                  <c:v>41607</c:v>
                </c:pt>
                <c:pt idx="1210">
                  <c:v>41610</c:v>
                </c:pt>
                <c:pt idx="1211">
                  <c:v>41611</c:v>
                </c:pt>
                <c:pt idx="1212">
                  <c:v>41612</c:v>
                </c:pt>
                <c:pt idx="1213">
                  <c:v>41613</c:v>
                </c:pt>
                <c:pt idx="1214">
                  <c:v>41614</c:v>
                </c:pt>
                <c:pt idx="1215">
                  <c:v>41617</c:v>
                </c:pt>
                <c:pt idx="1216">
                  <c:v>41618</c:v>
                </c:pt>
                <c:pt idx="1217">
                  <c:v>41619</c:v>
                </c:pt>
                <c:pt idx="1218">
                  <c:v>41620</c:v>
                </c:pt>
                <c:pt idx="1219">
                  <c:v>41621</c:v>
                </c:pt>
                <c:pt idx="1220">
                  <c:v>41624</c:v>
                </c:pt>
                <c:pt idx="1221">
                  <c:v>41625</c:v>
                </c:pt>
                <c:pt idx="1222">
                  <c:v>41626</c:v>
                </c:pt>
                <c:pt idx="1223">
                  <c:v>41627</c:v>
                </c:pt>
                <c:pt idx="1224">
                  <c:v>41628</c:v>
                </c:pt>
                <c:pt idx="1225">
                  <c:v>41631</c:v>
                </c:pt>
                <c:pt idx="1226">
                  <c:v>41632</c:v>
                </c:pt>
                <c:pt idx="1227">
                  <c:v>41634</c:v>
                </c:pt>
                <c:pt idx="1228">
                  <c:v>41635</c:v>
                </c:pt>
                <c:pt idx="1229">
                  <c:v>41638</c:v>
                </c:pt>
                <c:pt idx="1230">
                  <c:v>41639</c:v>
                </c:pt>
                <c:pt idx="1231">
                  <c:v>41641</c:v>
                </c:pt>
                <c:pt idx="1232">
                  <c:v>41642</c:v>
                </c:pt>
                <c:pt idx="1233">
                  <c:v>41645</c:v>
                </c:pt>
                <c:pt idx="1234">
                  <c:v>41646</c:v>
                </c:pt>
                <c:pt idx="1235">
                  <c:v>41647</c:v>
                </c:pt>
                <c:pt idx="1236">
                  <c:v>41648</c:v>
                </c:pt>
                <c:pt idx="1237">
                  <c:v>41649</c:v>
                </c:pt>
                <c:pt idx="1238">
                  <c:v>41652</c:v>
                </c:pt>
                <c:pt idx="1239">
                  <c:v>41653</c:v>
                </c:pt>
                <c:pt idx="1240">
                  <c:v>41654</c:v>
                </c:pt>
                <c:pt idx="1241">
                  <c:v>41655</c:v>
                </c:pt>
                <c:pt idx="1242">
                  <c:v>41656</c:v>
                </c:pt>
                <c:pt idx="1243">
                  <c:v>41660</c:v>
                </c:pt>
                <c:pt idx="1244">
                  <c:v>41661</c:v>
                </c:pt>
                <c:pt idx="1245">
                  <c:v>41662</c:v>
                </c:pt>
                <c:pt idx="1246">
                  <c:v>41663</c:v>
                </c:pt>
                <c:pt idx="1247">
                  <c:v>41666</c:v>
                </c:pt>
                <c:pt idx="1248">
                  <c:v>41667</c:v>
                </c:pt>
                <c:pt idx="1249">
                  <c:v>41668</c:v>
                </c:pt>
                <c:pt idx="1250">
                  <c:v>41669</c:v>
                </c:pt>
                <c:pt idx="1251">
                  <c:v>41670</c:v>
                </c:pt>
                <c:pt idx="1252">
                  <c:v>41673</c:v>
                </c:pt>
                <c:pt idx="1253">
                  <c:v>41674</c:v>
                </c:pt>
                <c:pt idx="1254">
                  <c:v>41675</c:v>
                </c:pt>
                <c:pt idx="1255">
                  <c:v>41676</c:v>
                </c:pt>
                <c:pt idx="1256">
                  <c:v>41677</c:v>
                </c:pt>
                <c:pt idx="1257">
                  <c:v>41680</c:v>
                </c:pt>
                <c:pt idx="1258">
                  <c:v>41681</c:v>
                </c:pt>
                <c:pt idx="1259">
                  <c:v>41682</c:v>
                </c:pt>
                <c:pt idx="1260">
                  <c:v>41683</c:v>
                </c:pt>
                <c:pt idx="1261">
                  <c:v>41684</c:v>
                </c:pt>
                <c:pt idx="1262">
                  <c:v>41688</c:v>
                </c:pt>
                <c:pt idx="1263">
                  <c:v>41689</c:v>
                </c:pt>
                <c:pt idx="1264">
                  <c:v>41690</c:v>
                </c:pt>
                <c:pt idx="1265">
                  <c:v>41691</c:v>
                </c:pt>
                <c:pt idx="1266">
                  <c:v>41694</c:v>
                </c:pt>
                <c:pt idx="1267">
                  <c:v>41695</c:v>
                </c:pt>
                <c:pt idx="1268">
                  <c:v>41696</c:v>
                </c:pt>
                <c:pt idx="1269">
                  <c:v>41697</c:v>
                </c:pt>
                <c:pt idx="1270">
                  <c:v>41698</c:v>
                </c:pt>
                <c:pt idx="1271">
                  <c:v>41701</c:v>
                </c:pt>
                <c:pt idx="1272">
                  <c:v>41702</c:v>
                </c:pt>
                <c:pt idx="1273">
                  <c:v>41703</c:v>
                </c:pt>
                <c:pt idx="1274">
                  <c:v>41704</c:v>
                </c:pt>
                <c:pt idx="1275">
                  <c:v>41705</c:v>
                </c:pt>
                <c:pt idx="1276">
                  <c:v>41708</c:v>
                </c:pt>
                <c:pt idx="1277">
                  <c:v>41709</c:v>
                </c:pt>
                <c:pt idx="1278">
                  <c:v>41710</c:v>
                </c:pt>
                <c:pt idx="1279">
                  <c:v>41711</c:v>
                </c:pt>
                <c:pt idx="1280">
                  <c:v>41712</c:v>
                </c:pt>
                <c:pt idx="1281">
                  <c:v>41715</c:v>
                </c:pt>
                <c:pt idx="1282">
                  <c:v>41716</c:v>
                </c:pt>
                <c:pt idx="1283">
                  <c:v>41717</c:v>
                </c:pt>
                <c:pt idx="1284">
                  <c:v>41718</c:v>
                </c:pt>
                <c:pt idx="1285">
                  <c:v>41719</c:v>
                </c:pt>
                <c:pt idx="1286">
                  <c:v>41722</c:v>
                </c:pt>
                <c:pt idx="1287">
                  <c:v>41723</c:v>
                </c:pt>
                <c:pt idx="1288">
                  <c:v>41724</c:v>
                </c:pt>
                <c:pt idx="1289">
                  <c:v>41725</c:v>
                </c:pt>
                <c:pt idx="1290">
                  <c:v>41726</c:v>
                </c:pt>
                <c:pt idx="1291">
                  <c:v>41729</c:v>
                </c:pt>
                <c:pt idx="1292">
                  <c:v>41730</c:v>
                </c:pt>
                <c:pt idx="1293">
                  <c:v>41731</c:v>
                </c:pt>
                <c:pt idx="1294">
                  <c:v>41732</c:v>
                </c:pt>
                <c:pt idx="1295">
                  <c:v>41733</c:v>
                </c:pt>
                <c:pt idx="1296">
                  <c:v>41736</c:v>
                </c:pt>
                <c:pt idx="1297">
                  <c:v>41737</c:v>
                </c:pt>
                <c:pt idx="1298">
                  <c:v>41738</c:v>
                </c:pt>
                <c:pt idx="1299">
                  <c:v>41739</c:v>
                </c:pt>
                <c:pt idx="1300">
                  <c:v>41740</c:v>
                </c:pt>
                <c:pt idx="1301">
                  <c:v>41743</c:v>
                </c:pt>
                <c:pt idx="1302">
                  <c:v>41744</c:v>
                </c:pt>
                <c:pt idx="1303">
                  <c:v>41745</c:v>
                </c:pt>
                <c:pt idx="1304">
                  <c:v>41746</c:v>
                </c:pt>
                <c:pt idx="1305">
                  <c:v>41750</c:v>
                </c:pt>
                <c:pt idx="1306">
                  <c:v>41751</c:v>
                </c:pt>
                <c:pt idx="1307">
                  <c:v>41752</c:v>
                </c:pt>
                <c:pt idx="1308">
                  <c:v>41753</c:v>
                </c:pt>
                <c:pt idx="1309">
                  <c:v>41754</c:v>
                </c:pt>
                <c:pt idx="1310">
                  <c:v>41757</c:v>
                </c:pt>
                <c:pt idx="1311">
                  <c:v>41758</c:v>
                </c:pt>
                <c:pt idx="1312">
                  <c:v>41759</c:v>
                </c:pt>
                <c:pt idx="1313">
                  <c:v>41760</c:v>
                </c:pt>
                <c:pt idx="1314">
                  <c:v>41761</c:v>
                </c:pt>
                <c:pt idx="1315">
                  <c:v>41764</c:v>
                </c:pt>
                <c:pt idx="1316">
                  <c:v>41765</c:v>
                </c:pt>
                <c:pt idx="1317">
                  <c:v>41766</c:v>
                </c:pt>
                <c:pt idx="1318">
                  <c:v>41767</c:v>
                </c:pt>
                <c:pt idx="1319">
                  <c:v>41768</c:v>
                </c:pt>
                <c:pt idx="1320">
                  <c:v>41771</c:v>
                </c:pt>
                <c:pt idx="1321">
                  <c:v>41772</c:v>
                </c:pt>
                <c:pt idx="1322">
                  <c:v>41773</c:v>
                </c:pt>
                <c:pt idx="1323">
                  <c:v>41774</c:v>
                </c:pt>
                <c:pt idx="1324">
                  <c:v>41775</c:v>
                </c:pt>
                <c:pt idx="1325">
                  <c:v>41778</c:v>
                </c:pt>
                <c:pt idx="1326">
                  <c:v>41779</c:v>
                </c:pt>
                <c:pt idx="1327">
                  <c:v>41780</c:v>
                </c:pt>
                <c:pt idx="1328">
                  <c:v>41781</c:v>
                </c:pt>
                <c:pt idx="1329">
                  <c:v>41782</c:v>
                </c:pt>
                <c:pt idx="1330">
                  <c:v>41786</c:v>
                </c:pt>
                <c:pt idx="1331">
                  <c:v>41787</c:v>
                </c:pt>
                <c:pt idx="1332">
                  <c:v>41788</c:v>
                </c:pt>
                <c:pt idx="1333">
                  <c:v>41789</c:v>
                </c:pt>
                <c:pt idx="1334">
                  <c:v>41792</c:v>
                </c:pt>
                <c:pt idx="1335">
                  <c:v>41793</c:v>
                </c:pt>
                <c:pt idx="1336">
                  <c:v>41794</c:v>
                </c:pt>
                <c:pt idx="1337">
                  <c:v>41795</c:v>
                </c:pt>
                <c:pt idx="1338">
                  <c:v>41796</c:v>
                </c:pt>
                <c:pt idx="1339">
                  <c:v>41799</c:v>
                </c:pt>
                <c:pt idx="1340">
                  <c:v>41800</c:v>
                </c:pt>
                <c:pt idx="1341">
                  <c:v>41801</c:v>
                </c:pt>
                <c:pt idx="1342">
                  <c:v>41802</c:v>
                </c:pt>
                <c:pt idx="1343">
                  <c:v>41803</c:v>
                </c:pt>
                <c:pt idx="1344">
                  <c:v>41806</c:v>
                </c:pt>
                <c:pt idx="1345">
                  <c:v>41807</c:v>
                </c:pt>
                <c:pt idx="1346">
                  <c:v>41808</c:v>
                </c:pt>
                <c:pt idx="1347">
                  <c:v>41809</c:v>
                </c:pt>
                <c:pt idx="1348">
                  <c:v>41810</c:v>
                </c:pt>
                <c:pt idx="1349">
                  <c:v>41813</c:v>
                </c:pt>
                <c:pt idx="1350">
                  <c:v>41814</c:v>
                </c:pt>
                <c:pt idx="1351">
                  <c:v>41815</c:v>
                </c:pt>
                <c:pt idx="1352">
                  <c:v>41816</c:v>
                </c:pt>
                <c:pt idx="1353">
                  <c:v>41817</c:v>
                </c:pt>
                <c:pt idx="1354">
                  <c:v>41820</c:v>
                </c:pt>
                <c:pt idx="1355">
                  <c:v>41821</c:v>
                </c:pt>
                <c:pt idx="1356">
                  <c:v>41822</c:v>
                </c:pt>
                <c:pt idx="1357">
                  <c:v>41823</c:v>
                </c:pt>
                <c:pt idx="1358">
                  <c:v>41827</c:v>
                </c:pt>
                <c:pt idx="1359">
                  <c:v>41828</c:v>
                </c:pt>
                <c:pt idx="1360">
                  <c:v>41829</c:v>
                </c:pt>
                <c:pt idx="1361">
                  <c:v>41830</c:v>
                </c:pt>
                <c:pt idx="1362">
                  <c:v>41831</c:v>
                </c:pt>
                <c:pt idx="1363">
                  <c:v>41834</c:v>
                </c:pt>
                <c:pt idx="1364">
                  <c:v>41835</c:v>
                </c:pt>
                <c:pt idx="1365">
                  <c:v>41836</c:v>
                </c:pt>
                <c:pt idx="1366">
                  <c:v>41837</c:v>
                </c:pt>
                <c:pt idx="1367">
                  <c:v>41838</c:v>
                </c:pt>
                <c:pt idx="1368">
                  <c:v>41841</c:v>
                </c:pt>
                <c:pt idx="1369">
                  <c:v>41842</c:v>
                </c:pt>
                <c:pt idx="1370">
                  <c:v>41843</c:v>
                </c:pt>
                <c:pt idx="1371">
                  <c:v>41844</c:v>
                </c:pt>
                <c:pt idx="1372">
                  <c:v>41845</c:v>
                </c:pt>
                <c:pt idx="1373">
                  <c:v>41848</c:v>
                </c:pt>
                <c:pt idx="1374">
                  <c:v>41849</c:v>
                </c:pt>
                <c:pt idx="1375">
                  <c:v>41850</c:v>
                </c:pt>
                <c:pt idx="1376">
                  <c:v>41851</c:v>
                </c:pt>
                <c:pt idx="1377">
                  <c:v>41852</c:v>
                </c:pt>
                <c:pt idx="1378">
                  <c:v>41855</c:v>
                </c:pt>
                <c:pt idx="1379">
                  <c:v>41856</c:v>
                </c:pt>
                <c:pt idx="1380">
                  <c:v>41857</c:v>
                </c:pt>
                <c:pt idx="1381">
                  <c:v>41858</c:v>
                </c:pt>
                <c:pt idx="1382">
                  <c:v>41859</c:v>
                </c:pt>
                <c:pt idx="1383">
                  <c:v>41862</c:v>
                </c:pt>
                <c:pt idx="1384">
                  <c:v>41863</c:v>
                </c:pt>
                <c:pt idx="1385">
                  <c:v>41864</c:v>
                </c:pt>
                <c:pt idx="1386">
                  <c:v>41865</c:v>
                </c:pt>
                <c:pt idx="1387">
                  <c:v>41866</c:v>
                </c:pt>
                <c:pt idx="1388">
                  <c:v>41869</c:v>
                </c:pt>
                <c:pt idx="1389">
                  <c:v>41870</c:v>
                </c:pt>
                <c:pt idx="1390">
                  <c:v>41871</c:v>
                </c:pt>
                <c:pt idx="1391">
                  <c:v>41872</c:v>
                </c:pt>
                <c:pt idx="1392">
                  <c:v>41873</c:v>
                </c:pt>
                <c:pt idx="1393">
                  <c:v>41876</c:v>
                </c:pt>
                <c:pt idx="1394">
                  <c:v>41877</c:v>
                </c:pt>
                <c:pt idx="1395">
                  <c:v>41878</c:v>
                </c:pt>
                <c:pt idx="1396">
                  <c:v>41879</c:v>
                </c:pt>
                <c:pt idx="1397">
                  <c:v>41880</c:v>
                </c:pt>
                <c:pt idx="1398">
                  <c:v>41884</c:v>
                </c:pt>
                <c:pt idx="1399">
                  <c:v>41885</c:v>
                </c:pt>
                <c:pt idx="1400">
                  <c:v>41886</c:v>
                </c:pt>
                <c:pt idx="1401">
                  <c:v>41887</c:v>
                </c:pt>
                <c:pt idx="1402">
                  <c:v>41890</c:v>
                </c:pt>
                <c:pt idx="1403">
                  <c:v>41891</c:v>
                </c:pt>
                <c:pt idx="1404">
                  <c:v>41892</c:v>
                </c:pt>
                <c:pt idx="1405">
                  <c:v>41893</c:v>
                </c:pt>
                <c:pt idx="1406">
                  <c:v>41894</c:v>
                </c:pt>
                <c:pt idx="1407">
                  <c:v>41897</c:v>
                </c:pt>
                <c:pt idx="1408">
                  <c:v>41898</c:v>
                </c:pt>
                <c:pt idx="1409">
                  <c:v>41899</c:v>
                </c:pt>
                <c:pt idx="1410">
                  <c:v>41900</c:v>
                </c:pt>
                <c:pt idx="1411">
                  <c:v>41901</c:v>
                </c:pt>
                <c:pt idx="1412">
                  <c:v>41904</c:v>
                </c:pt>
                <c:pt idx="1413">
                  <c:v>41905</c:v>
                </c:pt>
                <c:pt idx="1414">
                  <c:v>41906</c:v>
                </c:pt>
                <c:pt idx="1415">
                  <c:v>41907</c:v>
                </c:pt>
                <c:pt idx="1416">
                  <c:v>41908</c:v>
                </c:pt>
                <c:pt idx="1417">
                  <c:v>41911</c:v>
                </c:pt>
                <c:pt idx="1418">
                  <c:v>41912</c:v>
                </c:pt>
                <c:pt idx="1419">
                  <c:v>41913</c:v>
                </c:pt>
                <c:pt idx="1420">
                  <c:v>41914</c:v>
                </c:pt>
                <c:pt idx="1421">
                  <c:v>41915</c:v>
                </c:pt>
                <c:pt idx="1422">
                  <c:v>41918</c:v>
                </c:pt>
                <c:pt idx="1423">
                  <c:v>41919</c:v>
                </c:pt>
                <c:pt idx="1424">
                  <c:v>41920</c:v>
                </c:pt>
                <c:pt idx="1425">
                  <c:v>41921</c:v>
                </c:pt>
                <c:pt idx="1426">
                  <c:v>41922</c:v>
                </c:pt>
                <c:pt idx="1427">
                  <c:v>41925</c:v>
                </c:pt>
                <c:pt idx="1428">
                  <c:v>41926</c:v>
                </c:pt>
                <c:pt idx="1429">
                  <c:v>41927</c:v>
                </c:pt>
                <c:pt idx="1430">
                  <c:v>41928</c:v>
                </c:pt>
                <c:pt idx="1431">
                  <c:v>41929</c:v>
                </c:pt>
                <c:pt idx="1432">
                  <c:v>41932</c:v>
                </c:pt>
                <c:pt idx="1433">
                  <c:v>41933</c:v>
                </c:pt>
                <c:pt idx="1434">
                  <c:v>41934</c:v>
                </c:pt>
                <c:pt idx="1435">
                  <c:v>41935</c:v>
                </c:pt>
                <c:pt idx="1436">
                  <c:v>41936</c:v>
                </c:pt>
                <c:pt idx="1437">
                  <c:v>41939</c:v>
                </c:pt>
                <c:pt idx="1438">
                  <c:v>41940</c:v>
                </c:pt>
                <c:pt idx="1439">
                  <c:v>41941</c:v>
                </c:pt>
                <c:pt idx="1440">
                  <c:v>41942</c:v>
                </c:pt>
                <c:pt idx="1441">
                  <c:v>41943</c:v>
                </c:pt>
                <c:pt idx="1442">
                  <c:v>41946</c:v>
                </c:pt>
                <c:pt idx="1443">
                  <c:v>41947</c:v>
                </c:pt>
                <c:pt idx="1444">
                  <c:v>41948</c:v>
                </c:pt>
                <c:pt idx="1445">
                  <c:v>41949</c:v>
                </c:pt>
                <c:pt idx="1446">
                  <c:v>41950</c:v>
                </c:pt>
                <c:pt idx="1447">
                  <c:v>41953</c:v>
                </c:pt>
                <c:pt idx="1448">
                  <c:v>41954</c:v>
                </c:pt>
                <c:pt idx="1449">
                  <c:v>41955</c:v>
                </c:pt>
                <c:pt idx="1450">
                  <c:v>41956</c:v>
                </c:pt>
                <c:pt idx="1451">
                  <c:v>41957</c:v>
                </c:pt>
                <c:pt idx="1452">
                  <c:v>41960</c:v>
                </c:pt>
                <c:pt idx="1453">
                  <c:v>41961</c:v>
                </c:pt>
                <c:pt idx="1454">
                  <c:v>41962</c:v>
                </c:pt>
                <c:pt idx="1455">
                  <c:v>41963</c:v>
                </c:pt>
                <c:pt idx="1456">
                  <c:v>41964</c:v>
                </c:pt>
                <c:pt idx="1457">
                  <c:v>41967</c:v>
                </c:pt>
                <c:pt idx="1458">
                  <c:v>41968</c:v>
                </c:pt>
                <c:pt idx="1459">
                  <c:v>41969</c:v>
                </c:pt>
                <c:pt idx="1460">
                  <c:v>41971</c:v>
                </c:pt>
                <c:pt idx="1461">
                  <c:v>41974</c:v>
                </c:pt>
                <c:pt idx="1462">
                  <c:v>41975</c:v>
                </c:pt>
                <c:pt idx="1463">
                  <c:v>41976</c:v>
                </c:pt>
                <c:pt idx="1464">
                  <c:v>41977</c:v>
                </c:pt>
                <c:pt idx="1465">
                  <c:v>41978</c:v>
                </c:pt>
                <c:pt idx="1466">
                  <c:v>41981</c:v>
                </c:pt>
                <c:pt idx="1467">
                  <c:v>41982</c:v>
                </c:pt>
                <c:pt idx="1468">
                  <c:v>41983</c:v>
                </c:pt>
                <c:pt idx="1469">
                  <c:v>41984</c:v>
                </c:pt>
                <c:pt idx="1470">
                  <c:v>41985</c:v>
                </c:pt>
                <c:pt idx="1471">
                  <c:v>41988</c:v>
                </c:pt>
                <c:pt idx="1472">
                  <c:v>41989</c:v>
                </c:pt>
                <c:pt idx="1473">
                  <c:v>41990</c:v>
                </c:pt>
                <c:pt idx="1474">
                  <c:v>41991</c:v>
                </c:pt>
                <c:pt idx="1475">
                  <c:v>41992</c:v>
                </c:pt>
                <c:pt idx="1476">
                  <c:v>41995</c:v>
                </c:pt>
                <c:pt idx="1477">
                  <c:v>41996</c:v>
                </c:pt>
                <c:pt idx="1478">
                  <c:v>41997</c:v>
                </c:pt>
                <c:pt idx="1479">
                  <c:v>41999</c:v>
                </c:pt>
                <c:pt idx="1480">
                  <c:v>42002</c:v>
                </c:pt>
                <c:pt idx="1481">
                  <c:v>42003</c:v>
                </c:pt>
                <c:pt idx="1482">
                  <c:v>42004</c:v>
                </c:pt>
                <c:pt idx="1483">
                  <c:v>42006</c:v>
                </c:pt>
                <c:pt idx="1484">
                  <c:v>42009</c:v>
                </c:pt>
                <c:pt idx="1485">
                  <c:v>42010</c:v>
                </c:pt>
                <c:pt idx="1486">
                  <c:v>42011</c:v>
                </c:pt>
                <c:pt idx="1487">
                  <c:v>42012</c:v>
                </c:pt>
                <c:pt idx="1488">
                  <c:v>42013</c:v>
                </c:pt>
                <c:pt idx="1489">
                  <c:v>42016</c:v>
                </c:pt>
                <c:pt idx="1490">
                  <c:v>42017</c:v>
                </c:pt>
                <c:pt idx="1491">
                  <c:v>42018</c:v>
                </c:pt>
                <c:pt idx="1492">
                  <c:v>42019</c:v>
                </c:pt>
                <c:pt idx="1493">
                  <c:v>42020</c:v>
                </c:pt>
                <c:pt idx="1494">
                  <c:v>42024</c:v>
                </c:pt>
                <c:pt idx="1495">
                  <c:v>42025</c:v>
                </c:pt>
                <c:pt idx="1496">
                  <c:v>42026</c:v>
                </c:pt>
                <c:pt idx="1497">
                  <c:v>42027</c:v>
                </c:pt>
                <c:pt idx="1498">
                  <c:v>42030</c:v>
                </c:pt>
                <c:pt idx="1499">
                  <c:v>42031</c:v>
                </c:pt>
                <c:pt idx="1500">
                  <c:v>42032</c:v>
                </c:pt>
                <c:pt idx="1501">
                  <c:v>42033</c:v>
                </c:pt>
                <c:pt idx="1502">
                  <c:v>42034</c:v>
                </c:pt>
                <c:pt idx="1503">
                  <c:v>42037</c:v>
                </c:pt>
                <c:pt idx="1504">
                  <c:v>42038</c:v>
                </c:pt>
                <c:pt idx="1505">
                  <c:v>42039</c:v>
                </c:pt>
                <c:pt idx="1506">
                  <c:v>42040</c:v>
                </c:pt>
                <c:pt idx="1507">
                  <c:v>42041</c:v>
                </c:pt>
                <c:pt idx="1508">
                  <c:v>42044</c:v>
                </c:pt>
                <c:pt idx="1509">
                  <c:v>42045</c:v>
                </c:pt>
                <c:pt idx="1510">
                  <c:v>42046</c:v>
                </c:pt>
                <c:pt idx="1511">
                  <c:v>42047</c:v>
                </c:pt>
                <c:pt idx="1512">
                  <c:v>42048</c:v>
                </c:pt>
                <c:pt idx="1513">
                  <c:v>42052</c:v>
                </c:pt>
                <c:pt idx="1514">
                  <c:v>42053</c:v>
                </c:pt>
                <c:pt idx="1515">
                  <c:v>42054</c:v>
                </c:pt>
                <c:pt idx="1516">
                  <c:v>42055</c:v>
                </c:pt>
                <c:pt idx="1517">
                  <c:v>42058</c:v>
                </c:pt>
                <c:pt idx="1518">
                  <c:v>42059</c:v>
                </c:pt>
                <c:pt idx="1519">
                  <c:v>42060</c:v>
                </c:pt>
                <c:pt idx="1520">
                  <c:v>42061</c:v>
                </c:pt>
                <c:pt idx="1521">
                  <c:v>42062</c:v>
                </c:pt>
                <c:pt idx="1522">
                  <c:v>42065</c:v>
                </c:pt>
                <c:pt idx="1523">
                  <c:v>42066</c:v>
                </c:pt>
                <c:pt idx="1524">
                  <c:v>42067</c:v>
                </c:pt>
                <c:pt idx="1525">
                  <c:v>42068</c:v>
                </c:pt>
                <c:pt idx="1526">
                  <c:v>42069</c:v>
                </c:pt>
                <c:pt idx="1527">
                  <c:v>42072</c:v>
                </c:pt>
                <c:pt idx="1528">
                  <c:v>42073</c:v>
                </c:pt>
                <c:pt idx="1529">
                  <c:v>42074</c:v>
                </c:pt>
                <c:pt idx="1530">
                  <c:v>42075</c:v>
                </c:pt>
                <c:pt idx="1531">
                  <c:v>42076</c:v>
                </c:pt>
                <c:pt idx="1532">
                  <c:v>42079</c:v>
                </c:pt>
                <c:pt idx="1533">
                  <c:v>42080</c:v>
                </c:pt>
                <c:pt idx="1534">
                  <c:v>42081</c:v>
                </c:pt>
                <c:pt idx="1535">
                  <c:v>42082</c:v>
                </c:pt>
                <c:pt idx="1536">
                  <c:v>42083</c:v>
                </c:pt>
                <c:pt idx="1537">
                  <c:v>42086</c:v>
                </c:pt>
                <c:pt idx="1538">
                  <c:v>42087</c:v>
                </c:pt>
                <c:pt idx="1539">
                  <c:v>42088</c:v>
                </c:pt>
                <c:pt idx="1540">
                  <c:v>42089</c:v>
                </c:pt>
                <c:pt idx="1541">
                  <c:v>42090</c:v>
                </c:pt>
                <c:pt idx="1542">
                  <c:v>42093</c:v>
                </c:pt>
                <c:pt idx="1543">
                  <c:v>42094</c:v>
                </c:pt>
                <c:pt idx="1544">
                  <c:v>42095</c:v>
                </c:pt>
                <c:pt idx="1545">
                  <c:v>42096</c:v>
                </c:pt>
                <c:pt idx="1546">
                  <c:v>42100</c:v>
                </c:pt>
                <c:pt idx="1547">
                  <c:v>42101</c:v>
                </c:pt>
                <c:pt idx="1548">
                  <c:v>42102</c:v>
                </c:pt>
                <c:pt idx="1549">
                  <c:v>42103</c:v>
                </c:pt>
                <c:pt idx="1550">
                  <c:v>42104</c:v>
                </c:pt>
                <c:pt idx="1551">
                  <c:v>42107</c:v>
                </c:pt>
                <c:pt idx="1552">
                  <c:v>42108</c:v>
                </c:pt>
                <c:pt idx="1553">
                  <c:v>42109</c:v>
                </c:pt>
                <c:pt idx="1554">
                  <c:v>42110</c:v>
                </c:pt>
                <c:pt idx="1555">
                  <c:v>42111</c:v>
                </c:pt>
                <c:pt idx="1556">
                  <c:v>42114</c:v>
                </c:pt>
                <c:pt idx="1557">
                  <c:v>42115</c:v>
                </c:pt>
                <c:pt idx="1558">
                  <c:v>42116</c:v>
                </c:pt>
                <c:pt idx="1559">
                  <c:v>42117</c:v>
                </c:pt>
                <c:pt idx="1560">
                  <c:v>42118</c:v>
                </c:pt>
                <c:pt idx="1561">
                  <c:v>42121</c:v>
                </c:pt>
                <c:pt idx="1562">
                  <c:v>42122</c:v>
                </c:pt>
                <c:pt idx="1563">
                  <c:v>42123</c:v>
                </c:pt>
                <c:pt idx="1564">
                  <c:v>42124</c:v>
                </c:pt>
                <c:pt idx="1565">
                  <c:v>42125</c:v>
                </c:pt>
                <c:pt idx="1566">
                  <c:v>42128</c:v>
                </c:pt>
                <c:pt idx="1567">
                  <c:v>42129</c:v>
                </c:pt>
                <c:pt idx="1568">
                  <c:v>42130</c:v>
                </c:pt>
                <c:pt idx="1569">
                  <c:v>42131</c:v>
                </c:pt>
                <c:pt idx="1570">
                  <c:v>42132</c:v>
                </c:pt>
                <c:pt idx="1571">
                  <c:v>42135</c:v>
                </c:pt>
                <c:pt idx="1572">
                  <c:v>42136</c:v>
                </c:pt>
                <c:pt idx="1573">
                  <c:v>42137</c:v>
                </c:pt>
                <c:pt idx="1574">
                  <c:v>42138</c:v>
                </c:pt>
                <c:pt idx="1575">
                  <c:v>42139</c:v>
                </c:pt>
                <c:pt idx="1576">
                  <c:v>42142</c:v>
                </c:pt>
                <c:pt idx="1577">
                  <c:v>42143</c:v>
                </c:pt>
                <c:pt idx="1578">
                  <c:v>42144</c:v>
                </c:pt>
                <c:pt idx="1579">
                  <c:v>42145</c:v>
                </c:pt>
                <c:pt idx="1580">
                  <c:v>42146</c:v>
                </c:pt>
                <c:pt idx="1581">
                  <c:v>42150</c:v>
                </c:pt>
                <c:pt idx="1582">
                  <c:v>42151</c:v>
                </c:pt>
                <c:pt idx="1583">
                  <c:v>42152</c:v>
                </c:pt>
                <c:pt idx="1584">
                  <c:v>42153</c:v>
                </c:pt>
                <c:pt idx="1585">
                  <c:v>42156</c:v>
                </c:pt>
                <c:pt idx="1586">
                  <c:v>42157</c:v>
                </c:pt>
                <c:pt idx="1587">
                  <c:v>42158</c:v>
                </c:pt>
                <c:pt idx="1588">
                  <c:v>42159</c:v>
                </c:pt>
                <c:pt idx="1589">
                  <c:v>42160</c:v>
                </c:pt>
                <c:pt idx="1590">
                  <c:v>42163</c:v>
                </c:pt>
                <c:pt idx="1591">
                  <c:v>42164</c:v>
                </c:pt>
                <c:pt idx="1592">
                  <c:v>42165</c:v>
                </c:pt>
                <c:pt idx="1593">
                  <c:v>42166</c:v>
                </c:pt>
                <c:pt idx="1594">
                  <c:v>42167</c:v>
                </c:pt>
                <c:pt idx="1595">
                  <c:v>42170</c:v>
                </c:pt>
                <c:pt idx="1596">
                  <c:v>42171</c:v>
                </c:pt>
                <c:pt idx="1597">
                  <c:v>42172</c:v>
                </c:pt>
                <c:pt idx="1598">
                  <c:v>42173</c:v>
                </c:pt>
                <c:pt idx="1599">
                  <c:v>42174</c:v>
                </c:pt>
                <c:pt idx="1600">
                  <c:v>42177</c:v>
                </c:pt>
                <c:pt idx="1601">
                  <c:v>42178</c:v>
                </c:pt>
                <c:pt idx="1602">
                  <c:v>42179</c:v>
                </c:pt>
                <c:pt idx="1603">
                  <c:v>42180</c:v>
                </c:pt>
                <c:pt idx="1604">
                  <c:v>42181</c:v>
                </c:pt>
                <c:pt idx="1605">
                  <c:v>42184</c:v>
                </c:pt>
                <c:pt idx="1606">
                  <c:v>42185</c:v>
                </c:pt>
                <c:pt idx="1607">
                  <c:v>42186</c:v>
                </c:pt>
                <c:pt idx="1608">
                  <c:v>42187</c:v>
                </c:pt>
                <c:pt idx="1609">
                  <c:v>42191</c:v>
                </c:pt>
                <c:pt idx="1610">
                  <c:v>42192</c:v>
                </c:pt>
                <c:pt idx="1611">
                  <c:v>42193</c:v>
                </c:pt>
                <c:pt idx="1612">
                  <c:v>42194</c:v>
                </c:pt>
                <c:pt idx="1613">
                  <c:v>42195</c:v>
                </c:pt>
                <c:pt idx="1614">
                  <c:v>42198</c:v>
                </c:pt>
                <c:pt idx="1615">
                  <c:v>42199</c:v>
                </c:pt>
                <c:pt idx="1616">
                  <c:v>42200</c:v>
                </c:pt>
                <c:pt idx="1617">
                  <c:v>42201</c:v>
                </c:pt>
                <c:pt idx="1618">
                  <c:v>42202</c:v>
                </c:pt>
                <c:pt idx="1619">
                  <c:v>42205</c:v>
                </c:pt>
                <c:pt idx="1620">
                  <c:v>42206</c:v>
                </c:pt>
                <c:pt idx="1621">
                  <c:v>42207</c:v>
                </c:pt>
                <c:pt idx="1622">
                  <c:v>42208</c:v>
                </c:pt>
                <c:pt idx="1623">
                  <c:v>42209</c:v>
                </c:pt>
                <c:pt idx="1624">
                  <c:v>42212</c:v>
                </c:pt>
                <c:pt idx="1625">
                  <c:v>42213</c:v>
                </c:pt>
                <c:pt idx="1626">
                  <c:v>42214</c:v>
                </c:pt>
                <c:pt idx="1627">
                  <c:v>42215</c:v>
                </c:pt>
                <c:pt idx="1628">
                  <c:v>42216</c:v>
                </c:pt>
                <c:pt idx="1629">
                  <c:v>42219</c:v>
                </c:pt>
                <c:pt idx="1630">
                  <c:v>42220</c:v>
                </c:pt>
                <c:pt idx="1631">
                  <c:v>42221</c:v>
                </c:pt>
                <c:pt idx="1632">
                  <c:v>42222</c:v>
                </c:pt>
                <c:pt idx="1633">
                  <c:v>42223</c:v>
                </c:pt>
                <c:pt idx="1634">
                  <c:v>42226</c:v>
                </c:pt>
                <c:pt idx="1635">
                  <c:v>42227</c:v>
                </c:pt>
                <c:pt idx="1636">
                  <c:v>42228</c:v>
                </c:pt>
                <c:pt idx="1637">
                  <c:v>42229</c:v>
                </c:pt>
                <c:pt idx="1638">
                  <c:v>42230</c:v>
                </c:pt>
                <c:pt idx="1639">
                  <c:v>42233</c:v>
                </c:pt>
                <c:pt idx="1640">
                  <c:v>42234</c:v>
                </c:pt>
                <c:pt idx="1641">
                  <c:v>42235</c:v>
                </c:pt>
                <c:pt idx="1642">
                  <c:v>42236</c:v>
                </c:pt>
                <c:pt idx="1643">
                  <c:v>42237</c:v>
                </c:pt>
                <c:pt idx="1644">
                  <c:v>42240</c:v>
                </c:pt>
                <c:pt idx="1645">
                  <c:v>42241</c:v>
                </c:pt>
                <c:pt idx="1646">
                  <c:v>42242</c:v>
                </c:pt>
                <c:pt idx="1647">
                  <c:v>42243</c:v>
                </c:pt>
                <c:pt idx="1648">
                  <c:v>42244</c:v>
                </c:pt>
                <c:pt idx="1649">
                  <c:v>42247</c:v>
                </c:pt>
                <c:pt idx="1650">
                  <c:v>42248</c:v>
                </c:pt>
                <c:pt idx="1651">
                  <c:v>42249</c:v>
                </c:pt>
                <c:pt idx="1652">
                  <c:v>42250</c:v>
                </c:pt>
                <c:pt idx="1653">
                  <c:v>42251</c:v>
                </c:pt>
                <c:pt idx="1654">
                  <c:v>42255</c:v>
                </c:pt>
                <c:pt idx="1655">
                  <c:v>42256</c:v>
                </c:pt>
                <c:pt idx="1656">
                  <c:v>42257</c:v>
                </c:pt>
                <c:pt idx="1657">
                  <c:v>42258</c:v>
                </c:pt>
                <c:pt idx="1658">
                  <c:v>42261</c:v>
                </c:pt>
                <c:pt idx="1659">
                  <c:v>42262</c:v>
                </c:pt>
                <c:pt idx="1660">
                  <c:v>42263</c:v>
                </c:pt>
                <c:pt idx="1661">
                  <c:v>42264</c:v>
                </c:pt>
                <c:pt idx="1662">
                  <c:v>42265</c:v>
                </c:pt>
                <c:pt idx="1663">
                  <c:v>42268</c:v>
                </c:pt>
                <c:pt idx="1664">
                  <c:v>42269</c:v>
                </c:pt>
                <c:pt idx="1665">
                  <c:v>42270</c:v>
                </c:pt>
                <c:pt idx="1666">
                  <c:v>42271</c:v>
                </c:pt>
                <c:pt idx="1667">
                  <c:v>42272</c:v>
                </c:pt>
                <c:pt idx="1668">
                  <c:v>42275</c:v>
                </c:pt>
                <c:pt idx="1669">
                  <c:v>42276</c:v>
                </c:pt>
                <c:pt idx="1670">
                  <c:v>42277</c:v>
                </c:pt>
                <c:pt idx="1671">
                  <c:v>42278</c:v>
                </c:pt>
                <c:pt idx="1672">
                  <c:v>42279</c:v>
                </c:pt>
                <c:pt idx="1673">
                  <c:v>42282</c:v>
                </c:pt>
                <c:pt idx="1674">
                  <c:v>42283</c:v>
                </c:pt>
                <c:pt idx="1675">
                  <c:v>42284</c:v>
                </c:pt>
                <c:pt idx="1676">
                  <c:v>42285</c:v>
                </c:pt>
                <c:pt idx="1677">
                  <c:v>42286</c:v>
                </c:pt>
                <c:pt idx="1678">
                  <c:v>42289</c:v>
                </c:pt>
                <c:pt idx="1679">
                  <c:v>42290</c:v>
                </c:pt>
                <c:pt idx="1680">
                  <c:v>42291</c:v>
                </c:pt>
                <c:pt idx="1681">
                  <c:v>42292</c:v>
                </c:pt>
                <c:pt idx="1682">
                  <c:v>42293</c:v>
                </c:pt>
                <c:pt idx="1683">
                  <c:v>42296</c:v>
                </c:pt>
                <c:pt idx="1684">
                  <c:v>42297</c:v>
                </c:pt>
                <c:pt idx="1685">
                  <c:v>42298</c:v>
                </c:pt>
                <c:pt idx="1686">
                  <c:v>42299</c:v>
                </c:pt>
                <c:pt idx="1687">
                  <c:v>42300</c:v>
                </c:pt>
                <c:pt idx="1688">
                  <c:v>42303</c:v>
                </c:pt>
                <c:pt idx="1689">
                  <c:v>42304</c:v>
                </c:pt>
                <c:pt idx="1690">
                  <c:v>42305</c:v>
                </c:pt>
                <c:pt idx="1691">
                  <c:v>42306</c:v>
                </c:pt>
                <c:pt idx="1692">
                  <c:v>42307</c:v>
                </c:pt>
                <c:pt idx="1693">
                  <c:v>42310</c:v>
                </c:pt>
                <c:pt idx="1694">
                  <c:v>42311</c:v>
                </c:pt>
                <c:pt idx="1695">
                  <c:v>42312</c:v>
                </c:pt>
                <c:pt idx="1696">
                  <c:v>42313</c:v>
                </c:pt>
                <c:pt idx="1697">
                  <c:v>42314</c:v>
                </c:pt>
                <c:pt idx="1698">
                  <c:v>42317</c:v>
                </c:pt>
                <c:pt idx="1699">
                  <c:v>42318</c:v>
                </c:pt>
                <c:pt idx="1700">
                  <c:v>42319</c:v>
                </c:pt>
                <c:pt idx="1701">
                  <c:v>42320</c:v>
                </c:pt>
                <c:pt idx="1702">
                  <c:v>42321</c:v>
                </c:pt>
                <c:pt idx="1703">
                  <c:v>42324</c:v>
                </c:pt>
                <c:pt idx="1704">
                  <c:v>42325</c:v>
                </c:pt>
                <c:pt idx="1705">
                  <c:v>42326</c:v>
                </c:pt>
                <c:pt idx="1706">
                  <c:v>42327</c:v>
                </c:pt>
                <c:pt idx="1707">
                  <c:v>42328</c:v>
                </c:pt>
                <c:pt idx="1708">
                  <c:v>42331</c:v>
                </c:pt>
                <c:pt idx="1709">
                  <c:v>42332</c:v>
                </c:pt>
                <c:pt idx="1710">
                  <c:v>42333</c:v>
                </c:pt>
                <c:pt idx="1711">
                  <c:v>42335</c:v>
                </c:pt>
                <c:pt idx="1712">
                  <c:v>42338</c:v>
                </c:pt>
                <c:pt idx="1713">
                  <c:v>42339</c:v>
                </c:pt>
                <c:pt idx="1714">
                  <c:v>42340</c:v>
                </c:pt>
                <c:pt idx="1715">
                  <c:v>42341</c:v>
                </c:pt>
                <c:pt idx="1716">
                  <c:v>42342</c:v>
                </c:pt>
                <c:pt idx="1717">
                  <c:v>42345</c:v>
                </c:pt>
                <c:pt idx="1718">
                  <c:v>42346</c:v>
                </c:pt>
                <c:pt idx="1719">
                  <c:v>42347</c:v>
                </c:pt>
                <c:pt idx="1720">
                  <c:v>42348</c:v>
                </c:pt>
                <c:pt idx="1721">
                  <c:v>42349</c:v>
                </c:pt>
                <c:pt idx="1722">
                  <c:v>42352</c:v>
                </c:pt>
                <c:pt idx="1723">
                  <c:v>42353</c:v>
                </c:pt>
                <c:pt idx="1724">
                  <c:v>42354</c:v>
                </c:pt>
                <c:pt idx="1725">
                  <c:v>42355</c:v>
                </c:pt>
                <c:pt idx="1726">
                  <c:v>42356</c:v>
                </c:pt>
                <c:pt idx="1727">
                  <c:v>42359</c:v>
                </c:pt>
                <c:pt idx="1728">
                  <c:v>42360</c:v>
                </c:pt>
                <c:pt idx="1729">
                  <c:v>42361</c:v>
                </c:pt>
                <c:pt idx="1730">
                  <c:v>42362</c:v>
                </c:pt>
                <c:pt idx="1731">
                  <c:v>42366</c:v>
                </c:pt>
                <c:pt idx="1732">
                  <c:v>42367</c:v>
                </c:pt>
                <c:pt idx="1733">
                  <c:v>42368</c:v>
                </c:pt>
                <c:pt idx="1734">
                  <c:v>42369</c:v>
                </c:pt>
                <c:pt idx="1735">
                  <c:v>42373</c:v>
                </c:pt>
                <c:pt idx="1736">
                  <c:v>42374</c:v>
                </c:pt>
                <c:pt idx="1737">
                  <c:v>42375</c:v>
                </c:pt>
                <c:pt idx="1738">
                  <c:v>42376</c:v>
                </c:pt>
                <c:pt idx="1739">
                  <c:v>42377</c:v>
                </c:pt>
                <c:pt idx="1740">
                  <c:v>42380</c:v>
                </c:pt>
                <c:pt idx="1741">
                  <c:v>42381</c:v>
                </c:pt>
                <c:pt idx="1742">
                  <c:v>42382</c:v>
                </c:pt>
                <c:pt idx="1743">
                  <c:v>42383</c:v>
                </c:pt>
                <c:pt idx="1744">
                  <c:v>42384</c:v>
                </c:pt>
                <c:pt idx="1745">
                  <c:v>42388</c:v>
                </c:pt>
                <c:pt idx="1746">
                  <c:v>42389</c:v>
                </c:pt>
                <c:pt idx="1747">
                  <c:v>42390</c:v>
                </c:pt>
                <c:pt idx="1748">
                  <c:v>42391</c:v>
                </c:pt>
                <c:pt idx="1749">
                  <c:v>42394</c:v>
                </c:pt>
                <c:pt idx="1750">
                  <c:v>42395</c:v>
                </c:pt>
                <c:pt idx="1751">
                  <c:v>42396</c:v>
                </c:pt>
                <c:pt idx="1752">
                  <c:v>42397</c:v>
                </c:pt>
                <c:pt idx="1753">
                  <c:v>42398</c:v>
                </c:pt>
                <c:pt idx="1754">
                  <c:v>42401</c:v>
                </c:pt>
                <c:pt idx="1755">
                  <c:v>42402</c:v>
                </c:pt>
                <c:pt idx="1756">
                  <c:v>42403</c:v>
                </c:pt>
                <c:pt idx="1757">
                  <c:v>42404</c:v>
                </c:pt>
                <c:pt idx="1758">
                  <c:v>42405</c:v>
                </c:pt>
                <c:pt idx="1759">
                  <c:v>42408</c:v>
                </c:pt>
              </c:numCache>
            </c:numRef>
          </c:cat>
          <c:val>
            <c:numRef>
              <c:f>'1 - Chart Data'!$B$2:$B$1761</c:f>
              <c:numCache>
                <c:formatCode>General</c:formatCode>
                <c:ptCount val="1760"/>
                <c:pt idx="0">
                  <c:v>100</c:v>
                </c:pt>
                <c:pt idx="1">
                  <c:v>102.76201286416899</c:v>
                </c:pt>
                <c:pt idx="2">
                  <c:v>101.43776012107401</c:v>
                </c:pt>
                <c:pt idx="3">
                  <c:v>103.140370790768</c:v>
                </c:pt>
                <c:pt idx="4">
                  <c:v>105.751040484298</c:v>
                </c:pt>
                <c:pt idx="5">
                  <c:v>108.059023836549</c:v>
                </c:pt>
                <c:pt idx="6">
                  <c:v>112.10745365115299</c:v>
                </c:pt>
                <c:pt idx="7">
                  <c:v>103.291713961407</c:v>
                </c:pt>
                <c:pt idx="8">
                  <c:v>104.010594021944</c:v>
                </c:pt>
                <c:pt idx="9">
                  <c:v>105.637533106318</c:v>
                </c:pt>
                <c:pt idx="10">
                  <c:v>104.275444570563</c:v>
                </c:pt>
                <c:pt idx="11">
                  <c:v>104.388951948543</c:v>
                </c:pt>
                <c:pt idx="12">
                  <c:v>102.156640181611</c:v>
                </c:pt>
                <c:pt idx="13">
                  <c:v>100.037835792659</c:v>
                </c:pt>
                <c:pt idx="14">
                  <c:v>102.156640181611</c:v>
                </c:pt>
                <c:pt idx="15">
                  <c:v>102.270147559591</c:v>
                </c:pt>
                <c:pt idx="16">
                  <c:v>100.037835792659</c:v>
                </c:pt>
                <c:pt idx="17">
                  <c:v>99.735149451381005</c:v>
                </c:pt>
                <c:pt idx="18">
                  <c:v>100.113507377979</c:v>
                </c:pt>
                <c:pt idx="19">
                  <c:v>100.567536889897</c:v>
                </c:pt>
                <c:pt idx="20">
                  <c:v>105.86454786227701</c:v>
                </c:pt>
                <c:pt idx="21">
                  <c:v>103.74574347332501</c:v>
                </c:pt>
                <c:pt idx="22">
                  <c:v>99.583806280741499</c:v>
                </c:pt>
                <c:pt idx="23">
                  <c:v>104.199772985244</c:v>
                </c:pt>
                <c:pt idx="24">
                  <c:v>104.35111615588301</c:v>
                </c:pt>
                <c:pt idx="25">
                  <c:v>103.74574347332501</c:v>
                </c:pt>
                <c:pt idx="26">
                  <c:v>104.691638289822</c:v>
                </c:pt>
                <c:pt idx="27">
                  <c:v>103.55656451002601</c:v>
                </c:pt>
                <c:pt idx="28">
                  <c:v>102.53499810821</c:v>
                </c:pt>
                <c:pt idx="29">
                  <c:v>103.216042376087</c:v>
                </c:pt>
                <c:pt idx="30">
                  <c:v>104.23760877790301</c:v>
                </c:pt>
                <c:pt idx="31">
                  <c:v>104.16193719258401</c:v>
                </c:pt>
                <c:pt idx="32">
                  <c:v>103.216042376087</c:v>
                </c:pt>
                <c:pt idx="33">
                  <c:v>109.231933409004</c:v>
                </c:pt>
                <c:pt idx="34">
                  <c:v>105.48618993567899</c:v>
                </c:pt>
                <c:pt idx="35">
                  <c:v>103.480892924706</c:v>
                </c:pt>
                <c:pt idx="36">
                  <c:v>103.480892924706</c:v>
                </c:pt>
                <c:pt idx="37">
                  <c:v>106.129398410896</c:v>
                </c:pt>
                <c:pt idx="38">
                  <c:v>102.724177071509</c:v>
                </c:pt>
                <c:pt idx="39">
                  <c:v>101.778282255013</c:v>
                </c:pt>
                <c:pt idx="40">
                  <c:v>100.64320847521699</c:v>
                </c:pt>
                <c:pt idx="41">
                  <c:v>100.189178963299</c:v>
                </c:pt>
                <c:pt idx="42">
                  <c:v>100.264850548618</c:v>
                </c:pt>
                <c:pt idx="43">
                  <c:v>100.681044267877</c:v>
                </c:pt>
                <c:pt idx="44">
                  <c:v>102.156640181611</c:v>
                </c:pt>
                <c:pt idx="45">
                  <c:v>100.151343170639</c:v>
                </c:pt>
                <c:pt idx="46">
                  <c:v>99.205448354143002</c:v>
                </c:pt>
                <c:pt idx="47">
                  <c:v>99.735149451381005</c:v>
                </c:pt>
                <c:pt idx="48">
                  <c:v>100.681044267877</c:v>
                </c:pt>
                <c:pt idx="49">
                  <c:v>99.621642073401404</c:v>
                </c:pt>
                <c:pt idx="50">
                  <c:v>99.432463110102105</c:v>
                </c:pt>
                <c:pt idx="51">
                  <c:v>99.318955732122504</c:v>
                </c:pt>
                <c:pt idx="52">
                  <c:v>107.71850170261</c:v>
                </c:pt>
                <c:pt idx="53">
                  <c:v>109.572455542943</c:v>
                </c:pt>
                <c:pt idx="54">
                  <c:v>106.886114264093</c:v>
                </c:pt>
                <c:pt idx="55">
                  <c:v>107.30230798335199</c:v>
                </c:pt>
                <c:pt idx="56">
                  <c:v>113.999243284146</c:v>
                </c:pt>
                <c:pt idx="57">
                  <c:v>116.534241392357</c:v>
                </c:pt>
                <c:pt idx="58">
                  <c:v>112.561483163072</c:v>
                </c:pt>
                <c:pt idx="59">
                  <c:v>113.393870601589</c:v>
                </c:pt>
                <c:pt idx="60">
                  <c:v>116.382898221717</c:v>
                </c:pt>
                <c:pt idx="61">
                  <c:v>113.31819901626901</c:v>
                </c:pt>
                <c:pt idx="62">
                  <c:v>112.82633371169101</c:v>
                </c:pt>
                <c:pt idx="63">
                  <c:v>111.426409383276</c:v>
                </c:pt>
                <c:pt idx="64">
                  <c:v>109.118426031025</c:v>
                </c:pt>
                <c:pt idx="65">
                  <c:v>109.042754445705</c:v>
                </c:pt>
                <c:pt idx="66">
                  <c:v>110.51835035944001</c:v>
                </c:pt>
                <c:pt idx="67">
                  <c:v>111.312902005297</c:v>
                </c:pt>
                <c:pt idx="68">
                  <c:v>108.134695421869</c:v>
                </c:pt>
                <c:pt idx="69">
                  <c:v>112.485811577752</c:v>
                </c:pt>
                <c:pt idx="70">
                  <c:v>112.372304199772</c:v>
                </c:pt>
                <c:pt idx="71">
                  <c:v>116.307226636398</c:v>
                </c:pt>
                <c:pt idx="72">
                  <c:v>115.058645478622</c:v>
                </c:pt>
                <c:pt idx="73">
                  <c:v>115.096481271282</c:v>
                </c:pt>
                <c:pt idx="74">
                  <c:v>117.896329928111</c:v>
                </c:pt>
                <c:pt idx="75">
                  <c:v>120.317820658342</c:v>
                </c:pt>
                <c:pt idx="76">
                  <c:v>121.112372304199</c:v>
                </c:pt>
                <c:pt idx="77">
                  <c:v>121.07453651153899</c:v>
                </c:pt>
                <c:pt idx="78">
                  <c:v>119.939462731744</c:v>
                </c:pt>
                <c:pt idx="79">
                  <c:v>120.9231933409</c:v>
                </c:pt>
                <c:pt idx="80">
                  <c:v>119.107075293227</c:v>
                </c:pt>
                <c:pt idx="81">
                  <c:v>120.771850170261</c:v>
                </c:pt>
                <c:pt idx="82">
                  <c:v>116.76125614831599</c:v>
                </c:pt>
                <c:pt idx="83">
                  <c:v>118.009837306091</c:v>
                </c:pt>
                <c:pt idx="84">
                  <c:v>118.653045781309</c:v>
                </c:pt>
                <c:pt idx="85">
                  <c:v>118.615209988649</c:v>
                </c:pt>
                <c:pt idx="86">
                  <c:v>119.788119561104</c:v>
                </c:pt>
                <c:pt idx="87">
                  <c:v>122.020431328036</c:v>
                </c:pt>
                <c:pt idx="88">
                  <c:v>124.063564131668</c:v>
                </c:pt>
                <c:pt idx="89">
                  <c:v>122.209610291335</c:v>
                </c:pt>
                <c:pt idx="90">
                  <c:v>121.03670071888</c:v>
                </c:pt>
                <c:pt idx="91">
                  <c:v>116.912599318955</c:v>
                </c:pt>
                <c:pt idx="92">
                  <c:v>117.707150964812</c:v>
                </c:pt>
                <c:pt idx="93">
                  <c:v>119.56110480514501</c:v>
                </c:pt>
                <c:pt idx="94">
                  <c:v>120.69617858494099</c:v>
                </c:pt>
                <c:pt idx="95">
                  <c:v>118.426031025349</c:v>
                </c:pt>
                <c:pt idx="96">
                  <c:v>120.204313280363</c:v>
                </c:pt>
                <c:pt idx="97">
                  <c:v>121.755580779417</c:v>
                </c:pt>
                <c:pt idx="98">
                  <c:v>119.788119561104</c:v>
                </c:pt>
                <c:pt idx="99">
                  <c:v>123.079833522512</c:v>
                </c:pt>
                <c:pt idx="100">
                  <c:v>125.42565266742299</c:v>
                </c:pt>
                <c:pt idx="101">
                  <c:v>126.40938327657901</c:v>
                </c:pt>
                <c:pt idx="102">
                  <c:v>125.652667423382</c:v>
                </c:pt>
                <c:pt idx="103">
                  <c:v>124.668936814226</c:v>
                </c:pt>
                <c:pt idx="104">
                  <c:v>124.668936814226</c:v>
                </c:pt>
                <c:pt idx="105">
                  <c:v>125.387816874763</c:v>
                </c:pt>
                <c:pt idx="106">
                  <c:v>125.387816874763</c:v>
                </c:pt>
                <c:pt idx="107">
                  <c:v>126.636398032538</c:v>
                </c:pt>
                <c:pt idx="108">
                  <c:v>127.54445705637499</c:v>
                </c:pt>
                <c:pt idx="109">
                  <c:v>128.75520242149</c:v>
                </c:pt>
                <c:pt idx="110">
                  <c:v>130.98751418842201</c:v>
                </c:pt>
                <c:pt idx="111">
                  <c:v>128.71736662883001</c:v>
                </c:pt>
                <c:pt idx="112">
                  <c:v>138.13847900113501</c:v>
                </c:pt>
                <c:pt idx="113">
                  <c:v>139.992432841468</c:v>
                </c:pt>
                <c:pt idx="114">
                  <c:v>140.33295497540601</c:v>
                </c:pt>
                <c:pt idx="115">
                  <c:v>140.10594021944701</c:v>
                </c:pt>
                <c:pt idx="116">
                  <c:v>138.36549375709399</c:v>
                </c:pt>
                <c:pt idx="117">
                  <c:v>137.00340522133899</c:v>
                </c:pt>
                <c:pt idx="118">
                  <c:v>137.76012107453599</c:v>
                </c:pt>
                <c:pt idx="119">
                  <c:v>137.91146424517501</c:v>
                </c:pt>
                <c:pt idx="120">
                  <c:v>137.91146424517501</c:v>
                </c:pt>
                <c:pt idx="121">
                  <c:v>140.40862656072599</c:v>
                </c:pt>
                <c:pt idx="122">
                  <c:v>141.354521377222</c:v>
                </c:pt>
                <c:pt idx="123">
                  <c:v>147.18123344684</c:v>
                </c:pt>
                <c:pt idx="124">
                  <c:v>148.92167990919401</c:v>
                </c:pt>
                <c:pt idx="125">
                  <c:v>151.00264850548601</c:v>
                </c:pt>
                <c:pt idx="126">
                  <c:v>147.18123344684</c:v>
                </c:pt>
                <c:pt idx="127">
                  <c:v>142.565266742338</c:v>
                </c:pt>
                <c:pt idx="128">
                  <c:v>141.54370034052201</c:v>
                </c:pt>
                <c:pt idx="129">
                  <c:v>141.61937192584099</c:v>
                </c:pt>
                <c:pt idx="130">
                  <c:v>145.66780174044601</c:v>
                </c:pt>
                <c:pt idx="131">
                  <c:v>147.25690503216001</c:v>
                </c:pt>
                <c:pt idx="132">
                  <c:v>149.56488838441101</c:v>
                </c:pt>
                <c:pt idx="133">
                  <c:v>151.19182746878499</c:v>
                </c:pt>
                <c:pt idx="134">
                  <c:v>150.62429057888701</c:v>
                </c:pt>
                <c:pt idx="135">
                  <c:v>148.505486189935</c:v>
                </c:pt>
                <c:pt idx="136">
                  <c:v>150.20809685962899</c:v>
                </c:pt>
                <c:pt idx="137">
                  <c:v>150.662126371547</c:v>
                </c:pt>
                <c:pt idx="138">
                  <c:v>151.57018539538399</c:v>
                </c:pt>
                <c:pt idx="139">
                  <c:v>150.05675368898901</c:v>
                </c:pt>
                <c:pt idx="140">
                  <c:v>150.548618993567</c:v>
                </c:pt>
                <c:pt idx="141">
                  <c:v>150.88914112750601</c:v>
                </c:pt>
                <c:pt idx="142">
                  <c:v>152.743094967839</c:v>
                </c:pt>
                <c:pt idx="143">
                  <c:v>151.34317063942399</c:v>
                </c:pt>
                <c:pt idx="144">
                  <c:v>150.39727582292801</c:v>
                </c:pt>
                <c:pt idx="145">
                  <c:v>151.49451381006401</c:v>
                </c:pt>
                <c:pt idx="146">
                  <c:v>149.26220204313199</c:v>
                </c:pt>
                <c:pt idx="147">
                  <c:v>147.748770336738</c:v>
                </c:pt>
                <c:pt idx="148">
                  <c:v>147.748770336738</c:v>
                </c:pt>
                <c:pt idx="149">
                  <c:v>148.505486189935</c:v>
                </c:pt>
                <c:pt idx="150">
                  <c:v>149.67839576239101</c:v>
                </c:pt>
                <c:pt idx="151">
                  <c:v>151.49451381006401</c:v>
                </c:pt>
                <c:pt idx="152">
                  <c:v>151.645856980703</c:v>
                </c:pt>
                <c:pt idx="153">
                  <c:v>153.04578130911801</c:v>
                </c:pt>
                <c:pt idx="154">
                  <c:v>157.77525539160001</c:v>
                </c:pt>
                <c:pt idx="155">
                  <c:v>158.910329171396</c:v>
                </c:pt>
                <c:pt idx="156">
                  <c:v>157.964434354899</c:v>
                </c:pt>
                <c:pt idx="157">
                  <c:v>160.726447219069</c:v>
                </c:pt>
                <c:pt idx="158">
                  <c:v>164.018161180476</c:v>
                </c:pt>
                <c:pt idx="159">
                  <c:v>163.299281119939</c:v>
                </c:pt>
                <c:pt idx="160">
                  <c:v>170.677260688611</c:v>
                </c:pt>
                <c:pt idx="161">
                  <c:v>171.96367763904601</c:v>
                </c:pt>
                <c:pt idx="162">
                  <c:v>178.73628452515999</c:v>
                </c:pt>
                <c:pt idx="163">
                  <c:v>177.26068861142599</c:v>
                </c:pt>
                <c:pt idx="164">
                  <c:v>171.660991297767</c:v>
                </c:pt>
                <c:pt idx="165">
                  <c:v>170.90427544457</c:v>
                </c:pt>
                <c:pt idx="166">
                  <c:v>170.26106696935301</c:v>
                </c:pt>
                <c:pt idx="167">
                  <c:v>167.650397275822</c:v>
                </c:pt>
                <c:pt idx="168">
                  <c:v>163.90465380249699</c:v>
                </c:pt>
                <c:pt idx="169">
                  <c:v>157.62391222096099</c:v>
                </c:pt>
                <c:pt idx="170">
                  <c:v>162.65607264472101</c:v>
                </c:pt>
                <c:pt idx="171">
                  <c:v>166.89368142262501</c:v>
                </c:pt>
                <c:pt idx="172">
                  <c:v>162.58040105940199</c:v>
                </c:pt>
                <c:pt idx="173">
                  <c:v>162.08853575482399</c:v>
                </c:pt>
                <c:pt idx="174">
                  <c:v>162.807415815361</c:v>
                </c:pt>
                <c:pt idx="175">
                  <c:v>165.15323496027199</c:v>
                </c:pt>
                <c:pt idx="176">
                  <c:v>161.483163072266</c:v>
                </c:pt>
                <c:pt idx="177">
                  <c:v>159.515701853953</c:v>
                </c:pt>
                <c:pt idx="178">
                  <c:v>158.191449110858</c:v>
                </c:pt>
                <c:pt idx="179">
                  <c:v>159.36435868331401</c:v>
                </c:pt>
                <c:pt idx="180">
                  <c:v>157.39689746500099</c:v>
                </c:pt>
                <c:pt idx="181">
                  <c:v>161.14264093832699</c:v>
                </c:pt>
                <c:pt idx="182">
                  <c:v>159.061672342035</c:v>
                </c:pt>
                <c:pt idx="183">
                  <c:v>160.83995459704801</c:v>
                </c:pt>
                <c:pt idx="184">
                  <c:v>159.44003026863399</c:v>
                </c:pt>
                <c:pt idx="185">
                  <c:v>159.288687097994</c:v>
                </c:pt>
                <c:pt idx="186">
                  <c:v>162.693908437381</c:v>
                </c:pt>
                <c:pt idx="187">
                  <c:v>166.47748770336699</c:v>
                </c:pt>
                <c:pt idx="188">
                  <c:v>166.40181611804701</c:v>
                </c:pt>
                <c:pt idx="189">
                  <c:v>172.152856602345</c:v>
                </c:pt>
                <c:pt idx="190">
                  <c:v>173.28793038214101</c:v>
                </c:pt>
                <c:pt idx="191">
                  <c:v>170.677260688611</c:v>
                </c:pt>
                <c:pt idx="192">
                  <c:v>171.20696178584899</c:v>
                </c:pt>
                <c:pt idx="193">
                  <c:v>163.48846008323801</c:v>
                </c:pt>
                <c:pt idx="194">
                  <c:v>167.80174044646199</c:v>
                </c:pt>
                <c:pt idx="195">
                  <c:v>166.51532349602701</c:v>
                </c:pt>
                <c:pt idx="196">
                  <c:v>165.53159288686999</c:v>
                </c:pt>
                <c:pt idx="197">
                  <c:v>167.650397275822</c:v>
                </c:pt>
                <c:pt idx="198">
                  <c:v>169.65569428679501</c:v>
                </c:pt>
                <c:pt idx="199">
                  <c:v>168.55845629965901</c:v>
                </c:pt>
                <c:pt idx="200">
                  <c:v>170.03405221339301</c:v>
                </c:pt>
                <c:pt idx="201">
                  <c:v>168.142262580401</c:v>
                </c:pt>
                <c:pt idx="202">
                  <c:v>165.98562239878899</c:v>
                </c:pt>
                <c:pt idx="203">
                  <c:v>160.877790389708</c:v>
                </c:pt>
                <c:pt idx="204">
                  <c:v>160.612939841089</c:v>
                </c:pt>
                <c:pt idx="205">
                  <c:v>166.13696556942801</c:v>
                </c:pt>
                <c:pt idx="206">
                  <c:v>166.099129776768</c:v>
                </c:pt>
                <c:pt idx="207">
                  <c:v>159.85622398789201</c:v>
                </c:pt>
                <c:pt idx="208">
                  <c:v>157.92659856223901</c:v>
                </c:pt>
                <c:pt idx="209">
                  <c:v>157.35906167234199</c:v>
                </c:pt>
                <c:pt idx="210">
                  <c:v>160.46159667045001</c:v>
                </c:pt>
                <c:pt idx="211">
                  <c:v>160.612939841089</c:v>
                </c:pt>
                <c:pt idx="212">
                  <c:v>163.56413166855799</c:v>
                </c:pt>
                <c:pt idx="213">
                  <c:v>162.12637154748299</c:v>
                </c:pt>
                <c:pt idx="214">
                  <c:v>161.14264093832699</c:v>
                </c:pt>
                <c:pt idx="215">
                  <c:v>158.75898600075601</c:v>
                </c:pt>
                <c:pt idx="216">
                  <c:v>157.01853953840299</c:v>
                </c:pt>
                <c:pt idx="217">
                  <c:v>159.85622398789201</c:v>
                </c:pt>
                <c:pt idx="218">
                  <c:v>163.03443057132</c:v>
                </c:pt>
                <c:pt idx="219">
                  <c:v>163.71547483919699</c:v>
                </c:pt>
                <c:pt idx="220">
                  <c:v>163.11010215664001</c:v>
                </c:pt>
                <c:pt idx="221">
                  <c:v>168.10442678774101</c:v>
                </c:pt>
                <c:pt idx="222">
                  <c:v>168.67196367763901</c:v>
                </c:pt>
                <c:pt idx="223">
                  <c:v>166.931517215285</c:v>
                </c:pt>
                <c:pt idx="224">
                  <c:v>165.342413923571</c:v>
                </c:pt>
                <c:pt idx="225">
                  <c:v>170.22323117669299</c:v>
                </c:pt>
                <c:pt idx="226">
                  <c:v>168.78547105561799</c:v>
                </c:pt>
                <c:pt idx="227">
                  <c:v>171.24479757850901</c:v>
                </c:pt>
                <c:pt idx="228">
                  <c:v>173.89330306469901</c:v>
                </c:pt>
                <c:pt idx="229">
                  <c:v>171.13129020052901</c:v>
                </c:pt>
                <c:pt idx="230">
                  <c:v>172.493378736284</c:v>
                </c:pt>
                <c:pt idx="231">
                  <c:v>172.11502080968501</c:v>
                </c:pt>
                <c:pt idx="232">
                  <c:v>175.141884222474</c:v>
                </c:pt>
                <c:pt idx="233">
                  <c:v>175.21755580779401</c:v>
                </c:pt>
                <c:pt idx="234">
                  <c:v>177.109345440786</c:v>
                </c:pt>
                <c:pt idx="235">
                  <c:v>177.449867574725</c:v>
                </c:pt>
                <c:pt idx="236">
                  <c:v>174.423004161937</c:v>
                </c:pt>
                <c:pt idx="237">
                  <c:v>170.71509648127099</c:v>
                </c:pt>
                <c:pt idx="238">
                  <c:v>168.482784714339</c:v>
                </c:pt>
                <c:pt idx="239">
                  <c:v>165.03972758229199</c:v>
                </c:pt>
                <c:pt idx="240">
                  <c:v>167.045024593265</c:v>
                </c:pt>
                <c:pt idx="241">
                  <c:v>166.47748770336699</c:v>
                </c:pt>
                <c:pt idx="242">
                  <c:v>170.90427544457</c:v>
                </c:pt>
                <c:pt idx="243">
                  <c:v>171.13129020052901</c:v>
                </c:pt>
                <c:pt idx="244">
                  <c:v>174.99054105183501</c:v>
                </c:pt>
                <c:pt idx="245">
                  <c:v>173.62845251607999</c:v>
                </c:pt>
                <c:pt idx="246">
                  <c:v>177.828225501324</c:v>
                </c:pt>
                <c:pt idx="247">
                  <c:v>175.97427166099101</c:v>
                </c:pt>
                <c:pt idx="248">
                  <c:v>175.141884222474</c:v>
                </c:pt>
                <c:pt idx="249">
                  <c:v>174.23382519863699</c:v>
                </c:pt>
                <c:pt idx="250">
                  <c:v>176.31479379493001</c:v>
                </c:pt>
                <c:pt idx="251">
                  <c:v>176.16345062428999</c:v>
                </c:pt>
                <c:pt idx="252">
                  <c:v>171.396140749148</c:v>
                </c:pt>
                <c:pt idx="253">
                  <c:v>170.450245932652</c:v>
                </c:pt>
                <c:pt idx="254">
                  <c:v>171.774498675747</c:v>
                </c:pt>
                <c:pt idx="255">
                  <c:v>175.67158531971199</c:v>
                </c:pt>
                <c:pt idx="256">
                  <c:v>175.82292849035099</c:v>
                </c:pt>
                <c:pt idx="257">
                  <c:v>176.995838062807</c:v>
                </c:pt>
                <c:pt idx="258">
                  <c:v>176.617480136208</c:v>
                </c:pt>
                <c:pt idx="259">
                  <c:v>174.83919788119499</c:v>
                </c:pt>
                <c:pt idx="260">
                  <c:v>175.179720015134</c:v>
                </c:pt>
                <c:pt idx="261">
                  <c:v>177.374195989405</c:v>
                </c:pt>
                <c:pt idx="262">
                  <c:v>178.96329928111899</c:v>
                </c:pt>
                <c:pt idx="263">
                  <c:v>180.968596292092</c:v>
                </c:pt>
                <c:pt idx="264">
                  <c:v>181.611804767309</c:v>
                </c:pt>
                <c:pt idx="265">
                  <c:v>183.08740068104399</c:v>
                </c:pt>
                <c:pt idx="266">
                  <c:v>183.50359440030201</c:v>
                </c:pt>
                <c:pt idx="267">
                  <c:v>188.838441165342</c:v>
                </c:pt>
                <c:pt idx="268">
                  <c:v>189.02762012864099</c:v>
                </c:pt>
                <c:pt idx="269">
                  <c:v>191.751797200151</c:v>
                </c:pt>
                <c:pt idx="270">
                  <c:v>192.735527809307</c:v>
                </c:pt>
                <c:pt idx="271">
                  <c:v>195.648883844116</c:v>
                </c:pt>
                <c:pt idx="272">
                  <c:v>196.70828603859201</c:v>
                </c:pt>
                <c:pt idx="273">
                  <c:v>195.875898600075</c:v>
                </c:pt>
                <c:pt idx="274">
                  <c:v>193.37873628452499</c:v>
                </c:pt>
                <c:pt idx="275">
                  <c:v>194.51381006432001</c:v>
                </c:pt>
                <c:pt idx="276">
                  <c:v>195.72455542943601</c:v>
                </c:pt>
                <c:pt idx="277">
                  <c:v>194.438138479001</c:v>
                </c:pt>
                <c:pt idx="278">
                  <c:v>194.74082482027899</c:v>
                </c:pt>
                <c:pt idx="279">
                  <c:v>197.99470298902699</c:v>
                </c:pt>
                <c:pt idx="280">
                  <c:v>196.254256526674</c:v>
                </c:pt>
                <c:pt idx="281">
                  <c:v>194.930003783579</c:v>
                </c:pt>
                <c:pt idx="282">
                  <c:v>196.10291335603401</c:v>
                </c:pt>
                <c:pt idx="283">
                  <c:v>198.070374574347</c:v>
                </c:pt>
                <c:pt idx="284">
                  <c:v>197.50283768444899</c:v>
                </c:pt>
                <c:pt idx="285">
                  <c:v>196.859629209231</c:v>
                </c:pt>
                <c:pt idx="286">
                  <c:v>200.151343170639</c:v>
                </c:pt>
                <c:pt idx="287">
                  <c:v>197.91903140370701</c:v>
                </c:pt>
                <c:pt idx="288">
                  <c:v>197.843359818388</c:v>
                </c:pt>
                <c:pt idx="289">
                  <c:v>196.140749148694</c:v>
                </c:pt>
                <c:pt idx="290">
                  <c:v>196.59477866061201</c:v>
                </c:pt>
                <c:pt idx="291">
                  <c:v>197.086643965191</c:v>
                </c:pt>
                <c:pt idx="292">
                  <c:v>197.69201664774801</c:v>
                </c:pt>
                <c:pt idx="293">
                  <c:v>197.956867196367</c:v>
                </c:pt>
                <c:pt idx="294">
                  <c:v>197.086643965191</c:v>
                </c:pt>
                <c:pt idx="295">
                  <c:v>195.19485433219799</c:v>
                </c:pt>
                <c:pt idx="296">
                  <c:v>194.47597427165999</c:v>
                </c:pt>
                <c:pt idx="297">
                  <c:v>194.62731744230001</c:v>
                </c:pt>
                <c:pt idx="298">
                  <c:v>195.38403329549701</c:v>
                </c:pt>
                <c:pt idx="299">
                  <c:v>195.83806280741501</c:v>
                </c:pt>
                <c:pt idx="300">
                  <c:v>200.18917896329901</c:v>
                </c:pt>
                <c:pt idx="301">
                  <c:v>204.08626560726401</c:v>
                </c:pt>
                <c:pt idx="302">
                  <c:v>198.75141884222401</c:v>
                </c:pt>
                <c:pt idx="303">
                  <c:v>187.400681044267</c:v>
                </c:pt>
                <c:pt idx="304">
                  <c:v>190.76806659099501</c:v>
                </c:pt>
                <c:pt idx="305">
                  <c:v>202.72417707150899</c:v>
                </c:pt>
                <c:pt idx="306">
                  <c:v>195.27052591751701</c:v>
                </c:pt>
                <c:pt idx="307">
                  <c:v>193.98410896708199</c:v>
                </c:pt>
                <c:pt idx="308">
                  <c:v>190.16269390843701</c:v>
                </c:pt>
                <c:pt idx="309">
                  <c:v>188.34657586076401</c:v>
                </c:pt>
                <c:pt idx="310">
                  <c:v>182.36852062050599</c:v>
                </c:pt>
                <c:pt idx="311">
                  <c:v>182.784714339765</c:v>
                </c:pt>
                <c:pt idx="312">
                  <c:v>193.07604994324601</c:v>
                </c:pt>
                <c:pt idx="313">
                  <c:v>193.90843738176301</c:v>
                </c:pt>
                <c:pt idx="314">
                  <c:v>198.33522512296599</c:v>
                </c:pt>
                <c:pt idx="315">
                  <c:v>195.762391222096</c:v>
                </c:pt>
                <c:pt idx="316">
                  <c:v>190.38970866439601</c:v>
                </c:pt>
                <c:pt idx="317">
                  <c:v>193.53007945516401</c:v>
                </c:pt>
                <c:pt idx="318">
                  <c:v>193.113885735906</c:v>
                </c:pt>
                <c:pt idx="319">
                  <c:v>194.85433219825899</c:v>
                </c:pt>
                <c:pt idx="320">
                  <c:v>180.136208853575</c:v>
                </c:pt>
                <c:pt idx="321">
                  <c:v>185.73590616723399</c:v>
                </c:pt>
                <c:pt idx="322">
                  <c:v>182.10367007188799</c:v>
                </c:pt>
                <c:pt idx="323">
                  <c:v>181.57396897465</c:v>
                </c:pt>
                <c:pt idx="324">
                  <c:v>183.69277336360099</c:v>
                </c:pt>
                <c:pt idx="325">
                  <c:v>188.57359061672301</c:v>
                </c:pt>
                <c:pt idx="326">
                  <c:v>186.60612939840999</c:v>
                </c:pt>
                <c:pt idx="327">
                  <c:v>184.979190314037</c:v>
                </c:pt>
                <c:pt idx="328">
                  <c:v>186.454786227771</c:v>
                </c:pt>
                <c:pt idx="329">
                  <c:v>189.25463488459999</c:v>
                </c:pt>
                <c:pt idx="330">
                  <c:v>187.627695800227</c:v>
                </c:pt>
                <c:pt idx="331">
                  <c:v>182.444192205826</c:v>
                </c:pt>
                <c:pt idx="332">
                  <c:v>184.44948921679901</c:v>
                </c:pt>
                <c:pt idx="333">
                  <c:v>187.514188422247</c:v>
                </c:pt>
                <c:pt idx="334">
                  <c:v>195.11918274687801</c:v>
                </c:pt>
                <c:pt idx="335">
                  <c:v>196.367763904653</c:v>
                </c:pt>
                <c:pt idx="336">
                  <c:v>199.58380628074099</c:v>
                </c:pt>
                <c:pt idx="337">
                  <c:v>201.816118047673</c:v>
                </c:pt>
                <c:pt idx="338">
                  <c:v>204.04842981460399</c:v>
                </c:pt>
                <c:pt idx="339">
                  <c:v>205.03216042375999</c:v>
                </c:pt>
                <c:pt idx="340">
                  <c:v>205.78887627695801</c:v>
                </c:pt>
                <c:pt idx="341">
                  <c:v>202.194475974271</c:v>
                </c:pt>
                <c:pt idx="342">
                  <c:v>200.34052213393801</c:v>
                </c:pt>
                <c:pt idx="343">
                  <c:v>198.82709042754399</c:v>
                </c:pt>
                <c:pt idx="344">
                  <c:v>196.367763904653</c:v>
                </c:pt>
                <c:pt idx="345">
                  <c:v>194.51381006432001</c:v>
                </c:pt>
                <c:pt idx="346">
                  <c:v>197.61634506242899</c:v>
                </c:pt>
                <c:pt idx="347">
                  <c:v>191.33560348089199</c:v>
                </c:pt>
                <c:pt idx="348">
                  <c:v>189.63299281119899</c:v>
                </c:pt>
                <c:pt idx="349">
                  <c:v>191.18426031025299</c:v>
                </c:pt>
                <c:pt idx="350">
                  <c:v>193.60575104048399</c:v>
                </c:pt>
                <c:pt idx="351">
                  <c:v>195.91373439273499</c:v>
                </c:pt>
                <c:pt idx="352">
                  <c:v>203.291713961407</c:v>
                </c:pt>
                <c:pt idx="353">
                  <c:v>203.518728717366</c:v>
                </c:pt>
                <c:pt idx="354">
                  <c:v>203.85925085130501</c:v>
                </c:pt>
                <c:pt idx="355">
                  <c:v>204.04842981460399</c:v>
                </c:pt>
                <c:pt idx="356">
                  <c:v>204.767309875141</c:v>
                </c:pt>
                <c:pt idx="357">
                  <c:v>204.57813091184201</c:v>
                </c:pt>
                <c:pt idx="358">
                  <c:v>205.75104048429799</c:v>
                </c:pt>
                <c:pt idx="359">
                  <c:v>200.605372682557</c:v>
                </c:pt>
                <c:pt idx="360">
                  <c:v>202.799848656829</c:v>
                </c:pt>
                <c:pt idx="361">
                  <c:v>203.70790768066499</c:v>
                </c:pt>
                <c:pt idx="362">
                  <c:v>201.28641695043501</c:v>
                </c:pt>
                <c:pt idx="363">
                  <c:v>204.010594021944</c:v>
                </c:pt>
                <c:pt idx="364">
                  <c:v>206.39424895951501</c:v>
                </c:pt>
                <c:pt idx="365">
                  <c:v>205.37268255769899</c:v>
                </c:pt>
                <c:pt idx="366">
                  <c:v>206.39424895951501</c:v>
                </c:pt>
                <c:pt idx="367">
                  <c:v>200.491865304578</c:v>
                </c:pt>
                <c:pt idx="368">
                  <c:v>197.805524025728</c:v>
                </c:pt>
                <c:pt idx="369">
                  <c:v>201.05940219447501</c:v>
                </c:pt>
                <c:pt idx="370">
                  <c:v>204.275444570563</c:v>
                </c:pt>
                <c:pt idx="371">
                  <c:v>201.66477487703301</c:v>
                </c:pt>
                <c:pt idx="372">
                  <c:v>205.63753310631799</c:v>
                </c:pt>
                <c:pt idx="373">
                  <c:v>200.90805902383599</c:v>
                </c:pt>
                <c:pt idx="374">
                  <c:v>201.77828225501301</c:v>
                </c:pt>
                <c:pt idx="375">
                  <c:v>200.264850548618</c:v>
                </c:pt>
                <c:pt idx="376">
                  <c:v>200.79455164585599</c:v>
                </c:pt>
                <c:pt idx="377">
                  <c:v>193.75709421112299</c:v>
                </c:pt>
                <c:pt idx="378">
                  <c:v>195.08134695421799</c:v>
                </c:pt>
                <c:pt idx="379">
                  <c:v>198.94059780552399</c:v>
                </c:pt>
                <c:pt idx="380">
                  <c:v>198.448732500945</c:v>
                </c:pt>
                <c:pt idx="381">
                  <c:v>203.44305713204599</c:v>
                </c:pt>
                <c:pt idx="382">
                  <c:v>203.97275822928401</c:v>
                </c:pt>
                <c:pt idx="383">
                  <c:v>200.30268634127799</c:v>
                </c:pt>
                <c:pt idx="384">
                  <c:v>202.080968596292</c:v>
                </c:pt>
                <c:pt idx="385">
                  <c:v>199.31895573212199</c:v>
                </c:pt>
                <c:pt idx="386">
                  <c:v>198.562239878925</c:v>
                </c:pt>
                <c:pt idx="387">
                  <c:v>197.31365872115001</c:v>
                </c:pt>
                <c:pt idx="388">
                  <c:v>197.65418085508799</c:v>
                </c:pt>
                <c:pt idx="389">
                  <c:v>198.48656829360499</c:v>
                </c:pt>
                <c:pt idx="390">
                  <c:v>195.043511161558</c:v>
                </c:pt>
                <c:pt idx="391">
                  <c:v>197.465001891789</c:v>
                </c:pt>
                <c:pt idx="392">
                  <c:v>204.42678774120299</c:v>
                </c:pt>
                <c:pt idx="393">
                  <c:v>209.49678395762299</c:v>
                </c:pt>
                <c:pt idx="394">
                  <c:v>208.626560726447</c:v>
                </c:pt>
                <c:pt idx="395">
                  <c:v>206.696935300794</c:v>
                </c:pt>
                <c:pt idx="396">
                  <c:v>207.64283011729</c:v>
                </c:pt>
                <c:pt idx="397">
                  <c:v>211.31290200529699</c:v>
                </c:pt>
                <c:pt idx="398">
                  <c:v>214.52894438138401</c:v>
                </c:pt>
                <c:pt idx="399">
                  <c:v>212.44797578509201</c:v>
                </c:pt>
                <c:pt idx="400">
                  <c:v>210.44267877412</c:v>
                </c:pt>
                <c:pt idx="401">
                  <c:v>212.18312523647299</c:v>
                </c:pt>
                <c:pt idx="402">
                  <c:v>212.44797578509201</c:v>
                </c:pt>
                <c:pt idx="403">
                  <c:v>208.47521755580701</c:v>
                </c:pt>
                <c:pt idx="404">
                  <c:v>210.556186152099</c:v>
                </c:pt>
                <c:pt idx="405">
                  <c:v>211.653424139235</c:v>
                </c:pt>
                <c:pt idx="406">
                  <c:v>214.415437003405</c:v>
                </c:pt>
                <c:pt idx="407">
                  <c:v>211.91827468785399</c:v>
                </c:pt>
                <c:pt idx="408">
                  <c:v>216.118047673098</c:v>
                </c:pt>
                <c:pt idx="409">
                  <c:v>213.77222852818699</c:v>
                </c:pt>
                <c:pt idx="410">
                  <c:v>214.37760121074501</c:v>
                </c:pt>
                <c:pt idx="411">
                  <c:v>214.71812334468399</c:v>
                </c:pt>
                <c:pt idx="412">
                  <c:v>215.32349602724099</c:v>
                </c:pt>
                <c:pt idx="413">
                  <c:v>212.82633371169101</c:v>
                </c:pt>
                <c:pt idx="414">
                  <c:v>211.69125993189499</c:v>
                </c:pt>
                <c:pt idx="415">
                  <c:v>212.82633371169101</c:v>
                </c:pt>
                <c:pt idx="416">
                  <c:v>211.880438895194</c:v>
                </c:pt>
                <c:pt idx="417">
                  <c:v>212.599318955732</c:v>
                </c:pt>
                <c:pt idx="418">
                  <c:v>213.77222852818699</c:v>
                </c:pt>
                <c:pt idx="419">
                  <c:v>219.10707529322701</c:v>
                </c:pt>
                <c:pt idx="420">
                  <c:v>220.58267120696101</c:v>
                </c:pt>
                <c:pt idx="421">
                  <c:v>220.35565645100201</c:v>
                </c:pt>
                <c:pt idx="422">
                  <c:v>218.57737419598899</c:v>
                </c:pt>
                <c:pt idx="423">
                  <c:v>218.76655315928801</c:v>
                </c:pt>
                <c:pt idx="424">
                  <c:v>219.788119561104</c:v>
                </c:pt>
                <c:pt idx="425">
                  <c:v>217.17744986757401</c:v>
                </c:pt>
                <c:pt idx="426">
                  <c:v>219.144911085887</c:v>
                </c:pt>
                <c:pt idx="427">
                  <c:v>220.20431328036301</c:v>
                </c:pt>
                <c:pt idx="428">
                  <c:v>223.382519863791</c:v>
                </c:pt>
                <c:pt idx="429">
                  <c:v>220.88535754823999</c:v>
                </c:pt>
                <c:pt idx="430">
                  <c:v>216.04237608777899</c:v>
                </c:pt>
                <c:pt idx="431">
                  <c:v>216.723420355656</c:v>
                </c:pt>
                <c:pt idx="432">
                  <c:v>222.209610291335</c:v>
                </c:pt>
                <c:pt idx="433">
                  <c:v>222.550132425274</c:v>
                </c:pt>
                <c:pt idx="434">
                  <c:v>223.79871358304899</c:v>
                </c:pt>
                <c:pt idx="435">
                  <c:v>224.93378736284501</c:v>
                </c:pt>
                <c:pt idx="436">
                  <c:v>225.009458948164</c:v>
                </c:pt>
                <c:pt idx="437">
                  <c:v>224.93378736284501</c:v>
                </c:pt>
                <c:pt idx="438">
                  <c:v>224.89595157018499</c:v>
                </c:pt>
                <c:pt idx="439">
                  <c:v>224.10139992432801</c:v>
                </c:pt>
                <c:pt idx="440">
                  <c:v>225.42565266742301</c:v>
                </c:pt>
                <c:pt idx="441">
                  <c:v>226.97692016647699</c:v>
                </c:pt>
                <c:pt idx="442">
                  <c:v>225.87968217934099</c:v>
                </c:pt>
                <c:pt idx="443">
                  <c:v>225.53916004540201</c:v>
                </c:pt>
                <c:pt idx="444">
                  <c:v>229.32273931138801</c:v>
                </c:pt>
                <c:pt idx="445">
                  <c:v>224.70677260688601</c:v>
                </c:pt>
                <c:pt idx="446">
                  <c:v>225.085130533484</c:v>
                </c:pt>
                <c:pt idx="447">
                  <c:v>227.01475595913701</c:v>
                </c:pt>
                <c:pt idx="448">
                  <c:v>227.58229284903501</c:v>
                </c:pt>
                <c:pt idx="449">
                  <c:v>227.58229284903501</c:v>
                </c:pt>
                <c:pt idx="450">
                  <c:v>223.19334090049099</c:v>
                </c:pt>
                <c:pt idx="451">
                  <c:v>227.80930760499399</c:v>
                </c:pt>
                <c:pt idx="452">
                  <c:v>229.05788876276901</c:v>
                </c:pt>
                <c:pt idx="453">
                  <c:v>226.10669693529999</c:v>
                </c:pt>
                <c:pt idx="454">
                  <c:v>225.38781687476299</c:v>
                </c:pt>
                <c:pt idx="455">
                  <c:v>227.58229284903501</c:v>
                </c:pt>
                <c:pt idx="456">
                  <c:v>232.349602724177</c:v>
                </c:pt>
                <c:pt idx="457">
                  <c:v>234.73325766174801</c:v>
                </c:pt>
                <c:pt idx="458">
                  <c:v>234.99810821036701</c:v>
                </c:pt>
                <c:pt idx="459">
                  <c:v>233.97654180855</c:v>
                </c:pt>
                <c:pt idx="460">
                  <c:v>235.300794551645</c:v>
                </c:pt>
                <c:pt idx="461">
                  <c:v>234.61975028376801</c:v>
                </c:pt>
                <c:pt idx="462">
                  <c:v>235.56564510026399</c:v>
                </c:pt>
                <c:pt idx="463">
                  <c:v>235.37646613696501</c:v>
                </c:pt>
                <c:pt idx="464">
                  <c:v>234.50624290578801</c:v>
                </c:pt>
                <c:pt idx="465">
                  <c:v>231.895573212258</c:v>
                </c:pt>
                <c:pt idx="466">
                  <c:v>235.527809307604</c:v>
                </c:pt>
                <c:pt idx="467">
                  <c:v>236.54937570942101</c:v>
                </c:pt>
                <c:pt idx="468">
                  <c:v>236.66288308739999</c:v>
                </c:pt>
                <c:pt idx="469">
                  <c:v>234.544078698448</c:v>
                </c:pt>
                <c:pt idx="470">
                  <c:v>234.317063942489</c:v>
                </c:pt>
                <c:pt idx="471">
                  <c:v>234.77109345440701</c:v>
                </c:pt>
                <c:pt idx="472">
                  <c:v>233.484676503972</c:v>
                </c:pt>
                <c:pt idx="473">
                  <c:v>233.44684071131201</c:v>
                </c:pt>
                <c:pt idx="474">
                  <c:v>231.895573212258</c:v>
                </c:pt>
                <c:pt idx="475">
                  <c:v>232.387438516836</c:v>
                </c:pt>
                <c:pt idx="476">
                  <c:v>235.527809307604</c:v>
                </c:pt>
                <c:pt idx="477">
                  <c:v>235.71698827090401</c:v>
                </c:pt>
                <c:pt idx="478">
                  <c:v>231.55505107831999</c:v>
                </c:pt>
                <c:pt idx="479">
                  <c:v>233.711691259931</c:v>
                </c:pt>
                <c:pt idx="480">
                  <c:v>232.31176693151701</c:v>
                </c:pt>
                <c:pt idx="481">
                  <c:v>230.94967839576199</c:v>
                </c:pt>
                <c:pt idx="482">
                  <c:v>231.025349981082</c:v>
                </c:pt>
                <c:pt idx="483">
                  <c:v>234.01437760120999</c:v>
                </c:pt>
                <c:pt idx="484">
                  <c:v>235.641316685584</c:v>
                </c:pt>
                <c:pt idx="485">
                  <c:v>238.10064320847499</c:v>
                </c:pt>
                <c:pt idx="486">
                  <c:v>237.835792659856</c:v>
                </c:pt>
                <c:pt idx="487">
                  <c:v>238.36549375709399</c:v>
                </c:pt>
                <c:pt idx="488">
                  <c:v>236.09534619750201</c:v>
                </c:pt>
                <c:pt idx="489">
                  <c:v>232.349602724177</c:v>
                </c:pt>
                <c:pt idx="490">
                  <c:v>233.37116912599299</c:v>
                </c:pt>
                <c:pt idx="491">
                  <c:v>233.06848278471401</c:v>
                </c:pt>
                <c:pt idx="492">
                  <c:v>229.701097237987</c:v>
                </c:pt>
                <c:pt idx="493">
                  <c:v>227.09042754445699</c:v>
                </c:pt>
                <c:pt idx="494">
                  <c:v>225.53916004540201</c:v>
                </c:pt>
                <c:pt idx="495">
                  <c:v>220.620506999621</c:v>
                </c:pt>
                <c:pt idx="496">
                  <c:v>219.33409004918599</c:v>
                </c:pt>
                <c:pt idx="497">
                  <c:v>219.06923950056699</c:v>
                </c:pt>
                <c:pt idx="498">
                  <c:v>217.707150964812</c:v>
                </c:pt>
                <c:pt idx="499">
                  <c:v>222.436625047294</c:v>
                </c:pt>
                <c:pt idx="500">
                  <c:v>222.24744608399499</c:v>
                </c:pt>
                <c:pt idx="501">
                  <c:v>223.98789254634801</c:v>
                </c:pt>
                <c:pt idx="502">
                  <c:v>227.279606507756</c:v>
                </c:pt>
                <c:pt idx="503">
                  <c:v>227.506621263715</c:v>
                </c:pt>
                <c:pt idx="504">
                  <c:v>226.22020431327999</c:v>
                </c:pt>
                <c:pt idx="505">
                  <c:v>228.14982973893299</c:v>
                </c:pt>
                <c:pt idx="506">
                  <c:v>228.263337116912</c:v>
                </c:pt>
                <c:pt idx="507">
                  <c:v>225.76617480136201</c:v>
                </c:pt>
                <c:pt idx="508">
                  <c:v>227.998486568293</c:v>
                </c:pt>
                <c:pt idx="509">
                  <c:v>231.59288687097899</c:v>
                </c:pt>
                <c:pt idx="510">
                  <c:v>231.97124479757801</c:v>
                </c:pt>
                <c:pt idx="511">
                  <c:v>226.74990541051801</c:v>
                </c:pt>
                <c:pt idx="512">
                  <c:v>221.944759742716</c:v>
                </c:pt>
                <c:pt idx="513">
                  <c:v>224.025728339008</c:v>
                </c:pt>
                <c:pt idx="514">
                  <c:v>229.66326144532701</c:v>
                </c:pt>
                <c:pt idx="515">
                  <c:v>226.447219069239</c:v>
                </c:pt>
                <c:pt idx="516">
                  <c:v>221.604237608777</c:v>
                </c:pt>
                <c:pt idx="517">
                  <c:v>222.701475595913</c:v>
                </c:pt>
                <c:pt idx="518">
                  <c:v>226.74990541051801</c:v>
                </c:pt>
                <c:pt idx="519">
                  <c:v>224.29057888762699</c:v>
                </c:pt>
                <c:pt idx="520">
                  <c:v>223.98789254634801</c:v>
                </c:pt>
                <c:pt idx="521">
                  <c:v>223.64737041241</c:v>
                </c:pt>
                <c:pt idx="522">
                  <c:v>223.874385168369</c:v>
                </c:pt>
                <c:pt idx="523">
                  <c:v>218.88006053726801</c:v>
                </c:pt>
                <c:pt idx="524">
                  <c:v>218.31252364737</c:v>
                </c:pt>
                <c:pt idx="525">
                  <c:v>216.988270904275</c:v>
                </c:pt>
                <c:pt idx="526">
                  <c:v>213.16685584562899</c:v>
                </c:pt>
                <c:pt idx="527">
                  <c:v>211.161558834657</c:v>
                </c:pt>
                <c:pt idx="528">
                  <c:v>209.458948164964</c:v>
                </c:pt>
                <c:pt idx="529">
                  <c:v>211.502080968596</c:v>
                </c:pt>
                <c:pt idx="530">
                  <c:v>215.96670450245901</c:v>
                </c:pt>
                <c:pt idx="531">
                  <c:v>214.793794930003</c:v>
                </c:pt>
                <c:pt idx="532">
                  <c:v>215.77752553916</c:v>
                </c:pt>
                <c:pt idx="533">
                  <c:v>217.89632992811099</c:v>
                </c:pt>
                <c:pt idx="534">
                  <c:v>222.436625047294</c:v>
                </c:pt>
                <c:pt idx="535">
                  <c:v>220.80968596292001</c:v>
                </c:pt>
                <c:pt idx="536">
                  <c:v>219.97729852440401</c:v>
                </c:pt>
                <c:pt idx="537">
                  <c:v>220.96102913356</c:v>
                </c:pt>
                <c:pt idx="538">
                  <c:v>219.18274687854699</c:v>
                </c:pt>
                <c:pt idx="539">
                  <c:v>220.69617858494101</c:v>
                </c:pt>
                <c:pt idx="540">
                  <c:v>220.43132803632199</c:v>
                </c:pt>
                <c:pt idx="541">
                  <c:v>221.225879682179</c:v>
                </c:pt>
                <c:pt idx="542">
                  <c:v>223.30684827847099</c:v>
                </c:pt>
                <c:pt idx="543">
                  <c:v>222.66363980325301</c:v>
                </c:pt>
                <c:pt idx="544">
                  <c:v>223.23117669315101</c:v>
                </c:pt>
                <c:pt idx="545">
                  <c:v>224.55542943624599</c:v>
                </c:pt>
                <c:pt idx="546">
                  <c:v>224.70677260688601</c:v>
                </c:pt>
                <c:pt idx="547">
                  <c:v>225.53916004540201</c:v>
                </c:pt>
                <c:pt idx="548">
                  <c:v>227.96065077563301</c:v>
                </c:pt>
                <c:pt idx="549">
                  <c:v>230.49564888384401</c:v>
                </c:pt>
                <c:pt idx="550">
                  <c:v>228.03632236095299</c:v>
                </c:pt>
                <c:pt idx="551">
                  <c:v>232.65228906545499</c:v>
                </c:pt>
                <c:pt idx="552">
                  <c:v>232.16042376087699</c:v>
                </c:pt>
                <c:pt idx="553">
                  <c:v>230.11729095724499</c:v>
                </c:pt>
                <c:pt idx="554">
                  <c:v>231.85773741959801</c:v>
                </c:pt>
                <c:pt idx="555">
                  <c:v>233.18199016269301</c:v>
                </c:pt>
                <c:pt idx="556">
                  <c:v>234.544078698448</c:v>
                </c:pt>
                <c:pt idx="557">
                  <c:v>246.50018917896301</c:v>
                </c:pt>
                <c:pt idx="558">
                  <c:v>253.04578130911801</c:v>
                </c:pt>
                <c:pt idx="559">
                  <c:v>248.505486189935</c:v>
                </c:pt>
                <c:pt idx="560">
                  <c:v>250.094589481649</c:v>
                </c:pt>
                <c:pt idx="561">
                  <c:v>250.01891789632899</c:v>
                </c:pt>
                <c:pt idx="562">
                  <c:v>249.79190314037001</c:v>
                </c:pt>
                <c:pt idx="563">
                  <c:v>251.22966326144501</c:v>
                </c:pt>
                <c:pt idx="564">
                  <c:v>248.69466515323401</c:v>
                </c:pt>
                <c:pt idx="565">
                  <c:v>251.45667801740399</c:v>
                </c:pt>
                <c:pt idx="566">
                  <c:v>251.07832009080499</c:v>
                </c:pt>
                <c:pt idx="567">
                  <c:v>256.22398789254601</c:v>
                </c:pt>
                <c:pt idx="568">
                  <c:v>258.418463866818</c:v>
                </c:pt>
                <c:pt idx="569">
                  <c:v>254.10518350359399</c:v>
                </c:pt>
                <c:pt idx="570">
                  <c:v>254.52137722285201</c:v>
                </c:pt>
                <c:pt idx="571">
                  <c:v>255.278093076049</c:v>
                </c:pt>
                <c:pt idx="572">
                  <c:v>256.71585319712398</c:v>
                </c:pt>
                <c:pt idx="573">
                  <c:v>254.63488460083201</c:v>
                </c:pt>
                <c:pt idx="574">
                  <c:v>250.85130533484599</c:v>
                </c:pt>
                <c:pt idx="575">
                  <c:v>250.58645478622699</c:v>
                </c:pt>
                <c:pt idx="576">
                  <c:v>251.040484298146</c:v>
                </c:pt>
                <c:pt idx="577">
                  <c:v>255.61861520998801</c:v>
                </c:pt>
                <c:pt idx="578">
                  <c:v>258.683314415437</c:v>
                </c:pt>
                <c:pt idx="579">
                  <c:v>256.488838441165</c:v>
                </c:pt>
                <c:pt idx="580">
                  <c:v>253.348467650397</c:v>
                </c:pt>
                <c:pt idx="581">
                  <c:v>254.40786984487301</c:v>
                </c:pt>
                <c:pt idx="582">
                  <c:v>251.60802118804301</c:v>
                </c:pt>
                <c:pt idx="583">
                  <c:v>248.127128263337</c:v>
                </c:pt>
                <c:pt idx="584">
                  <c:v>247.82444192205801</c:v>
                </c:pt>
                <c:pt idx="585">
                  <c:v>247.71093454407799</c:v>
                </c:pt>
                <c:pt idx="586">
                  <c:v>245.89481649640501</c:v>
                </c:pt>
                <c:pt idx="587">
                  <c:v>241.73287930382099</c:v>
                </c:pt>
                <c:pt idx="588">
                  <c:v>246.311010215664</c:v>
                </c:pt>
                <c:pt idx="589">
                  <c:v>247.97578509269701</c:v>
                </c:pt>
                <c:pt idx="590">
                  <c:v>245.25160802118799</c:v>
                </c:pt>
                <c:pt idx="591">
                  <c:v>245.100264850548</c:v>
                </c:pt>
                <c:pt idx="592">
                  <c:v>245.78130911842601</c:v>
                </c:pt>
                <c:pt idx="593">
                  <c:v>246.95421869088099</c:v>
                </c:pt>
                <c:pt idx="594">
                  <c:v>247.521755580779</c:v>
                </c:pt>
                <c:pt idx="595">
                  <c:v>246.23533863034399</c:v>
                </c:pt>
                <c:pt idx="596">
                  <c:v>246.76503972758201</c:v>
                </c:pt>
                <c:pt idx="597">
                  <c:v>247.33257661747999</c:v>
                </c:pt>
                <c:pt idx="598">
                  <c:v>249.18653045781301</c:v>
                </c:pt>
                <c:pt idx="599">
                  <c:v>251.07832009080499</c:v>
                </c:pt>
                <c:pt idx="600">
                  <c:v>253.49981082103599</c:v>
                </c:pt>
                <c:pt idx="601">
                  <c:v>255.58077941732799</c:v>
                </c:pt>
                <c:pt idx="602">
                  <c:v>261.218312523647</c:v>
                </c:pt>
                <c:pt idx="603">
                  <c:v>264.58569807037401</c:v>
                </c:pt>
                <c:pt idx="604">
                  <c:v>261.18047673098698</c:v>
                </c:pt>
                <c:pt idx="605">
                  <c:v>261.06696935300698</c:v>
                </c:pt>
                <c:pt idx="606">
                  <c:v>261.63450624290499</c:v>
                </c:pt>
                <c:pt idx="607">
                  <c:v>258.83465758607599</c:v>
                </c:pt>
                <c:pt idx="608">
                  <c:v>260.234581914491</c:v>
                </c:pt>
                <c:pt idx="609">
                  <c:v>260.91562618236799</c:v>
                </c:pt>
                <c:pt idx="610">
                  <c:v>260.27241770715</c:v>
                </c:pt>
                <c:pt idx="611">
                  <c:v>262.08853575482402</c:v>
                </c:pt>
                <c:pt idx="612">
                  <c:v>259.36435868331398</c:v>
                </c:pt>
                <c:pt idx="613">
                  <c:v>264.24517593643498</c:v>
                </c:pt>
                <c:pt idx="614">
                  <c:v>260.87779038970803</c:v>
                </c:pt>
                <c:pt idx="615">
                  <c:v>263.98032538781598</c:v>
                </c:pt>
                <c:pt idx="616">
                  <c:v>261.369655694286</c:v>
                </c:pt>
                <c:pt idx="617">
                  <c:v>260.91562618236799</c:v>
                </c:pt>
                <c:pt idx="618">
                  <c:v>260.46159667044998</c:v>
                </c:pt>
                <c:pt idx="619">
                  <c:v>255.31592886870899</c:v>
                </c:pt>
                <c:pt idx="620">
                  <c:v>271.509648127128</c:v>
                </c:pt>
                <c:pt idx="621">
                  <c:v>270.03405221339301</c:v>
                </c:pt>
                <c:pt idx="622">
                  <c:v>269.35300794551603</c:v>
                </c:pt>
                <c:pt idx="623">
                  <c:v>265.03972758229202</c:v>
                </c:pt>
                <c:pt idx="624">
                  <c:v>266.59099508134602</c:v>
                </c:pt>
                <c:pt idx="625">
                  <c:v>259.288687097994</c:v>
                </c:pt>
                <c:pt idx="626">
                  <c:v>260.76428301172899</c:v>
                </c:pt>
                <c:pt idx="627">
                  <c:v>246.72720393492199</c:v>
                </c:pt>
                <c:pt idx="628">
                  <c:v>258.26712069617798</c:v>
                </c:pt>
                <c:pt idx="629">
                  <c:v>249.86757472568999</c:v>
                </c:pt>
                <c:pt idx="630">
                  <c:v>252.62958758985999</c:v>
                </c:pt>
                <c:pt idx="631">
                  <c:v>261.74801362088499</c:v>
                </c:pt>
                <c:pt idx="632">
                  <c:v>261.33181990162598</c:v>
                </c:pt>
                <c:pt idx="633">
                  <c:v>267.00718880060498</c:v>
                </c:pt>
                <c:pt idx="634">
                  <c:v>268.747635262958</c:v>
                </c:pt>
                <c:pt idx="635">
                  <c:v>264.69920544835401</c:v>
                </c:pt>
                <c:pt idx="636">
                  <c:v>252.47824441922</c:v>
                </c:pt>
                <c:pt idx="637">
                  <c:v>250.69996216420699</c:v>
                </c:pt>
                <c:pt idx="638">
                  <c:v>259.02383654937501</c:v>
                </c:pt>
                <c:pt idx="639">
                  <c:v>257.24555429436202</c:v>
                </c:pt>
                <c:pt idx="640">
                  <c:v>254.71055618615199</c:v>
                </c:pt>
                <c:pt idx="641">
                  <c:v>257.77525539160001</c:v>
                </c:pt>
                <c:pt idx="642">
                  <c:v>264.131668558456</c:v>
                </c:pt>
                <c:pt idx="643">
                  <c:v>267.23420355656401</c:v>
                </c:pt>
                <c:pt idx="644">
                  <c:v>269.580022701475</c:v>
                </c:pt>
                <c:pt idx="645">
                  <c:v>267.99091940976098</c:v>
                </c:pt>
                <c:pt idx="646">
                  <c:v>265.64510026484999</c:v>
                </c:pt>
                <c:pt idx="647">
                  <c:v>265.60726447219002</c:v>
                </c:pt>
                <c:pt idx="648">
                  <c:v>273.212258796821</c:v>
                </c:pt>
                <c:pt idx="649">
                  <c:v>271.81233446840702</c:v>
                </c:pt>
                <c:pt idx="650">
                  <c:v>265.38024971623099</c:v>
                </c:pt>
                <c:pt idx="651">
                  <c:v>269.958380628074</c:v>
                </c:pt>
                <c:pt idx="652">
                  <c:v>274.38516836927698</c:v>
                </c:pt>
                <c:pt idx="653">
                  <c:v>284.714339765418</c:v>
                </c:pt>
                <c:pt idx="654">
                  <c:v>284.79001135073702</c:v>
                </c:pt>
                <c:pt idx="655">
                  <c:v>287.892546348846</c:v>
                </c:pt>
                <c:pt idx="656">
                  <c:v>286.79530836171</c:v>
                </c:pt>
                <c:pt idx="657">
                  <c:v>285.39538403329499</c:v>
                </c:pt>
                <c:pt idx="658">
                  <c:v>280.855088914112</c:v>
                </c:pt>
                <c:pt idx="659">
                  <c:v>276.16345062429002</c:v>
                </c:pt>
                <c:pt idx="660">
                  <c:v>281.68747635262901</c:v>
                </c:pt>
                <c:pt idx="661">
                  <c:v>284.63866818009802</c:v>
                </c:pt>
                <c:pt idx="662">
                  <c:v>282.40635641316601</c:v>
                </c:pt>
                <c:pt idx="663">
                  <c:v>272.68255769958301</c:v>
                </c:pt>
                <c:pt idx="664">
                  <c:v>269.42867953083601</c:v>
                </c:pt>
                <c:pt idx="665">
                  <c:v>260.42376087779002</c:v>
                </c:pt>
                <c:pt idx="666">
                  <c:v>257.69958380627997</c:v>
                </c:pt>
                <c:pt idx="667">
                  <c:v>257.62391222096102</c:v>
                </c:pt>
                <c:pt idx="668">
                  <c:v>262.42905788876197</c:v>
                </c:pt>
                <c:pt idx="669">
                  <c:v>264.81271282633298</c:v>
                </c:pt>
                <c:pt idx="670">
                  <c:v>269.27733636019599</c:v>
                </c:pt>
                <c:pt idx="671">
                  <c:v>269.92054483541398</c:v>
                </c:pt>
                <c:pt idx="672">
                  <c:v>274.65001891789598</c:v>
                </c:pt>
                <c:pt idx="673">
                  <c:v>271.88800605372597</c:v>
                </c:pt>
                <c:pt idx="674">
                  <c:v>278.96329928111902</c:v>
                </c:pt>
                <c:pt idx="675">
                  <c:v>280.249716231555</c:v>
                </c:pt>
                <c:pt idx="676">
                  <c:v>277.56337495270498</c:v>
                </c:pt>
                <c:pt idx="677">
                  <c:v>277.75255391600399</c:v>
                </c:pt>
                <c:pt idx="678">
                  <c:v>270.525917517972</c:v>
                </c:pt>
                <c:pt idx="679">
                  <c:v>273.06091562618201</c:v>
                </c:pt>
                <c:pt idx="680">
                  <c:v>275.44457056375302</c:v>
                </c:pt>
                <c:pt idx="681">
                  <c:v>274.423004161937</c:v>
                </c:pt>
                <c:pt idx="682">
                  <c:v>271.660991297767</c:v>
                </c:pt>
                <c:pt idx="683">
                  <c:v>271.73666288308698</c:v>
                </c:pt>
                <c:pt idx="684">
                  <c:v>275.293227393113</c:v>
                </c:pt>
                <c:pt idx="685">
                  <c:v>277.71471812334403</c:v>
                </c:pt>
                <c:pt idx="686">
                  <c:v>271.85017026106601</c:v>
                </c:pt>
                <c:pt idx="687">
                  <c:v>265.64510026484999</c:v>
                </c:pt>
                <c:pt idx="688">
                  <c:v>267.27203934922397</c:v>
                </c:pt>
                <c:pt idx="689">
                  <c:v>270.10972379871299</c:v>
                </c:pt>
                <c:pt idx="690">
                  <c:v>269.61785849413502</c:v>
                </c:pt>
                <c:pt idx="691">
                  <c:v>271.01778282254998</c:v>
                </c:pt>
                <c:pt idx="692">
                  <c:v>273.70412410139897</c:v>
                </c:pt>
                <c:pt idx="693">
                  <c:v>261.937192584184</c:v>
                </c:pt>
                <c:pt idx="694">
                  <c:v>265.41808550889101</c:v>
                </c:pt>
                <c:pt idx="695">
                  <c:v>272.03934922436599</c:v>
                </c:pt>
                <c:pt idx="696">
                  <c:v>271.47181233446798</c:v>
                </c:pt>
                <c:pt idx="697">
                  <c:v>272.94740824820201</c:v>
                </c:pt>
                <c:pt idx="698">
                  <c:v>268.596292092319</c:v>
                </c:pt>
                <c:pt idx="699">
                  <c:v>265.45592130155097</c:v>
                </c:pt>
                <c:pt idx="700">
                  <c:v>267.27203934922397</c:v>
                </c:pt>
                <c:pt idx="701">
                  <c:v>264.88838441165302</c:v>
                </c:pt>
                <c:pt idx="702">
                  <c:v>271.81233446840702</c:v>
                </c:pt>
                <c:pt idx="703">
                  <c:v>268.747635262958</c:v>
                </c:pt>
                <c:pt idx="704">
                  <c:v>268.596292092319</c:v>
                </c:pt>
                <c:pt idx="705">
                  <c:v>274.80136208853497</c:v>
                </c:pt>
                <c:pt idx="706">
                  <c:v>278.01740446462298</c:v>
                </c:pt>
                <c:pt idx="707">
                  <c:v>285.13053348467599</c:v>
                </c:pt>
                <c:pt idx="708">
                  <c:v>285.01702610669599</c:v>
                </c:pt>
                <c:pt idx="709">
                  <c:v>283.42792281498203</c:v>
                </c:pt>
                <c:pt idx="710">
                  <c:v>286.18993567915197</c:v>
                </c:pt>
                <c:pt idx="711">
                  <c:v>284.29814604615899</c:v>
                </c:pt>
                <c:pt idx="712">
                  <c:v>284.79001135073702</c:v>
                </c:pt>
                <c:pt idx="713">
                  <c:v>280.59023836549301</c:v>
                </c:pt>
                <c:pt idx="714">
                  <c:v>284.22247446083901</c:v>
                </c:pt>
                <c:pt idx="715">
                  <c:v>281.76314793794899</c:v>
                </c:pt>
                <c:pt idx="716">
                  <c:v>279.56867196367699</c:v>
                </c:pt>
                <c:pt idx="717">
                  <c:v>274.61218312523602</c:v>
                </c:pt>
                <c:pt idx="718">
                  <c:v>274.95270525917499</c:v>
                </c:pt>
                <c:pt idx="719">
                  <c:v>275.89860007567103</c:v>
                </c:pt>
                <c:pt idx="720">
                  <c:v>276.65531592886799</c:v>
                </c:pt>
                <c:pt idx="721">
                  <c:v>281.46046159666997</c:v>
                </c:pt>
                <c:pt idx="722">
                  <c:v>289.36814226258002</c:v>
                </c:pt>
                <c:pt idx="723">
                  <c:v>260.15891032917102</c:v>
                </c:pt>
                <c:pt idx="724">
                  <c:v>247.029890276201</c:v>
                </c:pt>
                <c:pt idx="725">
                  <c:v>261.369655694286</c:v>
                </c:pt>
                <c:pt idx="726">
                  <c:v>257.207718501702</c:v>
                </c:pt>
                <c:pt idx="727">
                  <c:v>259.70488081725301</c:v>
                </c:pt>
                <c:pt idx="728">
                  <c:v>260.04540295119102</c:v>
                </c:pt>
                <c:pt idx="729">
                  <c:v>269.958380628074</c:v>
                </c:pt>
                <c:pt idx="730">
                  <c:v>269.12599318955699</c:v>
                </c:pt>
                <c:pt idx="731">
                  <c:v>271.28263337116903</c:v>
                </c:pt>
                <c:pt idx="732">
                  <c:v>269.20166477487697</c:v>
                </c:pt>
                <c:pt idx="733">
                  <c:v>270.03405221339301</c:v>
                </c:pt>
                <c:pt idx="734">
                  <c:v>271.774498675747</c:v>
                </c:pt>
                <c:pt idx="735">
                  <c:v>274.72569050321601</c:v>
                </c:pt>
                <c:pt idx="736">
                  <c:v>274.23382519863702</c:v>
                </c:pt>
                <c:pt idx="737">
                  <c:v>271.47181233446798</c:v>
                </c:pt>
                <c:pt idx="738">
                  <c:v>276.88233068482702</c:v>
                </c:pt>
                <c:pt idx="739">
                  <c:v>276.80665909950801</c:v>
                </c:pt>
                <c:pt idx="740">
                  <c:v>278.43359818388097</c:v>
                </c:pt>
                <c:pt idx="741">
                  <c:v>279.19031403707902</c:v>
                </c:pt>
                <c:pt idx="742">
                  <c:v>274.38516836927698</c:v>
                </c:pt>
                <c:pt idx="743">
                  <c:v>267.68823306848202</c:v>
                </c:pt>
                <c:pt idx="744">
                  <c:v>274.687854710556</c:v>
                </c:pt>
                <c:pt idx="745">
                  <c:v>280.022701475595</c:v>
                </c:pt>
                <c:pt idx="746">
                  <c:v>280.09837306091498</c:v>
                </c:pt>
                <c:pt idx="747">
                  <c:v>279.45516458569801</c:v>
                </c:pt>
                <c:pt idx="748">
                  <c:v>280.32538781687401</c:v>
                </c:pt>
                <c:pt idx="749">
                  <c:v>277.487703367385</c:v>
                </c:pt>
                <c:pt idx="750">
                  <c:v>281.46046159666997</c:v>
                </c:pt>
                <c:pt idx="751">
                  <c:v>284.63866818009802</c:v>
                </c:pt>
                <c:pt idx="752">
                  <c:v>286.56829360575102</c:v>
                </c:pt>
                <c:pt idx="753">
                  <c:v>283.27657964434297</c:v>
                </c:pt>
                <c:pt idx="754">
                  <c:v>281.119939462731</c:v>
                </c:pt>
                <c:pt idx="755">
                  <c:v>285.47105561861503</c:v>
                </c:pt>
                <c:pt idx="756">
                  <c:v>280.70374574347301</c:v>
                </c:pt>
                <c:pt idx="757">
                  <c:v>284.41165342413899</c:v>
                </c:pt>
                <c:pt idx="758">
                  <c:v>287.32500945894799</c:v>
                </c:pt>
                <c:pt idx="759">
                  <c:v>284.33598183881901</c:v>
                </c:pt>
                <c:pt idx="760">
                  <c:v>288.72493378736198</c:v>
                </c:pt>
                <c:pt idx="761">
                  <c:v>285.698070374574</c:v>
                </c:pt>
                <c:pt idx="762">
                  <c:v>290.23836549375699</c:v>
                </c:pt>
                <c:pt idx="763">
                  <c:v>294.02194475974198</c:v>
                </c:pt>
                <c:pt idx="764">
                  <c:v>292.69769201664701</c:v>
                </c:pt>
                <c:pt idx="765">
                  <c:v>295.19485433219802</c:v>
                </c:pt>
                <c:pt idx="766">
                  <c:v>295.11918274687798</c:v>
                </c:pt>
                <c:pt idx="767">
                  <c:v>293.340900491865</c:v>
                </c:pt>
                <c:pt idx="768">
                  <c:v>294.173287930382</c:v>
                </c:pt>
                <c:pt idx="769">
                  <c:v>295.308361710177</c:v>
                </c:pt>
                <c:pt idx="770">
                  <c:v>296.10291335603398</c:v>
                </c:pt>
                <c:pt idx="771">
                  <c:v>298.75141884222398</c:v>
                </c:pt>
                <c:pt idx="772">
                  <c:v>296.859629209231</c:v>
                </c:pt>
                <c:pt idx="773">
                  <c:v>299.167612561483</c:v>
                </c:pt>
                <c:pt idx="774">
                  <c:v>300.11350737797898</c:v>
                </c:pt>
                <c:pt idx="775">
                  <c:v>300.49186530457803</c:v>
                </c:pt>
                <c:pt idx="776">
                  <c:v>302.64850548618898</c:v>
                </c:pt>
                <c:pt idx="777">
                  <c:v>304.08626560726401</c:v>
                </c:pt>
                <c:pt idx="778">
                  <c:v>303.783579265985</c:v>
                </c:pt>
                <c:pt idx="779">
                  <c:v>301.39992432841399</c:v>
                </c:pt>
                <c:pt idx="780">
                  <c:v>301.77828225501298</c:v>
                </c:pt>
                <c:pt idx="781">
                  <c:v>305.10783200908003</c:v>
                </c:pt>
                <c:pt idx="782">
                  <c:v>303.06469920544799</c:v>
                </c:pt>
                <c:pt idx="783">
                  <c:v>308.92924706772601</c:v>
                </c:pt>
                <c:pt idx="784">
                  <c:v>312.67499054105099</c:v>
                </c:pt>
                <c:pt idx="785">
                  <c:v>309.95081346954203</c:v>
                </c:pt>
                <c:pt idx="786">
                  <c:v>311.04805145667802</c:v>
                </c:pt>
                <c:pt idx="787">
                  <c:v>311.880438895194</c:v>
                </c:pt>
                <c:pt idx="788">
                  <c:v>313.84790011350702</c:v>
                </c:pt>
                <c:pt idx="789">
                  <c:v>314.793794930003</c:v>
                </c:pt>
                <c:pt idx="790">
                  <c:v>312.06961785849398</c:v>
                </c:pt>
                <c:pt idx="791">
                  <c:v>318.539538403329</c:v>
                </c:pt>
                <c:pt idx="792">
                  <c:v>315.85319712447898</c:v>
                </c:pt>
                <c:pt idx="793">
                  <c:v>315.73968974650001</c:v>
                </c:pt>
                <c:pt idx="794">
                  <c:v>316.79909194097598</c:v>
                </c:pt>
                <c:pt idx="795">
                  <c:v>315.32349602724099</c:v>
                </c:pt>
                <c:pt idx="796">
                  <c:v>310.89670828603801</c:v>
                </c:pt>
                <c:pt idx="797">
                  <c:v>312.93984108966998</c:v>
                </c:pt>
                <c:pt idx="798">
                  <c:v>312.75066212637103</c:v>
                </c:pt>
                <c:pt idx="799">
                  <c:v>314.41543700340497</c:v>
                </c:pt>
                <c:pt idx="800">
                  <c:v>317.972001513431</c:v>
                </c:pt>
                <c:pt idx="801">
                  <c:v>316.34506242905701</c:v>
                </c:pt>
                <c:pt idx="802">
                  <c:v>308.96708286038501</c:v>
                </c:pt>
                <c:pt idx="803">
                  <c:v>313.84790011350702</c:v>
                </c:pt>
                <c:pt idx="804">
                  <c:v>318.00983730609101</c:v>
                </c:pt>
                <c:pt idx="805">
                  <c:v>307.07529322739299</c:v>
                </c:pt>
                <c:pt idx="806">
                  <c:v>306.09156261823603</c:v>
                </c:pt>
                <c:pt idx="807">
                  <c:v>314.30192962542498</c:v>
                </c:pt>
                <c:pt idx="808">
                  <c:v>327.39311388573498</c:v>
                </c:pt>
                <c:pt idx="809">
                  <c:v>325.27430949678302</c:v>
                </c:pt>
                <c:pt idx="810">
                  <c:v>323.72304199772901</c:v>
                </c:pt>
                <c:pt idx="811">
                  <c:v>319.97729852440398</c:v>
                </c:pt>
                <c:pt idx="812">
                  <c:v>323.68520620506899</c:v>
                </c:pt>
                <c:pt idx="813">
                  <c:v>320.88535754823999</c:v>
                </c:pt>
                <c:pt idx="814">
                  <c:v>319.18274687854699</c:v>
                </c:pt>
                <c:pt idx="815">
                  <c:v>317.85849413545202</c:v>
                </c:pt>
                <c:pt idx="816">
                  <c:v>315.58834657585999</c:v>
                </c:pt>
                <c:pt idx="817">
                  <c:v>313.16685584562902</c:v>
                </c:pt>
                <c:pt idx="818">
                  <c:v>314.03707907680598</c:v>
                </c:pt>
                <c:pt idx="819">
                  <c:v>314.86946651532298</c:v>
                </c:pt>
                <c:pt idx="820">
                  <c:v>312.59931895573197</c:v>
                </c:pt>
                <c:pt idx="821">
                  <c:v>315.02080968596198</c:v>
                </c:pt>
                <c:pt idx="822">
                  <c:v>318.804388951948</c:v>
                </c:pt>
                <c:pt idx="823">
                  <c:v>312.258796821793</c:v>
                </c:pt>
                <c:pt idx="824">
                  <c:v>306.46992054483502</c:v>
                </c:pt>
                <c:pt idx="825">
                  <c:v>310.74536511539901</c:v>
                </c:pt>
                <c:pt idx="826">
                  <c:v>310.70752932273899</c:v>
                </c:pt>
                <c:pt idx="827">
                  <c:v>307.56715853197102</c:v>
                </c:pt>
                <c:pt idx="828">
                  <c:v>310.97237987135799</c:v>
                </c:pt>
                <c:pt idx="829">
                  <c:v>314.11275066212602</c:v>
                </c:pt>
                <c:pt idx="830">
                  <c:v>315.77752553916002</c:v>
                </c:pt>
                <c:pt idx="831">
                  <c:v>308.92924706772601</c:v>
                </c:pt>
                <c:pt idx="832">
                  <c:v>305.48618993567902</c:v>
                </c:pt>
                <c:pt idx="833">
                  <c:v>295.68671963677599</c:v>
                </c:pt>
                <c:pt idx="834">
                  <c:v>298.97843359818302</c:v>
                </c:pt>
                <c:pt idx="835">
                  <c:v>300.41619371925799</c:v>
                </c:pt>
                <c:pt idx="836">
                  <c:v>308.13469542186903</c:v>
                </c:pt>
                <c:pt idx="837">
                  <c:v>306.92395005675297</c:v>
                </c:pt>
                <c:pt idx="838">
                  <c:v>308.17253121452802</c:v>
                </c:pt>
                <c:pt idx="839">
                  <c:v>306.96178584941299</c:v>
                </c:pt>
                <c:pt idx="840">
                  <c:v>308.66439651910702</c:v>
                </c:pt>
                <c:pt idx="841">
                  <c:v>310.89670828603801</c:v>
                </c:pt>
                <c:pt idx="842">
                  <c:v>324.32841468028698</c:v>
                </c:pt>
                <c:pt idx="843">
                  <c:v>322.814982973893</c:v>
                </c:pt>
                <c:pt idx="844">
                  <c:v>328.30117290957202</c:v>
                </c:pt>
                <c:pt idx="845">
                  <c:v>326.67423382519797</c:v>
                </c:pt>
                <c:pt idx="846">
                  <c:v>324.10139992432801</c:v>
                </c:pt>
                <c:pt idx="847">
                  <c:v>324.89595157018499</c:v>
                </c:pt>
                <c:pt idx="848">
                  <c:v>335.37646613696501</c:v>
                </c:pt>
                <c:pt idx="849">
                  <c:v>329.17139614074898</c:v>
                </c:pt>
                <c:pt idx="850">
                  <c:v>326.90124858115701</c:v>
                </c:pt>
                <c:pt idx="851">
                  <c:v>327.69580022701399</c:v>
                </c:pt>
                <c:pt idx="852">
                  <c:v>324.06356413166799</c:v>
                </c:pt>
                <c:pt idx="853">
                  <c:v>304.615966704502</c:v>
                </c:pt>
                <c:pt idx="854">
                  <c:v>305.82671206961697</c:v>
                </c:pt>
                <c:pt idx="855">
                  <c:v>309.231933409004</c:v>
                </c:pt>
                <c:pt idx="856">
                  <c:v>304.19977298524401</c:v>
                </c:pt>
                <c:pt idx="857">
                  <c:v>302.76201286416898</c:v>
                </c:pt>
                <c:pt idx="858">
                  <c:v>297.76768823306799</c:v>
                </c:pt>
                <c:pt idx="859">
                  <c:v>284.865682936057</c:v>
                </c:pt>
                <c:pt idx="860">
                  <c:v>296.17858494135402</c:v>
                </c:pt>
                <c:pt idx="861">
                  <c:v>293.37873628452502</c:v>
                </c:pt>
                <c:pt idx="862">
                  <c:v>291.411275066212</c:v>
                </c:pt>
                <c:pt idx="863">
                  <c:v>276.20128641694998</c:v>
                </c:pt>
                <c:pt idx="864">
                  <c:v>278.43359818388097</c:v>
                </c:pt>
                <c:pt idx="865">
                  <c:v>276.23912220961</c:v>
                </c:pt>
                <c:pt idx="866">
                  <c:v>283.50359440030201</c:v>
                </c:pt>
                <c:pt idx="867">
                  <c:v>280.28755202421399</c:v>
                </c:pt>
                <c:pt idx="868">
                  <c:v>275.97427166099101</c:v>
                </c:pt>
                <c:pt idx="869">
                  <c:v>276.61748013620797</c:v>
                </c:pt>
                <c:pt idx="870">
                  <c:v>276.12561483163</c:v>
                </c:pt>
                <c:pt idx="871">
                  <c:v>267.46121831252299</c:v>
                </c:pt>
                <c:pt idx="872">
                  <c:v>272.493378736284</c:v>
                </c:pt>
                <c:pt idx="873">
                  <c:v>274.687854710556</c:v>
                </c:pt>
                <c:pt idx="874">
                  <c:v>276.04994324631099</c:v>
                </c:pt>
                <c:pt idx="875">
                  <c:v>273.59061672342</c:v>
                </c:pt>
                <c:pt idx="876">
                  <c:v>272.72039349224298</c:v>
                </c:pt>
                <c:pt idx="877">
                  <c:v>279.37949300037798</c:v>
                </c:pt>
                <c:pt idx="878">
                  <c:v>275.02837684449401</c:v>
                </c:pt>
                <c:pt idx="879">
                  <c:v>276.27695800227002</c:v>
                </c:pt>
                <c:pt idx="880">
                  <c:v>277.03367385546699</c:v>
                </c:pt>
                <c:pt idx="881">
                  <c:v>276.99583806280702</c:v>
                </c:pt>
                <c:pt idx="882">
                  <c:v>276.20128641694998</c:v>
                </c:pt>
                <c:pt idx="883">
                  <c:v>276.04994324631099</c:v>
                </c:pt>
                <c:pt idx="884">
                  <c:v>276.20128641694998</c:v>
                </c:pt>
                <c:pt idx="885">
                  <c:v>275.89860007567103</c:v>
                </c:pt>
                <c:pt idx="886">
                  <c:v>276.503972758229</c:v>
                </c:pt>
                <c:pt idx="887">
                  <c:v>275.93643586833099</c:v>
                </c:pt>
                <c:pt idx="888">
                  <c:v>273.74195989405899</c:v>
                </c:pt>
                <c:pt idx="889">
                  <c:v>268.36927733636003</c:v>
                </c:pt>
                <c:pt idx="890">
                  <c:v>271.32046916382802</c:v>
                </c:pt>
                <c:pt idx="891">
                  <c:v>273.02307983352199</c:v>
                </c:pt>
                <c:pt idx="892">
                  <c:v>275.48240635641298</c:v>
                </c:pt>
                <c:pt idx="893">
                  <c:v>275.93643586833099</c:v>
                </c:pt>
                <c:pt idx="894">
                  <c:v>277.44986757472498</c:v>
                </c:pt>
                <c:pt idx="895">
                  <c:v>274.08248202799803</c:v>
                </c:pt>
                <c:pt idx="896">
                  <c:v>273.59061672342</c:v>
                </c:pt>
                <c:pt idx="897">
                  <c:v>277.44986757472498</c:v>
                </c:pt>
                <c:pt idx="898">
                  <c:v>278.43359818388097</c:v>
                </c:pt>
                <c:pt idx="899">
                  <c:v>287.36284525160801</c:v>
                </c:pt>
                <c:pt idx="900">
                  <c:v>286.416950435111</c:v>
                </c:pt>
                <c:pt idx="901">
                  <c:v>287.47635262958698</c:v>
                </c:pt>
                <c:pt idx="902">
                  <c:v>286.71963677639002</c:v>
                </c:pt>
                <c:pt idx="903">
                  <c:v>282.671206961785</c:v>
                </c:pt>
                <c:pt idx="904">
                  <c:v>282.10367007188802</c:v>
                </c:pt>
                <c:pt idx="905">
                  <c:v>285.81157775255298</c:v>
                </c:pt>
                <c:pt idx="906">
                  <c:v>284.37381763147903</c:v>
                </c:pt>
                <c:pt idx="907">
                  <c:v>280.06053726825502</c:v>
                </c:pt>
                <c:pt idx="908">
                  <c:v>286.49262202043099</c:v>
                </c:pt>
                <c:pt idx="909">
                  <c:v>291.524782444192</c:v>
                </c:pt>
                <c:pt idx="910">
                  <c:v>289.55732122587898</c:v>
                </c:pt>
                <c:pt idx="911">
                  <c:v>293.49224366250399</c:v>
                </c:pt>
                <c:pt idx="912">
                  <c:v>282.89822171774398</c:v>
                </c:pt>
                <c:pt idx="913">
                  <c:v>278.62277714718101</c:v>
                </c:pt>
                <c:pt idx="914">
                  <c:v>277.60121074536499</c:v>
                </c:pt>
                <c:pt idx="915">
                  <c:v>281.34695421868997</c:v>
                </c:pt>
                <c:pt idx="916">
                  <c:v>277.26068861142602</c:v>
                </c:pt>
                <c:pt idx="917">
                  <c:v>276.04994324631099</c:v>
                </c:pt>
                <c:pt idx="918">
                  <c:v>274.12031782065799</c:v>
                </c:pt>
                <c:pt idx="919">
                  <c:v>274.72569050321601</c:v>
                </c:pt>
                <c:pt idx="920">
                  <c:v>274.87703367385501</c:v>
                </c:pt>
                <c:pt idx="921">
                  <c:v>274.687854710556</c:v>
                </c:pt>
                <c:pt idx="922">
                  <c:v>273.02307983352199</c:v>
                </c:pt>
                <c:pt idx="923">
                  <c:v>271.28263337116903</c:v>
                </c:pt>
                <c:pt idx="924">
                  <c:v>268.89897843359802</c:v>
                </c:pt>
                <c:pt idx="925">
                  <c:v>268.67196367763898</c:v>
                </c:pt>
                <c:pt idx="926">
                  <c:v>267.15853197124397</c:v>
                </c:pt>
                <c:pt idx="927">
                  <c:v>267.763904653802</c:v>
                </c:pt>
                <c:pt idx="928">
                  <c:v>270.03405221339301</c:v>
                </c:pt>
                <c:pt idx="929">
                  <c:v>271.54748391978802</c:v>
                </c:pt>
                <c:pt idx="930">
                  <c:v>270.29890276201201</c:v>
                </c:pt>
                <c:pt idx="931">
                  <c:v>265.68293605751001</c:v>
                </c:pt>
                <c:pt idx="932">
                  <c:v>263.98032538781598</c:v>
                </c:pt>
                <c:pt idx="933">
                  <c:v>264.81271282633298</c:v>
                </c:pt>
                <c:pt idx="934">
                  <c:v>262.99659477865998</c:v>
                </c:pt>
                <c:pt idx="935">
                  <c:v>240.370790768066</c:v>
                </c:pt>
                <c:pt idx="936">
                  <c:v>234.58191449110799</c:v>
                </c:pt>
                <c:pt idx="937">
                  <c:v>233.29549754067301</c:v>
                </c:pt>
                <c:pt idx="938">
                  <c:v>241.089670828603</c:v>
                </c:pt>
                <c:pt idx="939">
                  <c:v>245.819144911085</c:v>
                </c:pt>
                <c:pt idx="940">
                  <c:v>248.27847143397599</c:v>
                </c:pt>
                <c:pt idx="941">
                  <c:v>250.73779795686701</c:v>
                </c:pt>
                <c:pt idx="942">
                  <c:v>250.62429057888701</c:v>
                </c:pt>
                <c:pt idx="943">
                  <c:v>247.862277714718</c:v>
                </c:pt>
                <c:pt idx="944">
                  <c:v>248.58115777525501</c:v>
                </c:pt>
                <c:pt idx="945">
                  <c:v>249.14869466515299</c:v>
                </c:pt>
                <c:pt idx="946">
                  <c:v>256.14831630722603</c:v>
                </c:pt>
                <c:pt idx="947">
                  <c:v>252.137722285281</c:v>
                </c:pt>
                <c:pt idx="948">
                  <c:v>252.251229663261</c:v>
                </c:pt>
                <c:pt idx="949">
                  <c:v>249.602724177071</c:v>
                </c:pt>
                <c:pt idx="950">
                  <c:v>252.81876655315901</c:v>
                </c:pt>
                <c:pt idx="951">
                  <c:v>250.170261066969</c:v>
                </c:pt>
                <c:pt idx="952">
                  <c:v>250.170261066969</c:v>
                </c:pt>
                <c:pt idx="953">
                  <c:v>255.01324252743001</c:v>
                </c:pt>
                <c:pt idx="954">
                  <c:v>254.74839197881099</c:v>
                </c:pt>
                <c:pt idx="955">
                  <c:v>254.29436246689301</c:v>
                </c:pt>
                <c:pt idx="956">
                  <c:v>258.569807037457</c:v>
                </c:pt>
                <c:pt idx="957">
                  <c:v>258.683314415437</c:v>
                </c:pt>
                <c:pt idx="958">
                  <c:v>258.00227014755899</c:v>
                </c:pt>
                <c:pt idx="959">
                  <c:v>257.472569050321</c:v>
                </c:pt>
                <c:pt idx="960">
                  <c:v>255.80779417328699</c:v>
                </c:pt>
                <c:pt idx="961">
                  <c:v>255.656451002648</c:v>
                </c:pt>
                <c:pt idx="962">
                  <c:v>252.856602345819</c:v>
                </c:pt>
                <c:pt idx="963">
                  <c:v>252.81876655315901</c:v>
                </c:pt>
                <c:pt idx="964">
                  <c:v>251.49451381006401</c:v>
                </c:pt>
                <c:pt idx="965">
                  <c:v>251.759364358683</c:v>
                </c:pt>
                <c:pt idx="966">
                  <c:v>249.86757472568999</c:v>
                </c:pt>
                <c:pt idx="967">
                  <c:v>248.31630722663601</c:v>
                </c:pt>
                <c:pt idx="968">
                  <c:v>249.18653045781301</c:v>
                </c:pt>
                <c:pt idx="969">
                  <c:v>249.716231555051</c:v>
                </c:pt>
                <c:pt idx="970">
                  <c:v>250.47294740824799</c:v>
                </c:pt>
                <c:pt idx="971">
                  <c:v>249.07302307983301</c:v>
                </c:pt>
                <c:pt idx="972">
                  <c:v>250.73779795686701</c:v>
                </c:pt>
                <c:pt idx="973">
                  <c:v>248.69466515323401</c:v>
                </c:pt>
                <c:pt idx="974">
                  <c:v>250.20809685962899</c:v>
                </c:pt>
                <c:pt idx="975">
                  <c:v>248.42981460461499</c:v>
                </c:pt>
                <c:pt idx="976">
                  <c:v>248.08929247067701</c:v>
                </c:pt>
                <c:pt idx="977">
                  <c:v>246.34884600832299</c:v>
                </c:pt>
                <c:pt idx="978">
                  <c:v>249.30003783579201</c:v>
                </c:pt>
                <c:pt idx="979">
                  <c:v>260.34808929246998</c:v>
                </c:pt>
                <c:pt idx="980">
                  <c:v>264.66136965569399</c:v>
                </c:pt>
                <c:pt idx="981">
                  <c:v>264.81271282633298</c:v>
                </c:pt>
                <c:pt idx="982">
                  <c:v>263.866818009837</c:v>
                </c:pt>
                <c:pt idx="983">
                  <c:v>261.483163072266</c:v>
                </c:pt>
                <c:pt idx="984">
                  <c:v>258.191449110858</c:v>
                </c:pt>
                <c:pt idx="985">
                  <c:v>258.00227014755899</c:v>
                </c:pt>
                <c:pt idx="986">
                  <c:v>261.67234203556501</c:v>
                </c:pt>
                <c:pt idx="987">
                  <c:v>262.92092319334</c:v>
                </c:pt>
                <c:pt idx="988">
                  <c:v>261.97502837684402</c:v>
                </c:pt>
                <c:pt idx="989">
                  <c:v>253.348467650397</c:v>
                </c:pt>
                <c:pt idx="990">
                  <c:v>251.68369277336299</c:v>
                </c:pt>
                <c:pt idx="991">
                  <c:v>252.743094967839</c:v>
                </c:pt>
                <c:pt idx="992">
                  <c:v>256.45100264850498</c:v>
                </c:pt>
                <c:pt idx="993">
                  <c:v>259.17517972001502</c:v>
                </c:pt>
                <c:pt idx="994">
                  <c:v>263.11010215663998</c:v>
                </c:pt>
                <c:pt idx="995">
                  <c:v>264.964055996973</c:v>
                </c:pt>
                <c:pt idx="996">
                  <c:v>259.288687097994</c:v>
                </c:pt>
                <c:pt idx="997">
                  <c:v>259.96973136587201</c:v>
                </c:pt>
                <c:pt idx="998">
                  <c:v>257.85092697691999</c:v>
                </c:pt>
                <c:pt idx="999">
                  <c:v>287.55202421490702</c:v>
                </c:pt>
                <c:pt idx="1000">
                  <c:v>283.95762391222001</c:v>
                </c:pt>
                <c:pt idx="1001">
                  <c:v>283.99545970487998</c:v>
                </c:pt>
                <c:pt idx="1002">
                  <c:v>288.15739689746499</c:v>
                </c:pt>
                <c:pt idx="1003">
                  <c:v>292.09231933409001</c:v>
                </c:pt>
                <c:pt idx="1004">
                  <c:v>290.76806659099498</c:v>
                </c:pt>
                <c:pt idx="1005">
                  <c:v>293.26522890654502</c:v>
                </c:pt>
                <c:pt idx="1006">
                  <c:v>292.58418463866798</c:v>
                </c:pt>
                <c:pt idx="1007">
                  <c:v>293.79493000378301</c:v>
                </c:pt>
                <c:pt idx="1008">
                  <c:v>294.51381006432001</c:v>
                </c:pt>
                <c:pt idx="1009">
                  <c:v>296.63261445327203</c:v>
                </c:pt>
                <c:pt idx="1010">
                  <c:v>298.71358304956402</c:v>
                </c:pt>
                <c:pt idx="1011">
                  <c:v>304.19977298524401</c:v>
                </c:pt>
                <c:pt idx="1012">
                  <c:v>299.09194097616302</c:v>
                </c:pt>
                <c:pt idx="1013">
                  <c:v>295.38403329549698</c:v>
                </c:pt>
                <c:pt idx="1014">
                  <c:v>298.75141884222398</c:v>
                </c:pt>
                <c:pt idx="1015">
                  <c:v>284.979190314037</c:v>
                </c:pt>
                <c:pt idx="1016">
                  <c:v>281.57396897464997</c:v>
                </c:pt>
                <c:pt idx="1017">
                  <c:v>282.44419220582603</c:v>
                </c:pt>
                <c:pt idx="1018">
                  <c:v>283.42792281498203</c:v>
                </c:pt>
                <c:pt idx="1019">
                  <c:v>284.79001135073702</c:v>
                </c:pt>
                <c:pt idx="1020">
                  <c:v>284.56299659477799</c:v>
                </c:pt>
                <c:pt idx="1021">
                  <c:v>285.47105561861503</c:v>
                </c:pt>
                <c:pt idx="1022">
                  <c:v>286.00075671585302</c:v>
                </c:pt>
                <c:pt idx="1023">
                  <c:v>282.74687854710498</c:v>
                </c:pt>
                <c:pt idx="1024">
                  <c:v>283.50359440030201</c:v>
                </c:pt>
                <c:pt idx="1025">
                  <c:v>275.141884222474</c:v>
                </c:pt>
                <c:pt idx="1026">
                  <c:v>271.28263337116903</c:v>
                </c:pt>
                <c:pt idx="1027">
                  <c:v>266.74233825198598</c:v>
                </c:pt>
                <c:pt idx="1028">
                  <c:v>275.06621263715402</c:v>
                </c:pt>
                <c:pt idx="1029">
                  <c:v>277.52553916004501</c:v>
                </c:pt>
                <c:pt idx="1030">
                  <c:v>281.119939462731</c:v>
                </c:pt>
                <c:pt idx="1031">
                  <c:v>278.055240257283</c:v>
                </c:pt>
                <c:pt idx="1032">
                  <c:v>281.952326901248</c:v>
                </c:pt>
                <c:pt idx="1033">
                  <c:v>286.49262202043099</c:v>
                </c:pt>
                <c:pt idx="1034">
                  <c:v>286.83314415437002</c:v>
                </c:pt>
                <c:pt idx="1035">
                  <c:v>291.33560348089202</c:v>
                </c:pt>
                <c:pt idx="1036">
                  <c:v>290.95724555429399</c:v>
                </c:pt>
                <c:pt idx="1037">
                  <c:v>291.82746878547101</c:v>
                </c:pt>
                <c:pt idx="1038">
                  <c:v>293.03821415058599</c:v>
                </c:pt>
                <c:pt idx="1039">
                  <c:v>291.10858872493299</c:v>
                </c:pt>
                <c:pt idx="1040">
                  <c:v>290.578887627695</c:v>
                </c:pt>
                <c:pt idx="1041">
                  <c:v>286.79530836171</c:v>
                </c:pt>
                <c:pt idx="1042">
                  <c:v>285.66023458191398</c:v>
                </c:pt>
                <c:pt idx="1043">
                  <c:v>286.64396519106998</c:v>
                </c:pt>
                <c:pt idx="1044">
                  <c:v>289.97351494513799</c:v>
                </c:pt>
                <c:pt idx="1045">
                  <c:v>286.530457813091</c:v>
                </c:pt>
                <c:pt idx="1046">
                  <c:v>291.60045402951101</c:v>
                </c:pt>
                <c:pt idx="1047">
                  <c:v>293.49224366250399</c:v>
                </c:pt>
                <c:pt idx="1048">
                  <c:v>293.26522890654502</c:v>
                </c:pt>
                <c:pt idx="1049">
                  <c:v>294.24895951570102</c:v>
                </c:pt>
                <c:pt idx="1050">
                  <c:v>305.56186152099798</c:v>
                </c:pt>
                <c:pt idx="1051">
                  <c:v>303.44305713204602</c:v>
                </c:pt>
                <c:pt idx="1052">
                  <c:v>305.18350359440001</c:v>
                </c:pt>
                <c:pt idx="1053">
                  <c:v>306.96178584941299</c:v>
                </c:pt>
                <c:pt idx="1054">
                  <c:v>309.194097616345</c:v>
                </c:pt>
                <c:pt idx="1055">
                  <c:v>305.94021944759697</c:v>
                </c:pt>
                <c:pt idx="1056">
                  <c:v>306.432084752175</c:v>
                </c:pt>
                <c:pt idx="1057">
                  <c:v>301.74044646235302</c:v>
                </c:pt>
                <c:pt idx="1058">
                  <c:v>302.57283390087002</c:v>
                </c:pt>
                <c:pt idx="1059">
                  <c:v>300.983730609156</c:v>
                </c:pt>
                <c:pt idx="1060">
                  <c:v>306.810442678774</c:v>
                </c:pt>
                <c:pt idx="1061">
                  <c:v>305.63753310631802</c:v>
                </c:pt>
                <c:pt idx="1062">
                  <c:v>301.92962542565198</c:v>
                </c:pt>
                <c:pt idx="1063">
                  <c:v>305.41051835035898</c:v>
                </c:pt>
                <c:pt idx="1064">
                  <c:v>303.48089292470598</c:v>
                </c:pt>
                <c:pt idx="1065">
                  <c:v>303.36738554672701</c:v>
                </c:pt>
                <c:pt idx="1066">
                  <c:v>302.04313280363198</c:v>
                </c:pt>
                <c:pt idx="1067">
                  <c:v>298.60007567158499</c:v>
                </c:pt>
                <c:pt idx="1068">
                  <c:v>298.789254634884</c:v>
                </c:pt>
                <c:pt idx="1069">
                  <c:v>300.22701475595898</c:v>
                </c:pt>
                <c:pt idx="1070">
                  <c:v>305.18350359440001</c:v>
                </c:pt>
                <c:pt idx="1071">
                  <c:v>307.529322739311</c:v>
                </c:pt>
                <c:pt idx="1072">
                  <c:v>304.65380249716202</c:v>
                </c:pt>
                <c:pt idx="1073">
                  <c:v>304.464623533863</c:v>
                </c:pt>
                <c:pt idx="1074">
                  <c:v>300.79455164585602</c:v>
                </c:pt>
                <c:pt idx="1075">
                  <c:v>305.90238365493701</c:v>
                </c:pt>
                <c:pt idx="1076">
                  <c:v>325.00945894816402</c:v>
                </c:pt>
                <c:pt idx="1077">
                  <c:v>319.22058267120599</c:v>
                </c:pt>
                <c:pt idx="1078">
                  <c:v>319.48543321982498</c:v>
                </c:pt>
                <c:pt idx="1079">
                  <c:v>326.10669693530002</c:v>
                </c:pt>
                <c:pt idx="1080">
                  <c:v>321.67990919409698</c:v>
                </c:pt>
                <c:pt idx="1081">
                  <c:v>314.49110858872399</c:v>
                </c:pt>
                <c:pt idx="1082">
                  <c:v>306.73477109345401</c:v>
                </c:pt>
                <c:pt idx="1083">
                  <c:v>312.59931895573197</c:v>
                </c:pt>
                <c:pt idx="1084">
                  <c:v>309.30760499432398</c:v>
                </c:pt>
                <c:pt idx="1085">
                  <c:v>302.38365493756999</c:v>
                </c:pt>
                <c:pt idx="1086">
                  <c:v>301.853953840332</c:v>
                </c:pt>
                <c:pt idx="1087">
                  <c:v>312.63715474839103</c:v>
                </c:pt>
                <c:pt idx="1088">
                  <c:v>310.55618615209897</c:v>
                </c:pt>
                <c:pt idx="1089">
                  <c:v>308.89141127506599</c:v>
                </c:pt>
                <c:pt idx="1090">
                  <c:v>307.56715853197102</c:v>
                </c:pt>
                <c:pt idx="1091">
                  <c:v>311.12372304199698</c:v>
                </c:pt>
                <c:pt idx="1092">
                  <c:v>307.79417328792999</c:v>
                </c:pt>
                <c:pt idx="1093">
                  <c:v>314.074914869466</c:v>
                </c:pt>
                <c:pt idx="1094">
                  <c:v>314.94513810064302</c:v>
                </c:pt>
                <c:pt idx="1095">
                  <c:v>305.82671206961697</c:v>
                </c:pt>
                <c:pt idx="1096">
                  <c:v>295.53537646613597</c:v>
                </c:pt>
                <c:pt idx="1097">
                  <c:v>296.06507756337402</c:v>
                </c:pt>
                <c:pt idx="1098">
                  <c:v>291.10858872493299</c:v>
                </c:pt>
                <c:pt idx="1099">
                  <c:v>292.47067726068798</c:v>
                </c:pt>
                <c:pt idx="1100">
                  <c:v>297.805524025728</c:v>
                </c:pt>
                <c:pt idx="1101">
                  <c:v>297.99470298902702</c:v>
                </c:pt>
                <c:pt idx="1102">
                  <c:v>299.77298524404</c:v>
                </c:pt>
                <c:pt idx="1103">
                  <c:v>300.52970109723702</c:v>
                </c:pt>
                <c:pt idx="1104">
                  <c:v>283.39008702232297</c:v>
                </c:pt>
                <c:pt idx="1105">
                  <c:v>260.49943246311</c:v>
                </c:pt>
                <c:pt idx="1106">
                  <c:v>262.315550510783</c:v>
                </c:pt>
                <c:pt idx="1107">
                  <c:v>264.69920544835401</c:v>
                </c:pt>
                <c:pt idx="1108">
                  <c:v>265.79644343548898</c:v>
                </c:pt>
                <c:pt idx="1109">
                  <c:v>276.01210745365103</c:v>
                </c:pt>
                <c:pt idx="1110">
                  <c:v>280.47673098751397</c:v>
                </c:pt>
                <c:pt idx="1111">
                  <c:v>281.00643208475202</c:v>
                </c:pt>
                <c:pt idx="1112">
                  <c:v>279.53083617101697</c:v>
                </c:pt>
                <c:pt idx="1113">
                  <c:v>278.58494135452099</c:v>
                </c:pt>
                <c:pt idx="1114">
                  <c:v>273.25009458948102</c:v>
                </c:pt>
                <c:pt idx="1115">
                  <c:v>272.493378736284</c:v>
                </c:pt>
                <c:pt idx="1116">
                  <c:v>277.336360196746</c:v>
                </c:pt>
                <c:pt idx="1117">
                  <c:v>275.17972001513402</c:v>
                </c:pt>
                <c:pt idx="1118">
                  <c:v>270.94211123722999</c:v>
                </c:pt>
                <c:pt idx="1119">
                  <c:v>267.38554672720301</c:v>
                </c:pt>
                <c:pt idx="1120">
                  <c:v>281.68747635262901</c:v>
                </c:pt>
                <c:pt idx="1121">
                  <c:v>278.77412031782001</c:v>
                </c:pt>
                <c:pt idx="1122">
                  <c:v>275.78509269769199</c:v>
                </c:pt>
                <c:pt idx="1123">
                  <c:v>276.35262958758898</c:v>
                </c:pt>
                <c:pt idx="1124">
                  <c:v>275.59591373439201</c:v>
                </c:pt>
                <c:pt idx="1125">
                  <c:v>275.59591373439201</c:v>
                </c:pt>
                <c:pt idx="1126">
                  <c:v>287.55202421490702</c:v>
                </c:pt>
                <c:pt idx="1127">
                  <c:v>295.308361710177</c:v>
                </c:pt>
                <c:pt idx="1128">
                  <c:v>292.357169882709</c:v>
                </c:pt>
                <c:pt idx="1129">
                  <c:v>299.09194097616302</c:v>
                </c:pt>
                <c:pt idx="1130">
                  <c:v>295.421869088157</c:v>
                </c:pt>
                <c:pt idx="1131">
                  <c:v>294.51381006432001</c:v>
                </c:pt>
                <c:pt idx="1132">
                  <c:v>293.45440786984398</c:v>
                </c:pt>
                <c:pt idx="1133">
                  <c:v>292.130155126749</c:v>
                </c:pt>
                <c:pt idx="1134">
                  <c:v>290.38970866439598</c:v>
                </c:pt>
                <c:pt idx="1135">
                  <c:v>288.87627695800199</c:v>
                </c:pt>
                <c:pt idx="1136">
                  <c:v>287.96821793416501</c:v>
                </c:pt>
                <c:pt idx="1137">
                  <c:v>289.55732122587898</c:v>
                </c:pt>
                <c:pt idx="1138">
                  <c:v>288.87627695800199</c:v>
                </c:pt>
                <c:pt idx="1139">
                  <c:v>288.27090427544402</c:v>
                </c:pt>
                <c:pt idx="1140">
                  <c:v>288.91411275066201</c:v>
                </c:pt>
                <c:pt idx="1141">
                  <c:v>291.146424517593</c:v>
                </c:pt>
                <c:pt idx="1142">
                  <c:v>287.24933787362801</c:v>
                </c:pt>
                <c:pt idx="1143">
                  <c:v>282.48202799848599</c:v>
                </c:pt>
                <c:pt idx="1144">
                  <c:v>280.36322360953397</c:v>
                </c:pt>
                <c:pt idx="1145">
                  <c:v>281.72531214528902</c:v>
                </c:pt>
                <c:pt idx="1146">
                  <c:v>283.881952326901</c:v>
                </c:pt>
                <c:pt idx="1147">
                  <c:v>284.82784714339698</c:v>
                </c:pt>
                <c:pt idx="1148">
                  <c:v>284.10896708285998</c:v>
                </c:pt>
                <c:pt idx="1149">
                  <c:v>283.46575860764199</c:v>
                </c:pt>
                <c:pt idx="1150">
                  <c:v>282.86038592508498</c:v>
                </c:pt>
                <c:pt idx="1151">
                  <c:v>284.63866818009802</c:v>
                </c:pt>
                <c:pt idx="1152">
                  <c:v>283.23874385168301</c:v>
                </c:pt>
                <c:pt idx="1153">
                  <c:v>283.39008702232297</c:v>
                </c:pt>
                <c:pt idx="1154">
                  <c:v>282.82255013242502</c:v>
                </c:pt>
                <c:pt idx="1155">
                  <c:v>286.18993567915197</c:v>
                </c:pt>
                <c:pt idx="1156">
                  <c:v>287.96821793416501</c:v>
                </c:pt>
                <c:pt idx="1157">
                  <c:v>294.58948164963999</c:v>
                </c:pt>
                <c:pt idx="1158">
                  <c:v>296.93530079455098</c:v>
                </c:pt>
                <c:pt idx="1159">
                  <c:v>294.173287930382</c:v>
                </c:pt>
                <c:pt idx="1160">
                  <c:v>293.11388573590602</c:v>
                </c:pt>
                <c:pt idx="1161">
                  <c:v>291.146424517593</c:v>
                </c:pt>
                <c:pt idx="1162">
                  <c:v>288.19523269012399</c:v>
                </c:pt>
                <c:pt idx="1163">
                  <c:v>286.07642830117197</c:v>
                </c:pt>
                <c:pt idx="1164">
                  <c:v>287.36284525160801</c:v>
                </c:pt>
                <c:pt idx="1165">
                  <c:v>284.67650397275798</c:v>
                </c:pt>
                <c:pt idx="1166">
                  <c:v>280.968596292092</c:v>
                </c:pt>
                <c:pt idx="1167">
                  <c:v>280.55240257283299</c:v>
                </c:pt>
                <c:pt idx="1168">
                  <c:v>280.93076049943198</c:v>
                </c:pt>
                <c:pt idx="1169">
                  <c:v>280.136208853575</c:v>
                </c:pt>
                <c:pt idx="1170">
                  <c:v>284.22247446083901</c:v>
                </c:pt>
                <c:pt idx="1171">
                  <c:v>284.10896708285998</c:v>
                </c:pt>
                <c:pt idx="1172">
                  <c:v>284.10896708285998</c:v>
                </c:pt>
                <c:pt idx="1173">
                  <c:v>282.55769958380603</c:v>
                </c:pt>
                <c:pt idx="1174">
                  <c:v>289.36814226258002</c:v>
                </c:pt>
                <c:pt idx="1175">
                  <c:v>290.314037079076</c:v>
                </c:pt>
                <c:pt idx="1176">
                  <c:v>285.35754824063503</c:v>
                </c:pt>
                <c:pt idx="1177">
                  <c:v>291.94097616344999</c:v>
                </c:pt>
                <c:pt idx="1178">
                  <c:v>298.63791146424501</c:v>
                </c:pt>
                <c:pt idx="1179">
                  <c:v>300.18917896329901</c:v>
                </c:pt>
                <c:pt idx="1180">
                  <c:v>298.18388195232598</c:v>
                </c:pt>
                <c:pt idx="1181">
                  <c:v>304.23760877790301</c:v>
                </c:pt>
                <c:pt idx="1182">
                  <c:v>307.75633749526997</c:v>
                </c:pt>
                <c:pt idx="1183">
                  <c:v>311.61558834657501</c:v>
                </c:pt>
                <c:pt idx="1184">
                  <c:v>303.897086643965</c:v>
                </c:pt>
                <c:pt idx="1185">
                  <c:v>306.810442678774</c:v>
                </c:pt>
                <c:pt idx="1186">
                  <c:v>306.39424895951498</c:v>
                </c:pt>
                <c:pt idx="1187">
                  <c:v>313.28036322360902</c:v>
                </c:pt>
                <c:pt idx="1188">
                  <c:v>310.97237987135799</c:v>
                </c:pt>
                <c:pt idx="1189">
                  <c:v>308.96708286038501</c:v>
                </c:pt>
                <c:pt idx="1190">
                  <c:v>310.064320847521</c:v>
                </c:pt>
                <c:pt idx="1191">
                  <c:v>308.58872493378698</c:v>
                </c:pt>
                <c:pt idx="1192">
                  <c:v>310.51835035943998</c:v>
                </c:pt>
                <c:pt idx="1193">
                  <c:v>310.29133560347998</c:v>
                </c:pt>
                <c:pt idx="1194">
                  <c:v>302.42149073023</c:v>
                </c:pt>
                <c:pt idx="1195">
                  <c:v>304.502459326522</c:v>
                </c:pt>
                <c:pt idx="1196">
                  <c:v>302.57283390087002</c:v>
                </c:pt>
                <c:pt idx="1197">
                  <c:v>302.87552024214898</c:v>
                </c:pt>
                <c:pt idx="1198">
                  <c:v>305.63753310631802</c:v>
                </c:pt>
                <c:pt idx="1199">
                  <c:v>306.01589103291701</c:v>
                </c:pt>
                <c:pt idx="1200">
                  <c:v>321.03670071888001</c:v>
                </c:pt>
                <c:pt idx="1201">
                  <c:v>312.86416950435103</c:v>
                </c:pt>
                <c:pt idx="1202">
                  <c:v>314.03707907680598</c:v>
                </c:pt>
                <c:pt idx="1203">
                  <c:v>314.30192962542498</c:v>
                </c:pt>
                <c:pt idx="1204">
                  <c:v>316.68558456299598</c:v>
                </c:pt>
                <c:pt idx="1205">
                  <c:v>318.16118047673001</c:v>
                </c:pt>
                <c:pt idx="1206">
                  <c:v>317.55580779417301</c:v>
                </c:pt>
                <c:pt idx="1207">
                  <c:v>320.58267120696098</c:v>
                </c:pt>
                <c:pt idx="1208">
                  <c:v>320.80968596292001</c:v>
                </c:pt>
                <c:pt idx="1209">
                  <c:v>319.75028376844398</c:v>
                </c:pt>
                <c:pt idx="1210">
                  <c:v>319.93946273174402</c:v>
                </c:pt>
                <c:pt idx="1211">
                  <c:v>322.51229663261398</c:v>
                </c:pt>
                <c:pt idx="1212">
                  <c:v>322.58796821793402</c:v>
                </c:pt>
                <c:pt idx="1213">
                  <c:v>321.90692395005601</c:v>
                </c:pt>
                <c:pt idx="1214">
                  <c:v>323.79871358304899</c:v>
                </c:pt>
                <c:pt idx="1215">
                  <c:v>323.45819144911002</c:v>
                </c:pt>
                <c:pt idx="1216">
                  <c:v>321.604237608777</c:v>
                </c:pt>
                <c:pt idx="1217">
                  <c:v>321.604237608777</c:v>
                </c:pt>
                <c:pt idx="1218">
                  <c:v>317.63147937949299</c:v>
                </c:pt>
                <c:pt idx="1219">
                  <c:v>314.64245175936401</c:v>
                </c:pt>
                <c:pt idx="1220">
                  <c:v>313.810064320847</c:v>
                </c:pt>
                <c:pt idx="1221">
                  <c:v>313.99924328414602</c:v>
                </c:pt>
                <c:pt idx="1222">
                  <c:v>317.51797200151299</c:v>
                </c:pt>
                <c:pt idx="1223">
                  <c:v>315.36133181990101</c:v>
                </c:pt>
                <c:pt idx="1224">
                  <c:v>313.62088535754799</c:v>
                </c:pt>
                <c:pt idx="1225">
                  <c:v>314.49110858872399</c:v>
                </c:pt>
                <c:pt idx="1226">
                  <c:v>315.28566023458097</c:v>
                </c:pt>
                <c:pt idx="1227">
                  <c:v>315.36133181990101</c:v>
                </c:pt>
                <c:pt idx="1228">
                  <c:v>313.84790011350702</c:v>
                </c:pt>
                <c:pt idx="1229">
                  <c:v>314.41543700340497</c:v>
                </c:pt>
                <c:pt idx="1230">
                  <c:v>316.91259931895502</c:v>
                </c:pt>
                <c:pt idx="1231">
                  <c:v>314.68028755202403</c:v>
                </c:pt>
                <c:pt idx="1232">
                  <c:v>315.70185395383999</c:v>
                </c:pt>
                <c:pt idx="1233">
                  <c:v>314.03707907680598</c:v>
                </c:pt>
                <c:pt idx="1234">
                  <c:v>317.820658342792</c:v>
                </c:pt>
                <c:pt idx="1235">
                  <c:v>318.804388951948</c:v>
                </c:pt>
                <c:pt idx="1236">
                  <c:v>318.690881573968</c:v>
                </c:pt>
                <c:pt idx="1237">
                  <c:v>317.17744986757401</c:v>
                </c:pt>
                <c:pt idx="1238">
                  <c:v>313.65872115020801</c:v>
                </c:pt>
                <c:pt idx="1239">
                  <c:v>317.63147937949299</c:v>
                </c:pt>
                <c:pt idx="1240">
                  <c:v>315.891032917139</c:v>
                </c:pt>
                <c:pt idx="1241">
                  <c:v>315.36133181990101</c:v>
                </c:pt>
                <c:pt idx="1242">
                  <c:v>311.31290200529702</c:v>
                </c:pt>
                <c:pt idx="1243">
                  <c:v>311.31290200529702</c:v>
                </c:pt>
                <c:pt idx="1244">
                  <c:v>313.62088535754799</c:v>
                </c:pt>
                <c:pt idx="1245">
                  <c:v>304.91865304578101</c:v>
                </c:pt>
                <c:pt idx="1246">
                  <c:v>296.21642073401398</c:v>
                </c:pt>
                <c:pt idx="1247">
                  <c:v>294.438138479001</c:v>
                </c:pt>
                <c:pt idx="1248">
                  <c:v>302.19447597427097</c:v>
                </c:pt>
                <c:pt idx="1249">
                  <c:v>294.36246689368102</c:v>
                </c:pt>
                <c:pt idx="1250">
                  <c:v>300.30268634127799</c:v>
                </c:pt>
                <c:pt idx="1251">
                  <c:v>290.91940976163397</c:v>
                </c:pt>
                <c:pt idx="1252">
                  <c:v>285.47105561861503</c:v>
                </c:pt>
                <c:pt idx="1253">
                  <c:v>283.12523647370398</c:v>
                </c:pt>
                <c:pt idx="1254">
                  <c:v>278.69844873250003</c:v>
                </c:pt>
                <c:pt idx="1255">
                  <c:v>287.36284525160801</c:v>
                </c:pt>
                <c:pt idx="1256">
                  <c:v>287.36284525160801</c:v>
                </c:pt>
                <c:pt idx="1257">
                  <c:v>293.83276579644303</c:v>
                </c:pt>
                <c:pt idx="1258">
                  <c:v>295.57321225879599</c:v>
                </c:pt>
                <c:pt idx="1259">
                  <c:v>294.70298902761999</c:v>
                </c:pt>
                <c:pt idx="1260">
                  <c:v>295.989405978055</c:v>
                </c:pt>
                <c:pt idx="1261">
                  <c:v>293.87060158910299</c:v>
                </c:pt>
                <c:pt idx="1262">
                  <c:v>292.28149829738902</c:v>
                </c:pt>
                <c:pt idx="1263">
                  <c:v>297.50283768444899</c:v>
                </c:pt>
                <c:pt idx="1264">
                  <c:v>305.448354143019</c:v>
                </c:pt>
                <c:pt idx="1265">
                  <c:v>306.09156261823603</c:v>
                </c:pt>
                <c:pt idx="1266">
                  <c:v>306.318577374195</c:v>
                </c:pt>
                <c:pt idx="1267">
                  <c:v>308.28603859250802</c:v>
                </c:pt>
                <c:pt idx="1268">
                  <c:v>305.448354143019</c:v>
                </c:pt>
                <c:pt idx="1269">
                  <c:v>308.81573968974601</c:v>
                </c:pt>
                <c:pt idx="1270">
                  <c:v>308.55088914112702</c:v>
                </c:pt>
                <c:pt idx="1271">
                  <c:v>312.18312523647302</c:v>
                </c:pt>
                <c:pt idx="1272">
                  <c:v>318.04767309875098</c:v>
                </c:pt>
                <c:pt idx="1273">
                  <c:v>313.810064320847</c:v>
                </c:pt>
                <c:pt idx="1274">
                  <c:v>314.188422247446</c:v>
                </c:pt>
                <c:pt idx="1275">
                  <c:v>314.71812334468399</c:v>
                </c:pt>
                <c:pt idx="1276">
                  <c:v>314.68028755202403</c:v>
                </c:pt>
                <c:pt idx="1277">
                  <c:v>313.99924328414602</c:v>
                </c:pt>
                <c:pt idx="1278">
                  <c:v>316.04237608777902</c:v>
                </c:pt>
                <c:pt idx="1279">
                  <c:v>312.97767688233</c:v>
                </c:pt>
                <c:pt idx="1280">
                  <c:v>311.01021566401801</c:v>
                </c:pt>
                <c:pt idx="1281">
                  <c:v>313.69655694286701</c:v>
                </c:pt>
                <c:pt idx="1282">
                  <c:v>314.30192962542498</c:v>
                </c:pt>
                <c:pt idx="1283">
                  <c:v>309.00491865304502</c:v>
                </c:pt>
                <c:pt idx="1284">
                  <c:v>311.38857359061598</c:v>
                </c:pt>
                <c:pt idx="1285">
                  <c:v>310.59402194475899</c:v>
                </c:pt>
                <c:pt idx="1286">
                  <c:v>307.98335225122901</c:v>
                </c:pt>
                <c:pt idx="1287">
                  <c:v>310.63185773741901</c:v>
                </c:pt>
                <c:pt idx="1288">
                  <c:v>313.99924328414602</c:v>
                </c:pt>
                <c:pt idx="1289">
                  <c:v>314.56678017404403</c:v>
                </c:pt>
                <c:pt idx="1290">
                  <c:v>314.03707907680598</c:v>
                </c:pt>
                <c:pt idx="1291">
                  <c:v>314.56678017404403</c:v>
                </c:pt>
                <c:pt idx="1292">
                  <c:v>323.34468407113098</c:v>
                </c:pt>
                <c:pt idx="1293">
                  <c:v>326.06886114264</c:v>
                </c:pt>
                <c:pt idx="1294">
                  <c:v>327.84714339765401</c:v>
                </c:pt>
                <c:pt idx="1295">
                  <c:v>322.02043132803601</c:v>
                </c:pt>
                <c:pt idx="1296">
                  <c:v>323.64737041241</c:v>
                </c:pt>
                <c:pt idx="1297">
                  <c:v>317.59364358683302</c:v>
                </c:pt>
                <c:pt idx="1298">
                  <c:v>322.66363980325298</c:v>
                </c:pt>
                <c:pt idx="1299">
                  <c:v>317.66931517215198</c:v>
                </c:pt>
                <c:pt idx="1300">
                  <c:v>311.01021566401801</c:v>
                </c:pt>
                <c:pt idx="1301">
                  <c:v>313.88573590616699</c:v>
                </c:pt>
                <c:pt idx="1302">
                  <c:v>311.04805145667802</c:v>
                </c:pt>
                <c:pt idx="1303">
                  <c:v>316.836927733636</c:v>
                </c:pt>
                <c:pt idx="1304">
                  <c:v>319.523269012485</c:v>
                </c:pt>
                <c:pt idx="1305">
                  <c:v>319.71244797578498</c:v>
                </c:pt>
                <c:pt idx="1306">
                  <c:v>322.24744608399499</c:v>
                </c:pt>
                <c:pt idx="1307">
                  <c:v>318.84222474460802</c:v>
                </c:pt>
                <c:pt idx="1308">
                  <c:v>333.78736284525098</c:v>
                </c:pt>
                <c:pt idx="1309">
                  <c:v>329.54975406734701</c:v>
                </c:pt>
                <c:pt idx="1310">
                  <c:v>332.50094589481603</c:v>
                </c:pt>
                <c:pt idx="1311">
                  <c:v>333.14415437003402</c:v>
                </c:pt>
                <c:pt idx="1312">
                  <c:v>333.938706015891</c:v>
                </c:pt>
                <c:pt idx="1313">
                  <c:v>331.66855845629902</c:v>
                </c:pt>
                <c:pt idx="1314">
                  <c:v>332.27393113885699</c:v>
                </c:pt>
                <c:pt idx="1315">
                  <c:v>331.70639424895899</c:v>
                </c:pt>
                <c:pt idx="1316">
                  <c:v>325.84184638668103</c:v>
                </c:pt>
                <c:pt idx="1317">
                  <c:v>329.47408248202697</c:v>
                </c:pt>
                <c:pt idx="1318">
                  <c:v>327.46878547105501</c:v>
                </c:pt>
                <c:pt idx="1319">
                  <c:v>325.87968217934099</c:v>
                </c:pt>
                <c:pt idx="1320">
                  <c:v>328.79303821414999</c:v>
                </c:pt>
                <c:pt idx="1321">
                  <c:v>331.70639424895899</c:v>
                </c:pt>
                <c:pt idx="1322">
                  <c:v>329.02005297010902</c:v>
                </c:pt>
                <c:pt idx="1323">
                  <c:v>324.02572833900803</c:v>
                </c:pt>
                <c:pt idx="1324">
                  <c:v>326.447219069239</c:v>
                </c:pt>
                <c:pt idx="1325">
                  <c:v>323.23117669315099</c:v>
                </c:pt>
                <c:pt idx="1326">
                  <c:v>325.27430949678302</c:v>
                </c:pt>
                <c:pt idx="1327">
                  <c:v>326.10669693530002</c:v>
                </c:pt>
                <c:pt idx="1328">
                  <c:v>324.517593643586</c:v>
                </c:pt>
                <c:pt idx="1329">
                  <c:v>326.10669693530002</c:v>
                </c:pt>
                <c:pt idx="1330">
                  <c:v>329.095724555429</c:v>
                </c:pt>
                <c:pt idx="1331">
                  <c:v>329.66326144532701</c:v>
                </c:pt>
                <c:pt idx="1332">
                  <c:v>333.33333333333297</c:v>
                </c:pt>
                <c:pt idx="1333">
                  <c:v>338.51683692773298</c:v>
                </c:pt>
                <c:pt idx="1334">
                  <c:v>339.31138857359002</c:v>
                </c:pt>
                <c:pt idx="1335">
                  <c:v>338.441165342413</c:v>
                </c:pt>
                <c:pt idx="1336">
                  <c:v>334.84676503972702</c:v>
                </c:pt>
                <c:pt idx="1337">
                  <c:v>336.73855467272</c:v>
                </c:pt>
                <c:pt idx="1338">
                  <c:v>339.84108967082801</c:v>
                </c:pt>
                <c:pt idx="1339">
                  <c:v>330.64699205448301</c:v>
                </c:pt>
                <c:pt idx="1340">
                  <c:v>331.47937949300001</c:v>
                </c:pt>
                <c:pt idx="1341">
                  <c:v>328.22550132425198</c:v>
                </c:pt>
                <c:pt idx="1342">
                  <c:v>327.84714339765401</c:v>
                </c:pt>
                <c:pt idx="1343">
                  <c:v>330.87400681044198</c:v>
                </c:pt>
                <c:pt idx="1344">
                  <c:v>332.16042376087699</c:v>
                </c:pt>
                <c:pt idx="1345">
                  <c:v>337.457434733257</c:v>
                </c:pt>
                <c:pt idx="1346">
                  <c:v>347.63526295875801</c:v>
                </c:pt>
                <c:pt idx="1347">
                  <c:v>350.20809685962899</c:v>
                </c:pt>
                <c:pt idx="1348">
                  <c:v>352.40257283390002</c:v>
                </c:pt>
                <c:pt idx="1349">
                  <c:v>351.79720015134302</c:v>
                </c:pt>
                <c:pt idx="1350">
                  <c:v>353.08361710177797</c:v>
                </c:pt>
                <c:pt idx="1351">
                  <c:v>349.14869466515302</c:v>
                </c:pt>
                <c:pt idx="1352">
                  <c:v>349.60272417707102</c:v>
                </c:pt>
                <c:pt idx="1353">
                  <c:v>350.62429057888698</c:v>
                </c:pt>
                <c:pt idx="1354">
                  <c:v>352.51608021188002</c:v>
                </c:pt>
                <c:pt idx="1355">
                  <c:v>352.66742338251902</c:v>
                </c:pt>
                <c:pt idx="1356">
                  <c:v>353.34846765039703</c:v>
                </c:pt>
                <c:pt idx="1357">
                  <c:v>354.63488460083198</c:v>
                </c:pt>
                <c:pt idx="1358">
                  <c:v>353.65115399167598</c:v>
                </c:pt>
                <c:pt idx="1359">
                  <c:v>350.548618993567</c:v>
                </c:pt>
                <c:pt idx="1360">
                  <c:v>352.856602345819</c:v>
                </c:pt>
                <c:pt idx="1361">
                  <c:v>352.32690124858101</c:v>
                </c:pt>
                <c:pt idx="1362">
                  <c:v>350.32160423760803</c:v>
                </c:pt>
                <c:pt idx="1363">
                  <c:v>351.38100643208401</c:v>
                </c:pt>
                <c:pt idx="1364">
                  <c:v>350.43511161558803</c:v>
                </c:pt>
                <c:pt idx="1365">
                  <c:v>351.910707529322</c:v>
                </c:pt>
                <c:pt idx="1366">
                  <c:v>347.78660612939802</c:v>
                </c:pt>
                <c:pt idx="1367">
                  <c:v>350.39727582292801</c:v>
                </c:pt>
                <c:pt idx="1368">
                  <c:v>349.110858872493</c:v>
                </c:pt>
                <c:pt idx="1369">
                  <c:v>361.02913356034799</c:v>
                </c:pt>
                <c:pt idx="1370">
                  <c:v>359.74271660991201</c:v>
                </c:pt>
                <c:pt idx="1371">
                  <c:v>360.72644721906897</c:v>
                </c:pt>
                <c:pt idx="1372">
                  <c:v>358.07794173287903</c:v>
                </c:pt>
                <c:pt idx="1373">
                  <c:v>363.412788497919</c:v>
                </c:pt>
                <c:pt idx="1374">
                  <c:v>358.98600075671499</c:v>
                </c:pt>
                <c:pt idx="1375">
                  <c:v>352.25122966326097</c:v>
                </c:pt>
                <c:pt idx="1376">
                  <c:v>345.97048808172502</c:v>
                </c:pt>
                <c:pt idx="1377">
                  <c:v>350.51078320090801</c:v>
                </c:pt>
                <c:pt idx="1378">
                  <c:v>351.22966326144501</c:v>
                </c:pt>
                <c:pt idx="1379">
                  <c:v>350.51078320090801</c:v>
                </c:pt>
                <c:pt idx="1380">
                  <c:v>354.29436246689301</c:v>
                </c:pt>
                <c:pt idx="1381">
                  <c:v>348.997351494513</c:v>
                </c:pt>
                <c:pt idx="1382">
                  <c:v>352.28906545592099</c:v>
                </c:pt>
                <c:pt idx="1383">
                  <c:v>355.08891411274999</c:v>
                </c:pt>
                <c:pt idx="1384">
                  <c:v>354.25652667423299</c:v>
                </c:pt>
                <c:pt idx="1385">
                  <c:v>356.640181611804</c:v>
                </c:pt>
                <c:pt idx="1386">
                  <c:v>357.54824063564098</c:v>
                </c:pt>
                <c:pt idx="1387">
                  <c:v>356.488838441165</c:v>
                </c:pt>
                <c:pt idx="1388">
                  <c:v>358.49413545213702</c:v>
                </c:pt>
                <c:pt idx="1389">
                  <c:v>357.05637533106301</c:v>
                </c:pt>
                <c:pt idx="1390">
                  <c:v>357.472569050321</c:v>
                </c:pt>
                <c:pt idx="1391">
                  <c:v>357.24555429436202</c:v>
                </c:pt>
                <c:pt idx="1392">
                  <c:v>356.94286795308301</c:v>
                </c:pt>
                <c:pt idx="1393">
                  <c:v>361.74801362088499</c:v>
                </c:pt>
                <c:pt idx="1394">
                  <c:v>360.007567158531</c:v>
                </c:pt>
                <c:pt idx="1395">
                  <c:v>358.72115020809599</c:v>
                </c:pt>
                <c:pt idx="1396">
                  <c:v>359.62920923193298</c:v>
                </c:pt>
                <c:pt idx="1397">
                  <c:v>361.71017782822503</c:v>
                </c:pt>
                <c:pt idx="1398">
                  <c:v>360.87779038970803</c:v>
                </c:pt>
                <c:pt idx="1399">
                  <c:v>355.391600454029</c:v>
                </c:pt>
                <c:pt idx="1400">
                  <c:v>367.19636776390399</c:v>
                </c:pt>
                <c:pt idx="1401">
                  <c:v>369.693530079455</c:v>
                </c:pt>
                <c:pt idx="1402">
                  <c:v>367.00718880060498</c:v>
                </c:pt>
                <c:pt idx="1403">
                  <c:v>366.51532349602701</c:v>
                </c:pt>
                <c:pt idx="1404">
                  <c:v>364.88838441165302</c:v>
                </c:pt>
                <c:pt idx="1405">
                  <c:v>367.045024593265</c:v>
                </c:pt>
                <c:pt idx="1406">
                  <c:v>365.834279228149</c:v>
                </c:pt>
                <c:pt idx="1407">
                  <c:v>365.56942867953001</c:v>
                </c:pt>
                <c:pt idx="1408">
                  <c:v>371.92584184638599</c:v>
                </c:pt>
                <c:pt idx="1409">
                  <c:v>369.39084373817599</c:v>
                </c:pt>
                <c:pt idx="1410">
                  <c:v>370.563753310631</c:v>
                </c:pt>
                <c:pt idx="1411">
                  <c:v>368.747635262958</c:v>
                </c:pt>
                <c:pt idx="1412">
                  <c:v>365.115399167612</c:v>
                </c:pt>
                <c:pt idx="1413">
                  <c:v>365.64510026484999</c:v>
                </c:pt>
                <c:pt idx="1414">
                  <c:v>367.80174044646202</c:v>
                </c:pt>
                <c:pt idx="1415">
                  <c:v>362.16420734014298</c:v>
                </c:pt>
                <c:pt idx="1416">
                  <c:v>363.866818009837</c:v>
                </c:pt>
                <c:pt idx="1417">
                  <c:v>366.28830874006798</c:v>
                </c:pt>
                <c:pt idx="1418">
                  <c:v>364.05599697313602</c:v>
                </c:pt>
                <c:pt idx="1419">
                  <c:v>361.33181990162598</c:v>
                </c:pt>
                <c:pt idx="1420">
                  <c:v>356.33749527052498</c:v>
                </c:pt>
                <c:pt idx="1421">
                  <c:v>365.26674233825099</c:v>
                </c:pt>
                <c:pt idx="1422">
                  <c:v>366.780174044646</c:v>
                </c:pt>
                <c:pt idx="1423">
                  <c:v>364.51002648505403</c:v>
                </c:pt>
                <c:pt idx="1424">
                  <c:v>369.61785849413502</c:v>
                </c:pt>
                <c:pt idx="1425">
                  <c:v>362.58040105940199</c:v>
                </c:pt>
                <c:pt idx="1426">
                  <c:v>356.18615209988599</c:v>
                </c:pt>
                <c:pt idx="1427">
                  <c:v>349.71623155505102</c:v>
                </c:pt>
                <c:pt idx="1428">
                  <c:v>351.11615588346501</c:v>
                </c:pt>
                <c:pt idx="1429">
                  <c:v>344.267877412031</c:v>
                </c:pt>
                <c:pt idx="1430">
                  <c:v>345.100264850548</c:v>
                </c:pt>
                <c:pt idx="1431">
                  <c:v>379.22814982973802</c:v>
                </c:pt>
                <c:pt idx="1432">
                  <c:v>367.08286038592502</c:v>
                </c:pt>
                <c:pt idx="1433">
                  <c:v>379.72001513431701</c:v>
                </c:pt>
                <c:pt idx="1434">
                  <c:v>378.09307604994302</c:v>
                </c:pt>
                <c:pt idx="1435">
                  <c:v>380.855088914112</c:v>
                </c:pt>
                <c:pt idx="1436">
                  <c:v>391.18426031025302</c:v>
                </c:pt>
                <c:pt idx="1437">
                  <c:v>384.10896708285998</c:v>
                </c:pt>
                <c:pt idx="1438">
                  <c:v>389.33030646992</c:v>
                </c:pt>
                <c:pt idx="1439">
                  <c:v>389.481649640559</c:v>
                </c:pt>
                <c:pt idx="1440">
                  <c:v>391.86530457813001</c:v>
                </c:pt>
                <c:pt idx="1441">
                  <c:v>375.74725690503197</c:v>
                </c:pt>
                <c:pt idx="1442">
                  <c:v>379.34165720771801</c:v>
                </c:pt>
                <c:pt idx="1443">
                  <c:v>372.34203556564501</c:v>
                </c:pt>
                <c:pt idx="1444">
                  <c:v>373.77979568671901</c:v>
                </c:pt>
                <c:pt idx="1445">
                  <c:v>373.96897465001803</c:v>
                </c:pt>
                <c:pt idx="1446">
                  <c:v>372.26636398032502</c:v>
                </c:pt>
                <c:pt idx="1447">
                  <c:v>375.78509269769199</c:v>
                </c:pt>
                <c:pt idx="1448">
                  <c:v>375.55807794173199</c:v>
                </c:pt>
                <c:pt idx="1449">
                  <c:v>376.88233068482702</c:v>
                </c:pt>
                <c:pt idx="1450">
                  <c:v>377.03367385546699</c:v>
                </c:pt>
                <c:pt idx="1451">
                  <c:v>380.93076049943198</c:v>
                </c:pt>
                <c:pt idx="1452">
                  <c:v>381.00643208475202</c:v>
                </c:pt>
                <c:pt idx="1453">
                  <c:v>386.15209988649201</c:v>
                </c:pt>
                <c:pt idx="1454">
                  <c:v>388.34657586076401</c:v>
                </c:pt>
                <c:pt idx="1455">
                  <c:v>384.44948921679901</c:v>
                </c:pt>
                <c:pt idx="1456">
                  <c:v>387.17366628830803</c:v>
                </c:pt>
                <c:pt idx="1457">
                  <c:v>382.40635641316601</c:v>
                </c:pt>
                <c:pt idx="1458">
                  <c:v>383.61710177828201</c:v>
                </c:pt>
                <c:pt idx="1459">
                  <c:v>391.259931895573</c:v>
                </c:pt>
                <c:pt idx="1460">
                  <c:v>392.88687097994699</c:v>
                </c:pt>
                <c:pt idx="1461">
                  <c:v>393.18955732122498</c:v>
                </c:pt>
                <c:pt idx="1462">
                  <c:v>389.21679909194</c:v>
                </c:pt>
                <c:pt idx="1463">
                  <c:v>388.38441165342402</c:v>
                </c:pt>
                <c:pt idx="1464">
                  <c:v>385.77374195989398</c:v>
                </c:pt>
                <c:pt idx="1465">
                  <c:v>391.146424517593</c:v>
                </c:pt>
                <c:pt idx="1466">
                  <c:v>387.06015891032899</c:v>
                </c:pt>
                <c:pt idx="1467">
                  <c:v>387.96821793416501</c:v>
                </c:pt>
                <c:pt idx="1468">
                  <c:v>381.38479001134999</c:v>
                </c:pt>
                <c:pt idx="1469">
                  <c:v>385.88724933787302</c:v>
                </c:pt>
                <c:pt idx="1470">
                  <c:v>370.07188800605297</c:v>
                </c:pt>
                <c:pt idx="1471">
                  <c:v>363.98032538781598</c:v>
                </c:pt>
                <c:pt idx="1472">
                  <c:v>361.14264093832702</c:v>
                </c:pt>
                <c:pt idx="1473">
                  <c:v>372.98524404086203</c:v>
                </c:pt>
                <c:pt idx="1474">
                  <c:v>380.55240257283299</c:v>
                </c:pt>
                <c:pt idx="1475">
                  <c:v>379.68217934165699</c:v>
                </c:pt>
                <c:pt idx="1476">
                  <c:v>383.20090805902299</c:v>
                </c:pt>
                <c:pt idx="1477">
                  <c:v>384.26031025349903</c:v>
                </c:pt>
                <c:pt idx="1478">
                  <c:v>386.07642830117197</c:v>
                </c:pt>
                <c:pt idx="1479">
                  <c:v>387.779038970866</c:v>
                </c:pt>
                <c:pt idx="1480">
                  <c:v>385.77374195989398</c:v>
                </c:pt>
                <c:pt idx="1481">
                  <c:v>383.91978811956102</c:v>
                </c:pt>
                <c:pt idx="1482">
                  <c:v>380.40105940219399</c:v>
                </c:pt>
                <c:pt idx="1483">
                  <c:v>378.13091184260298</c:v>
                </c:pt>
                <c:pt idx="1484">
                  <c:v>371.28263337116903</c:v>
                </c:pt>
                <c:pt idx="1485">
                  <c:v>369.844873250094</c:v>
                </c:pt>
                <c:pt idx="1486">
                  <c:v>376.390465380249</c:v>
                </c:pt>
                <c:pt idx="1487">
                  <c:v>383.69277336360102</c:v>
                </c:pt>
                <c:pt idx="1488">
                  <c:v>385.81157775255298</c:v>
                </c:pt>
                <c:pt idx="1489">
                  <c:v>378.69844873250003</c:v>
                </c:pt>
                <c:pt idx="1490">
                  <c:v>376.04994324631099</c:v>
                </c:pt>
                <c:pt idx="1491">
                  <c:v>373.51494513810002</c:v>
                </c:pt>
                <c:pt idx="1492">
                  <c:v>372.871736662883</c:v>
                </c:pt>
                <c:pt idx="1493">
                  <c:v>379.68217934165699</c:v>
                </c:pt>
                <c:pt idx="1494">
                  <c:v>380.136208853575</c:v>
                </c:pt>
                <c:pt idx="1495">
                  <c:v>380.32538781687401</c:v>
                </c:pt>
                <c:pt idx="1496">
                  <c:v>378.16874763526198</c:v>
                </c:pt>
                <c:pt idx="1497">
                  <c:v>372.15285660234503</c:v>
                </c:pt>
                <c:pt idx="1498">
                  <c:v>371.32046916382802</c:v>
                </c:pt>
                <c:pt idx="1499">
                  <c:v>376.20128641694998</c:v>
                </c:pt>
                <c:pt idx="1500">
                  <c:v>373.40143776012098</c:v>
                </c:pt>
                <c:pt idx="1501">
                  <c:v>385.01702610669599</c:v>
                </c:pt>
                <c:pt idx="1502">
                  <c:v>372.644721906923</c:v>
                </c:pt>
                <c:pt idx="1503">
                  <c:v>376.88233068482702</c:v>
                </c:pt>
                <c:pt idx="1504">
                  <c:v>378.66061293984097</c:v>
                </c:pt>
                <c:pt idx="1505">
                  <c:v>376.42830117290902</c:v>
                </c:pt>
                <c:pt idx="1506">
                  <c:v>378.77412031782001</c:v>
                </c:pt>
                <c:pt idx="1507">
                  <c:v>376.88233068482702</c:v>
                </c:pt>
                <c:pt idx="1508">
                  <c:v>372.41770715096402</c:v>
                </c:pt>
                <c:pt idx="1509">
                  <c:v>373.89330306469901</c:v>
                </c:pt>
                <c:pt idx="1510">
                  <c:v>374.08248202799803</c:v>
                </c:pt>
                <c:pt idx="1511">
                  <c:v>376.73098751418797</c:v>
                </c:pt>
                <c:pt idx="1512">
                  <c:v>385.50889141127499</c:v>
                </c:pt>
                <c:pt idx="1513">
                  <c:v>391.56261823685202</c:v>
                </c:pt>
                <c:pt idx="1514">
                  <c:v>393.56791524782398</c:v>
                </c:pt>
                <c:pt idx="1515">
                  <c:v>396.17858494135402</c:v>
                </c:pt>
                <c:pt idx="1516">
                  <c:v>397.31365872114998</c:v>
                </c:pt>
                <c:pt idx="1517">
                  <c:v>397.54067347710901</c:v>
                </c:pt>
                <c:pt idx="1518">
                  <c:v>396.82179341657201</c:v>
                </c:pt>
                <c:pt idx="1519">
                  <c:v>396.29209231933402</c:v>
                </c:pt>
                <c:pt idx="1520">
                  <c:v>394.81649640559903</c:v>
                </c:pt>
                <c:pt idx="1521">
                  <c:v>396.36776390465297</c:v>
                </c:pt>
                <c:pt idx="1522">
                  <c:v>395.91373439273502</c:v>
                </c:pt>
                <c:pt idx="1523">
                  <c:v>393.94627317442303</c:v>
                </c:pt>
                <c:pt idx="1524">
                  <c:v>389.14112750662099</c:v>
                </c:pt>
                <c:pt idx="1525">
                  <c:v>389.595157018539</c:v>
                </c:pt>
                <c:pt idx="1526">
                  <c:v>383.50359440030201</c:v>
                </c:pt>
                <c:pt idx="1527">
                  <c:v>385.05486189935601</c:v>
                </c:pt>
                <c:pt idx="1528">
                  <c:v>376.503972758229</c:v>
                </c:pt>
                <c:pt idx="1529">
                  <c:v>372.45554294362398</c:v>
                </c:pt>
                <c:pt idx="1530">
                  <c:v>377.18501702610598</c:v>
                </c:pt>
                <c:pt idx="1531">
                  <c:v>376.08777903896998</c:v>
                </c:pt>
                <c:pt idx="1532">
                  <c:v>382.63337116912498</c:v>
                </c:pt>
                <c:pt idx="1533">
                  <c:v>378.320090805902</c:v>
                </c:pt>
                <c:pt idx="1534">
                  <c:v>383.57926598562199</c:v>
                </c:pt>
                <c:pt idx="1535">
                  <c:v>379.11464245175898</c:v>
                </c:pt>
                <c:pt idx="1536">
                  <c:v>386.98448732500901</c:v>
                </c:pt>
                <c:pt idx="1537">
                  <c:v>385.50889141127499</c:v>
                </c:pt>
                <c:pt idx="1538">
                  <c:v>378.50926976920101</c:v>
                </c:pt>
                <c:pt idx="1539">
                  <c:v>378.206583427922</c:v>
                </c:pt>
                <c:pt idx="1540">
                  <c:v>375.74725690503197</c:v>
                </c:pt>
                <c:pt idx="1541">
                  <c:v>378.54710556186097</c:v>
                </c:pt>
                <c:pt idx="1542">
                  <c:v>384.18463866818001</c:v>
                </c:pt>
                <c:pt idx="1543">
                  <c:v>380.36322360953397</c:v>
                </c:pt>
                <c:pt idx="1544">
                  <c:v>382.70904275444502</c:v>
                </c:pt>
                <c:pt idx="1545">
                  <c:v>390.12485811577699</c:v>
                </c:pt>
                <c:pt idx="1546">
                  <c:v>389.74650018917799</c:v>
                </c:pt>
                <c:pt idx="1547">
                  <c:v>388.34657586076401</c:v>
                </c:pt>
                <c:pt idx="1548">
                  <c:v>386.37911464245099</c:v>
                </c:pt>
                <c:pt idx="1549">
                  <c:v>383.99545970487998</c:v>
                </c:pt>
                <c:pt idx="1550">
                  <c:v>388.497919031403</c:v>
                </c:pt>
                <c:pt idx="1551">
                  <c:v>382.51986379114601</c:v>
                </c:pt>
                <c:pt idx="1552">
                  <c:v>383.27657964434297</c:v>
                </c:pt>
                <c:pt idx="1553">
                  <c:v>382.25501324252701</c:v>
                </c:pt>
                <c:pt idx="1554">
                  <c:v>381.76314793794899</c:v>
                </c:pt>
                <c:pt idx="1555">
                  <c:v>378.96329928111902</c:v>
                </c:pt>
                <c:pt idx="1556">
                  <c:v>379.303821415058</c:v>
                </c:pt>
                <c:pt idx="1557">
                  <c:v>378.055240257283</c:v>
                </c:pt>
                <c:pt idx="1558">
                  <c:v>374.27166099129698</c:v>
                </c:pt>
                <c:pt idx="1559">
                  <c:v>364.77487703367302</c:v>
                </c:pt>
                <c:pt idx="1560">
                  <c:v>370.563753310631</c:v>
                </c:pt>
                <c:pt idx="1561">
                  <c:v>364.05599697313602</c:v>
                </c:pt>
                <c:pt idx="1562">
                  <c:v>369.31517215285601</c:v>
                </c:pt>
                <c:pt idx="1563">
                  <c:v>367.72606886114198</c:v>
                </c:pt>
                <c:pt idx="1564">
                  <c:v>362.92092319334</c:v>
                </c:pt>
                <c:pt idx="1565">
                  <c:v>364.16950435111602</c:v>
                </c:pt>
                <c:pt idx="1566">
                  <c:v>366.02345819144898</c:v>
                </c:pt>
                <c:pt idx="1567">
                  <c:v>367.19636776390399</c:v>
                </c:pt>
                <c:pt idx="1568">
                  <c:v>365.75860764282999</c:v>
                </c:pt>
                <c:pt idx="1569">
                  <c:v>364.018161180476</c:v>
                </c:pt>
                <c:pt idx="1570">
                  <c:v>363.22360953461902</c:v>
                </c:pt>
                <c:pt idx="1571">
                  <c:v>361.06696935300698</c:v>
                </c:pt>
                <c:pt idx="1572">
                  <c:v>362.84525160802099</c:v>
                </c:pt>
                <c:pt idx="1573">
                  <c:v>361.71017782822503</c:v>
                </c:pt>
                <c:pt idx="1574">
                  <c:v>369.844873250094</c:v>
                </c:pt>
                <c:pt idx="1575">
                  <c:v>370.26106696935301</c:v>
                </c:pt>
                <c:pt idx="1576">
                  <c:v>370.03405221339301</c:v>
                </c:pt>
                <c:pt idx="1577">
                  <c:v>367.99091940976098</c:v>
                </c:pt>
                <c:pt idx="1578">
                  <c:v>367.08286038592502</c:v>
                </c:pt>
                <c:pt idx="1579">
                  <c:v>369.80703745743398</c:v>
                </c:pt>
                <c:pt idx="1580">
                  <c:v>370.79076806658998</c:v>
                </c:pt>
                <c:pt idx="1581">
                  <c:v>369.23950056753603</c:v>
                </c:pt>
                <c:pt idx="1582">
                  <c:v>369.76920166477402</c:v>
                </c:pt>
                <c:pt idx="1583">
                  <c:v>366.59099508134602</c:v>
                </c:pt>
                <c:pt idx="1584">
                  <c:v>368.142262580401</c:v>
                </c:pt>
                <c:pt idx="1585">
                  <c:v>366.85584562996502</c:v>
                </c:pt>
                <c:pt idx="1586">
                  <c:v>363.185773741959</c:v>
                </c:pt>
                <c:pt idx="1587">
                  <c:v>365.115399167612</c:v>
                </c:pt>
                <c:pt idx="1588">
                  <c:v>360.95346197502801</c:v>
                </c:pt>
                <c:pt idx="1589">
                  <c:v>358.83465758607599</c:v>
                </c:pt>
                <c:pt idx="1590">
                  <c:v>356.11048051456601</c:v>
                </c:pt>
                <c:pt idx="1591">
                  <c:v>350.775633749527</c:v>
                </c:pt>
                <c:pt idx="1592">
                  <c:v>344.116534241392</c:v>
                </c:pt>
                <c:pt idx="1593">
                  <c:v>344.003026863412</c:v>
                </c:pt>
                <c:pt idx="1594">
                  <c:v>343.47332576617401</c:v>
                </c:pt>
                <c:pt idx="1595">
                  <c:v>344.15437003405202</c:v>
                </c:pt>
                <c:pt idx="1596">
                  <c:v>348.20279984865601</c:v>
                </c:pt>
                <c:pt idx="1597">
                  <c:v>347.10556186152002</c:v>
                </c:pt>
                <c:pt idx="1598">
                  <c:v>347.55959137343899</c:v>
                </c:pt>
                <c:pt idx="1599">
                  <c:v>345.06242905788798</c:v>
                </c:pt>
                <c:pt idx="1600">
                  <c:v>345.40295119182701</c:v>
                </c:pt>
                <c:pt idx="1601">
                  <c:v>351.68369277336302</c:v>
                </c:pt>
                <c:pt idx="1602">
                  <c:v>347.40824820279897</c:v>
                </c:pt>
                <c:pt idx="1603">
                  <c:v>344.49489216798997</c:v>
                </c:pt>
                <c:pt idx="1604">
                  <c:v>346.15966704502398</c:v>
                </c:pt>
                <c:pt idx="1605">
                  <c:v>339.72758229284898</c:v>
                </c:pt>
                <c:pt idx="1606">
                  <c:v>341.354521377222</c:v>
                </c:pt>
                <c:pt idx="1607">
                  <c:v>344.15437003405202</c:v>
                </c:pt>
                <c:pt idx="1608">
                  <c:v>343.85168369277301</c:v>
                </c:pt>
                <c:pt idx="1609">
                  <c:v>339.38706015891</c:v>
                </c:pt>
                <c:pt idx="1610">
                  <c:v>341.77071509648101</c:v>
                </c:pt>
                <c:pt idx="1611">
                  <c:v>334.61975028376798</c:v>
                </c:pt>
                <c:pt idx="1612">
                  <c:v>333.48467650397203</c:v>
                </c:pt>
                <c:pt idx="1613">
                  <c:v>334.657586076428</c:v>
                </c:pt>
                <c:pt idx="1614">
                  <c:v>338.97086643965099</c:v>
                </c:pt>
                <c:pt idx="1615">
                  <c:v>333.44684071131201</c:v>
                </c:pt>
                <c:pt idx="1616">
                  <c:v>327.31744230041602</c:v>
                </c:pt>
                <c:pt idx="1617">
                  <c:v>332.009080590238</c:v>
                </c:pt>
                <c:pt idx="1618">
                  <c:v>332.16042376087699</c:v>
                </c:pt>
                <c:pt idx="1619">
                  <c:v>332.23609534619698</c:v>
                </c:pt>
                <c:pt idx="1620">
                  <c:v>333.44684071131201</c:v>
                </c:pt>
                <c:pt idx="1621">
                  <c:v>336.62504729474</c:v>
                </c:pt>
                <c:pt idx="1622">
                  <c:v>344.94892167990901</c:v>
                </c:pt>
                <c:pt idx="1623">
                  <c:v>340.25728339008703</c:v>
                </c:pt>
                <c:pt idx="1624">
                  <c:v>338.706015891032</c:v>
                </c:pt>
                <c:pt idx="1625">
                  <c:v>340.86265607264397</c:v>
                </c:pt>
                <c:pt idx="1626">
                  <c:v>341.65720771850101</c:v>
                </c:pt>
                <c:pt idx="1627">
                  <c:v>338.554672720393</c:v>
                </c:pt>
                <c:pt idx="1628">
                  <c:v>334.43057132046903</c:v>
                </c:pt>
                <c:pt idx="1629">
                  <c:v>332.87930382141502</c:v>
                </c:pt>
                <c:pt idx="1630">
                  <c:v>332.009080590238</c:v>
                </c:pt>
                <c:pt idx="1631">
                  <c:v>332.69012485811498</c:v>
                </c:pt>
                <c:pt idx="1632">
                  <c:v>333.18199016269301</c:v>
                </c:pt>
                <c:pt idx="1633">
                  <c:v>333.56034808929201</c:v>
                </c:pt>
                <c:pt idx="1634">
                  <c:v>338.21415058645402</c:v>
                </c:pt>
                <c:pt idx="1635">
                  <c:v>328.94438138479001</c:v>
                </c:pt>
                <c:pt idx="1636">
                  <c:v>321.11237230419903</c:v>
                </c:pt>
                <c:pt idx="1637">
                  <c:v>317.93416572077098</c:v>
                </c:pt>
                <c:pt idx="1638">
                  <c:v>317.17744986757401</c:v>
                </c:pt>
                <c:pt idx="1639">
                  <c:v>319.37192584184601</c:v>
                </c:pt>
                <c:pt idx="1640">
                  <c:v>316.723420355656</c:v>
                </c:pt>
                <c:pt idx="1641">
                  <c:v>311.76693151721503</c:v>
                </c:pt>
                <c:pt idx="1642">
                  <c:v>301.17290957245501</c:v>
                </c:pt>
                <c:pt idx="1643">
                  <c:v>297.086643965191</c:v>
                </c:pt>
                <c:pt idx="1644">
                  <c:v>290.65455921301498</c:v>
                </c:pt>
                <c:pt idx="1645">
                  <c:v>285.39538403329499</c:v>
                </c:pt>
                <c:pt idx="1646">
                  <c:v>295.80022701475502</c:v>
                </c:pt>
                <c:pt idx="1647">
                  <c:v>296.51910707529299</c:v>
                </c:pt>
                <c:pt idx="1648">
                  <c:v>297.27582292849002</c:v>
                </c:pt>
                <c:pt idx="1649">
                  <c:v>296.40559969731299</c:v>
                </c:pt>
                <c:pt idx="1650">
                  <c:v>287.70336738554602</c:v>
                </c:pt>
                <c:pt idx="1651">
                  <c:v>290.314037079076</c:v>
                </c:pt>
                <c:pt idx="1652">
                  <c:v>292.69769201664701</c:v>
                </c:pt>
                <c:pt idx="1653">
                  <c:v>285.92508513053298</c:v>
                </c:pt>
                <c:pt idx="1654">
                  <c:v>288.27090427544402</c:v>
                </c:pt>
                <c:pt idx="1655">
                  <c:v>284.41165342413899</c:v>
                </c:pt>
                <c:pt idx="1656">
                  <c:v>283.20090805902299</c:v>
                </c:pt>
                <c:pt idx="1657">
                  <c:v>286.11426409383199</c:v>
                </c:pt>
                <c:pt idx="1658">
                  <c:v>284.29814604615899</c:v>
                </c:pt>
                <c:pt idx="1659">
                  <c:v>286.79530836171</c:v>
                </c:pt>
                <c:pt idx="1660">
                  <c:v>283.049564888384</c:v>
                </c:pt>
                <c:pt idx="1661">
                  <c:v>284.979190314037</c:v>
                </c:pt>
                <c:pt idx="1662">
                  <c:v>282.36852062050599</c:v>
                </c:pt>
                <c:pt idx="1663">
                  <c:v>283.91978811956102</c:v>
                </c:pt>
                <c:pt idx="1664">
                  <c:v>278.24441922058202</c:v>
                </c:pt>
                <c:pt idx="1665">
                  <c:v>275.141884222474</c:v>
                </c:pt>
                <c:pt idx="1666">
                  <c:v>282.74687854710498</c:v>
                </c:pt>
                <c:pt idx="1667">
                  <c:v>270.677260688611</c:v>
                </c:pt>
                <c:pt idx="1668">
                  <c:v>265.68293605751001</c:v>
                </c:pt>
                <c:pt idx="1669">
                  <c:v>263.48846008323801</c:v>
                </c:pt>
                <c:pt idx="1670">
                  <c:v>266.36398032538699</c:v>
                </c:pt>
                <c:pt idx="1671">
                  <c:v>266.74233825198598</c:v>
                </c:pt>
                <c:pt idx="1672">
                  <c:v>276.65531592886799</c:v>
                </c:pt>
                <c:pt idx="1673">
                  <c:v>284.37381763147903</c:v>
                </c:pt>
                <c:pt idx="1674">
                  <c:v>284.10896708285998</c:v>
                </c:pt>
                <c:pt idx="1675">
                  <c:v>273.74195989405899</c:v>
                </c:pt>
                <c:pt idx="1676">
                  <c:v>272.90957245554199</c:v>
                </c:pt>
                <c:pt idx="1677">
                  <c:v>272.53121452894402</c:v>
                </c:pt>
                <c:pt idx="1678">
                  <c:v>269.76920166477402</c:v>
                </c:pt>
                <c:pt idx="1679">
                  <c:v>270.75293227393098</c:v>
                </c:pt>
                <c:pt idx="1680">
                  <c:v>269.99621642073402</c:v>
                </c:pt>
                <c:pt idx="1681">
                  <c:v>281.91449110858798</c:v>
                </c:pt>
                <c:pt idx="1682">
                  <c:v>284.14680287552</c:v>
                </c:pt>
                <c:pt idx="1683">
                  <c:v>283.91978811956102</c:v>
                </c:pt>
                <c:pt idx="1684">
                  <c:v>282.86038592508498</c:v>
                </c:pt>
                <c:pt idx="1685">
                  <c:v>284.14680287552</c:v>
                </c:pt>
                <c:pt idx="1686">
                  <c:v>299.84865682935998</c:v>
                </c:pt>
                <c:pt idx="1687">
                  <c:v>306.92395005675297</c:v>
                </c:pt>
                <c:pt idx="1688">
                  <c:v>301.589103291713</c:v>
                </c:pt>
                <c:pt idx="1689">
                  <c:v>300.18917896329901</c:v>
                </c:pt>
                <c:pt idx="1690">
                  <c:v>301.816118047673</c:v>
                </c:pt>
                <c:pt idx="1691">
                  <c:v>313.242527430949</c:v>
                </c:pt>
                <c:pt idx="1692">
                  <c:v>310.25349981082098</c:v>
                </c:pt>
                <c:pt idx="1693">
                  <c:v>312.03178206583402</c:v>
                </c:pt>
                <c:pt idx="1694">
                  <c:v>318.38819523269001</c:v>
                </c:pt>
                <c:pt idx="1695">
                  <c:v>315.85319712447898</c:v>
                </c:pt>
                <c:pt idx="1696">
                  <c:v>315.24782444192198</c:v>
                </c:pt>
                <c:pt idx="1697">
                  <c:v>313.88573590616699</c:v>
                </c:pt>
                <c:pt idx="1698">
                  <c:v>312.10745365115298</c:v>
                </c:pt>
                <c:pt idx="1699">
                  <c:v>311.50208096859598</c:v>
                </c:pt>
                <c:pt idx="1700">
                  <c:v>312.145289443813</c:v>
                </c:pt>
                <c:pt idx="1701">
                  <c:v>307.37797956867098</c:v>
                </c:pt>
                <c:pt idx="1702">
                  <c:v>307.64283011728998</c:v>
                </c:pt>
                <c:pt idx="1703">
                  <c:v>311.46424517593601</c:v>
                </c:pt>
                <c:pt idx="1704">
                  <c:v>308.58872493378698</c:v>
                </c:pt>
                <c:pt idx="1705">
                  <c:v>312.41013999243199</c:v>
                </c:pt>
                <c:pt idx="1706">
                  <c:v>313.12902005297002</c:v>
                </c:pt>
                <c:pt idx="1707">
                  <c:v>310.55618615209897</c:v>
                </c:pt>
                <c:pt idx="1708">
                  <c:v>308.70223231176601</c:v>
                </c:pt>
                <c:pt idx="1709">
                  <c:v>307.07529322739299</c:v>
                </c:pt>
                <c:pt idx="1710">
                  <c:v>309.04275444570499</c:v>
                </c:pt>
                <c:pt idx="1711">
                  <c:v>310.29133560347998</c:v>
                </c:pt>
                <c:pt idx="1712">
                  <c:v>304.91865304578101</c:v>
                </c:pt>
                <c:pt idx="1713">
                  <c:v>305.334846765039</c:v>
                </c:pt>
                <c:pt idx="1714">
                  <c:v>303.17820658342703</c:v>
                </c:pt>
                <c:pt idx="1715">
                  <c:v>300.11350737797898</c:v>
                </c:pt>
                <c:pt idx="1716">
                  <c:v>302.27014755959101</c:v>
                </c:pt>
                <c:pt idx="1717">
                  <c:v>303.10253499810801</c:v>
                </c:pt>
                <c:pt idx="1718">
                  <c:v>299.88649262202</c:v>
                </c:pt>
                <c:pt idx="1719">
                  <c:v>299.09194097616302</c:v>
                </c:pt>
                <c:pt idx="1720">
                  <c:v>297.31365872114998</c:v>
                </c:pt>
                <c:pt idx="1721">
                  <c:v>293.26522890654502</c:v>
                </c:pt>
                <c:pt idx="1722">
                  <c:v>292.84903518728697</c:v>
                </c:pt>
                <c:pt idx="1723">
                  <c:v>291.44911085887202</c:v>
                </c:pt>
                <c:pt idx="1724">
                  <c:v>296.93530079455098</c:v>
                </c:pt>
                <c:pt idx="1725">
                  <c:v>293.56791524782398</c:v>
                </c:pt>
                <c:pt idx="1726">
                  <c:v>291.33560348089202</c:v>
                </c:pt>
                <c:pt idx="1727">
                  <c:v>294.70298902761999</c:v>
                </c:pt>
                <c:pt idx="1728">
                  <c:v>296.74612183125203</c:v>
                </c:pt>
                <c:pt idx="1729">
                  <c:v>299.65947786606102</c:v>
                </c:pt>
                <c:pt idx="1730">
                  <c:v>300.037835792659</c:v>
                </c:pt>
                <c:pt idx="1731">
                  <c:v>298.33522512296599</c:v>
                </c:pt>
                <c:pt idx="1732">
                  <c:v>301.967461218312</c:v>
                </c:pt>
                <c:pt idx="1733">
                  <c:v>300.151343170639</c:v>
                </c:pt>
                <c:pt idx="1734">
                  <c:v>298.71358304956402</c:v>
                </c:pt>
                <c:pt idx="1735">
                  <c:v>295.80022701475502</c:v>
                </c:pt>
                <c:pt idx="1736">
                  <c:v>293.41657207718498</c:v>
                </c:pt>
                <c:pt idx="1737">
                  <c:v>293.227393113885</c:v>
                </c:pt>
                <c:pt idx="1738">
                  <c:v>286.18993567915197</c:v>
                </c:pt>
                <c:pt idx="1739">
                  <c:v>276.54180855088902</c:v>
                </c:pt>
                <c:pt idx="1740">
                  <c:v>266.931517215285</c:v>
                </c:pt>
                <c:pt idx="1741">
                  <c:v>267.38554672720301</c:v>
                </c:pt>
                <c:pt idx="1742">
                  <c:v>261.40749148694601</c:v>
                </c:pt>
                <c:pt idx="1743">
                  <c:v>261.71017782822503</c:v>
                </c:pt>
                <c:pt idx="1744">
                  <c:v>263.866818009837</c:v>
                </c:pt>
                <c:pt idx="1745">
                  <c:v>261.97502837684402</c:v>
                </c:pt>
                <c:pt idx="1746">
                  <c:v>257.321225879682</c:v>
                </c:pt>
                <c:pt idx="1747">
                  <c:v>255.92130155126699</c:v>
                </c:pt>
                <c:pt idx="1748">
                  <c:v>265.45592130155097</c:v>
                </c:pt>
                <c:pt idx="1749">
                  <c:v>260.72644721906897</c:v>
                </c:pt>
                <c:pt idx="1750">
                  <c:v>265.34241392357097</c:v>
                </c:pt>
                <c:pt idx="1751">
                  <c:v>258.04010594021901</c:v>
                </c:pt>
                <c:pt idx="1752">
                  <c:v>265.60726447219002</c:v>
                </c:pt>
                <c:pt idx="1753">
                  <c:v>274.27166099129698</c:v>
                </c:pt>
                <c:pt idx="1754">
                  <c:v>272.15285660234503</c:v>
                </c:pt>
                <c:pt idx="1755">
                  <c:v>260.95346197502801</c:v>
                </c:pt>
                <c:pt idx="1756">
                  <c:v>260.80211880438799</c:v>
                </c:pt>
                <c:pt idx="1757">
                  <c:v>263.48846008323801</c:v>
                </c:pt>
                <c:pt idx="1758">
                  <c:v>272.19069239500499</c:v>
                </c:pt>
                <c:pt idx="1759">
                  <c:v>258.11577752553899</c:v>
                </c:pt>
              </c:numCache>
            </c:numRef>
          </c:val>
          <c:smooth val="0"/>
        </c:ser>
        <c:ser>
          <c:idx val="1"/>
          <c:order val="1"/>
          <c:tx>
            <c:v>Packaged Foods and Meats</c:v>
          </c:tx>
          <c:spPr>
            <a:ln w="38100"/>
          </c:spPr>
          <c:marker>
            <c:symbol val="none"/>
          </c:marker>
          <c:cat>
            <c:numRef>
              <c:f>'1 - Chart Data'!$A$2:$A$1761</c:f>
              <c:numCache>
                <c:formatCode>[$-409]mmm\-dd\-yyyy;@</c:formatCode>
                <c:ptCount val="1760"/>
                <c:pt idx="0">
                  <c:v>39855</c:v>
                </c:pt>
                <c:pt idx="1">
                  <c:v>39856</c:v>
                </c:pt>
                <c:pt idx="2">
                  <c:v>39857</c:v>
                </c:pt>
                <c:pt idx="3">
                  <c:v>39861</c:v>
                </c:pt>
                <c:pt idx="4">
                  <c:v>39862</c:v>
                </c:pt>
                <c:pt idx="5">
                  <c:v>39863</c:v>
                </c:pt>
                <c:pt idx="6">
                  <c:v>39864</c:v>
                </c:pt>
                <c:pt idx="7">
                  <c:v>39867</c:v>
                </c:pt>
                <c:pt idx="8">
                  <c:v>39868</c:v>
                </c:pt>
                <c:pt idx="9">
                  <c:v>39869</c:v>
                </c:pt>
                <c:pt idx="10">
                  <c:v>39870</c:v>
                </c:pt>
                <c:pt idx="11">
                  <c:v>39871</c:v>
                </c:pt>
                <c:pt idx="12">
                  <c:v>39874</c:v>
                </c:pt>
                <c:pt idx="13">
                  <c:v>39875</c:v>
                </c:pt>
                <c:pt idx="14">
                  <c:v>39876</c:v>
                </c:pt>
                <c:pt idx="15">
                  <c:v>39877</c:v>
                </c:pt>
                <c:pt idx="16">
                  <c:v>39878</c:v>
                </c:pt>
                <c:pt idx="17">
                  <c:v>39881</c:v>
                </c:pt>
                <c:pt idx="18">
                  <c:v>39882</c:v>
                </c:pt>
                <c:pt idx="19">
                  <c:v>39883</c:v>
                </c:pt>
                <c:pt idx="20">
                  <c:v>39884</c:v>
                </c:pt>
                <c:pt idx="21">
                  <c:v>39885</c:v>
                </c:pt>
                <c:pt idx="22">
                  <c:v>39888</c:v>
                </c:pt>
                <c:pt idx="23">
                  <c:v>39889</c:v>
                </c:pt>
                <c:pt idx="24">
                  <c:v>39890</c:v>
                </c:pt>
                <c:pt idx="25">
                  <c:v>39891</c:v>
                </c:pt>
                <c:pt idx="26">
                  <c:v>39892</c:v>
                </c:pt>
                <c:pt idx="27">
                  <c:v>39895</c:v>
                </c:pt>
                <c:pt idx="28">
                  <c:v>39896</c:v>
                </c:pt>
                <c:pt idx="29">
                  <c:v>39897</c:v>
                </c:pt>
                <c:pt idx="30">
                  <c:v>39898</c:v>
                </c:pt>
                <c:pt idx="31">
                  <c:v>39899</c:v>
                </c:pt>
                <c:pt idx="32">
                  <c:v>39902</c:v>
                </c:pt>
                <c:pt idx="33">
                  <c:v>39903</c:v>
                </c:pt>
                <c:pt idx="34">
                  <c:v>39904</c:v>
                </c:pt>
                <c:pt idx="35">
                  <c:v>39905</c:v>
                </c:pt>
                <c:pt idx="36">
                  <c:v>39906</c:v>
                </c:pt>
                <c:pt idx="37">
                  <c:v>39909</c:v>
                </c:pt>
                <c:pt idx="38">
                  <c:v>39910</c:v>
                </c:pt>
                <c:pt idx="39">
                  <c:v>39911</c:v>
                </c:pt>
                <c:pt idx="40">
                  <c:v>39912</c:v>
                </c:pt>
                <c:pt idx="41">
                  <c:v>39916</c:v>
                </c:pt>
                <c:pt idx="42">
                  <c:v>39917</c:v>
                </c:pt>
                <c:pt idx="43">
                  <c:v>39918</c:v>
                </c:pt>
                <c:pt idx="44">
                  <c:v>39919</c:v>
                </c:pt>
                <c:pt idx="45">
                  <c:v>39920</c:v>
                </c:pt>
                <c:pt idx="46">
                  <c:v>39923</c:v>
                </c:pt>
                <c:pt idx="47">
                  <c:v>39924</c:v>
                </c:pt>
                <c:pt idx="48">
                  <c:v>39925</c:v>
                </c:pt>
                <c:pt idx="49">
                  <c:v>39926</c:v>
                </c:pt>
                <c:pt idx="50">
                  <c:v>39927</c:v>
                </c:pt>
                <c:pt idx="51">
                  <c:v>39930</c:v>
                </c:pt>
                <c:pt idx="52">
                  <c:v>39931</c:v>
                </c:pt>
                <c:pt idx="53">
                  <c:v>39932</c:v>
                </c:pt>
                <c:pt idx="54">
                  <c:v>39933</c:v>
                </c:pt>
                <c:pt idx="55">
                  <c:v>39934</c:v>
                </c:pt>
                <c:pt idx="56">
                  <c:v>39937</c:v>
                </c:pt>
                <c:pt idx="57">
                  <c:v>39938</c:v>
                </c:pt>
                <c:pt idx="58">
                  <c:v>39939</c:v>
                </c:pt>
                <c:pt idx="59">
                  <c:v>39940</c:v>
                </c:pt>
                <c:pt idx="60">
                  <c:v>39941</c:v>
                </c:pt>
                <c:pt idx="61">
                  <c:v>39944</c:v>
                </c:pt>
                <c:pt idx="62">
                  <c:v>39945</c:v>
                </c:pt>
                <c:pt idx="63">
                  <c:v>39946</c:v>
                </c:pt>
                <c:pt idx="64">
                  <c:v>39947</c:v>
                </c:pt>
                <c:pt idx="65">
                  <c:v>39948</c:v>
                </c:pt>
                <c:pt idx="66">
                  <c:v>39951</c:v>
                </c:pt>
                <c:pt idx="67">
                  <c:v>39952</c:v>
                </c:pt>
                <c:pt idx="68">
                  <c:v>39953</c:v>
                </c:pt>
                <c:pt idx="69">
                  <c:v>39954</c:v>
                </c:pt>
                <c:pt idx="70">
                  <c:v>39955</c:v>
                </c:pt>
                <c:pt idx="71">
                  <c:v>39959</c:v>
                </c:pt>
                <c:pt idx="72">
                  <c:v>39960</c:v>
                </c:pt>
                <c:pt idx="73">
                  <c:v>39961</c:v>
                </c:pt>
                <c:pt idx="74">
                  <c:v>39962</c:v>
                </c:pt>
                <c:pt idx="75">
                  <c:v>39965</c:v>
                </c:pt>
                <c:pt idx="76">
                  <c:v>39966</c:v>
                </c:pt>
                <c:pt idx="77">
                  <c:v>39967</c:v>
                </c:pt>
                <c:pt idx="78">
                  <c:v>39968</c:v>
                </c:pt>
                <c:pt idx="79">
                  <c:v>39969</c:v>
                </c:pt>
                <c:pt idx="80">
                  <c:v>39972</c:v>
                </c:pt>
                <c:pt idx="81">
                  <c:v>39973</c:v>
                </c:pt>
                <c:pt idx="82">
                  <c:v>39974</c:v>
                </c:pt>
                <c:pt idx="83">
                  <c:v>39975</c:v>
                </c:pt>
                <c:pt idx="84">
                  <c:v>39976</c:v>
                </c:pt>
                <c:pt idx="85">
                  <c:v>39979</c:v>
                </c:pt>
                <c:pt idx="86">
                  <c:v>39980</c:v>
                </c:pt>
                <c:pt idx="87">
                  <c:v>39981</c:v>
                </c:pt>
                <c:pt idx="88">
                  <c:v>39982</c:v>
                </c:pt>
                <c:pt idx="89">
                  <c:v>39983</c:v>
                </c:pt>
                <c:pt idx="90">
                  <c:v>39986</c:v>
                </c:pt>
                <c:pt idx="91">
                  <c:v>39987</c:v>
                </c:pt>
                <c:pt idx="92">
                  <c:v>39988</c:v>
                </c:pt>
                <c:pt idx="93">
                  <c:v>39989</c:v>
                </c:pt>
                <c:pt idx="94">
                  <c:v>39990</c:v>
                </c:pt>
                <c:pt idx="95">
                  <c:v>39993</c:v>
                </c:pt>
                <c:pt idx="96">
                  <c:v>39994</c:v>
                </c:pt>
                <c:pt idx="97">
                  <c:v>39995</c:v>
                </c:pt>
                <c:pt idx="98">
                  <c:v>39996</c:v>
                </c:pt>
                <c:pt idx="99">
                  <c:v>40000</c:v>
                </c:pt>
                <c:pt idx="100">
                  <c:v>40001</c:v>
                </c:pt>
                <c:pt idx="101">
                  <c:v>40002</c:v>
                </c:pt>
                <c:pt idx="102">
                  <c:v>40003</c:v>
                </c:pt>
                <c:pt idx="103">
                  <c:v>40004</c:v>
                </c:pt>
                <c:pt idx="104">
                  <c:v>40007</c:v>
                </c:pt>
                <c:pt idx="105">
                  <c:v>40008</c:v>
                </c:pt>
                <c:pt idx="106">
                  <c:v>40009</c:v>
                </c:pt>
                <c:pt idx="107">
                  <c:v>40010</c:v>
                </c:pt>
                <c:pt idx="108">
                  <c:v>40011</c:v>
                </c:pt>
                <c:pt idx="109">
                  <c:v>40014</c:v>
                </c:pt>
                <c:pt idx="110">
                  <c:v>40015</c:v>
                </c:pt>
                <c:pt idx="111">
                  <c:v>40016</c:v>
                </c:pt>
                <c:pt idx="112">
                  <c:v>40017</c:v>
                </c:pt>
                <c:pt idx="113">
                  <c:v>40018</c:v>
                </c:pt>
                <c:pt idx="114">
                  <c:v>40021</c:v>
                </c:pt>
                <c:pt idx="115">
                  <c:v>40022</c:v>
                </c:pt>
                <c:pt idx="116">
                  <c:v>40023</c:v>
                </c:pt>
                <c:pt idx="117">
                  <c:v>40024</c:v>
                </c:pt>
                <c:pt idx="118">
                  <c:v>40025</c:v>
                </c:pt>
                <c:pt idx="119">
                  <c:v>40028</c:v>
                </c:pt>
                <c:pt idx="120">
                  <c:v>40029</c:v>
                </c:pt>
                <c:pt idx="121">
                  <c:v>40030</c:v>
                </c:pt>
                <c:pt idx="122">
                  <c:v>40031</c:v>
                </c:pt>
                <c:pt idx="123">
                  <c:v>40032</c:v>
                </c:pt>
                <c:pt idx="124">
                  <c:v>40035</c:v>
                </c:pt>
                <c:pt idx="125">
                  <c:v>40036</c:v>
                </c:pt>
                <c:pt idx="126">
                  <c:v>40037</c:v>
                </c:pt>
                <c:pt idx="127">
                  <c:v>40038</c:v>
                </c:pt>
                <c:pt idx="128">
                  <c:v>40039</c:v>
                </c:pt>
                <c:pt idx="129">
                  <c:v>40042</c:v>
                </c:pt>
                <c:pt idx="130">
                  <c:v>40043</c:v>
                </c:pt>
                <c:pt idx="131">
                  <c:v>40044</c:v>
                </c:pt>
                <c:pt idx="132">
                  <c:v>40045</c:v>
                </c:pt>
                <c:pt idx="133">
                  <c:v>40046</c:v>
                </c:pt>
                <c:pt idx="134">
                  <c:v>40049</c:v>
                </c:pt>
                <c:pt idx="135">
                  <c:v>40050</c:v>
                </c:pt>
                <c:pt idx="136">
                  <c:v>40051</c:v>
                </c:pt>
                <c:pt idx="137">
                  <c:v>40052</c:v>
                </c:pt>
                <c:pt idx="138">
                  <c:v>40053</c:v>
                </c:pt>
                <c:pt idx="139">
                  <c:v>40056</c:v>
                </c:pt>
                <c:pt idx="140">
                  <c:v>40057</c:v>
                </c:pt>
                <c:pt idx="141">
                  <c:v>40058</c:v>
                </c:pt>
                <c:pt idx="142">
                  <c:v>40059</c:v>
                </c:pt>
                <c:pt idx="143">
                  <c:v>40060</c:v>
                </c:pt>
                <c:pt idx="144">
                  <c:v>40064</c:v>
                </c:pt>
                <c:pt idx="145">
                  <c:v>40065</c:v>
                </c:pt>
                <c:pt idx="146">
                  <c:v>40066</c:v>
                </c:pt>
                <c:pt idx="147">
                  <c:v>40067</c:v>
                </c:pt>
                <c:pt idx="148">
                  <c:v>40070</c:v>
                </c:pt>
                <c:pt idx="149">
                  <c:v>40071</c:v>
                </c:pt>
                <c:pt idx="150">
                  <c:v>40072</c:v>
                </c:pt>
                <c:pt idx="151">
                  <c:v>40073</c:v>
                </c:pt>
                <c:pt idx="152">
                  <c:v>40074</c:v>
                </c:pt>
                <c:pt idx="153">
                  <c:v>40077</c:v>
                </c:pt>
                <c:pt idx="154">
                  <c:v>40078</c:v>
                </c:pt>
                <c:pt idx="155">
                  <c:v>40079</c:v>
                </c:pt>
                <c:pt idx="156">
                  <c:v>40080</c:v>
                </c:pt>
                <c:pt idx="157">
                  <c:v>40081</c:v>
                </c:pt>
                <c:pt idx="158">
                  <c:v>40084</c:v>
                </c:pt>
                <c:pt idx="159">
                  <c:v>40085</c:v>
                </c:pt>
                <c:pt idx="160">
                  <c:v>40086</c:v>
                </c:pt>
                <c:pt idx="161">
                  <c:v>40087</c:v>
                </c:pt>
                <c:pt idx="162">
                  <c:v>40088</c:v>
                </c:pt>
                <c:pt idx="163">
                  <c:v>40091</c:v>
                </c:pt>
                <c:pt idx="164">
                  <c:v>40092</c:v>
                </c:pt>
                <c:pt idx="165">
                  <c:v>40093</c:v>
                </c:pt>
                <c:pt idx="166">
                  <c:v>40094</c:v>
                </c:pt>
                <c:pt idx="167">
                  <c:v>40095</c:v>
                </c:pt>
                <c:pt idx="168">
                  <c:v>40098</c:v>
                </c:pt>
                <c:pt idx="169">
                  <c:v>40099</c:v>
                </c:pt>
                <c:pt idx="170">
                  <c:v>40100</c:v>
                </c:pt>
                <c:pt idx="171">
                  <c:v>40101</c:v>
                </c:pt>
                <c:pt idx="172">
                  <c:v>40102</c:v>
                </c:pt>
                <c:pt idx="173">
                  <c:v>40105</c:v>
                </c:pt>
                <c:pt idx="174">
                  <c:v>40106</c:v>
                </c:pt>
                <c:pt idx="175">
                  <c:v>40107</c:v>
                </c:pt>
                <c:pt idx="176">
                  <c:v>40108</c:v>
                </c:pt>
                <c:pt idx="177">
                  <c:v>40109</c:v>
                </c:pt>
                <c:pt idx="178">
                  <c:v>40112</c:v>
                </c:pt>
                <c:pt idx="179">
                  <c:v>40113</c:v>
                </c:pt>
                <c:pt idx="180">
                  <c:v>40114</c:v>
                </c:pt>
                <c:pt idx="181">
                  <c:v>40115</c:v>
                </c:pt>
                <c:pt idx="182">
                  <c:v>40116</c:v>
                </c:pt>
                <c:pt idx="183">
                  <c:v>40119</c:v>
                </c:pt>
                <c:pt idx="184">
                  <c:v>40120</c:v>
                </c:pt>
                <c:pt idx="185">
                  <c:v>40121</c:v>
                </c:pt>
                <c:pt idx="186">
                  <c:v>40122</c:v>
                </c:pt>
                <c:pt idx="187">
                  <c:v>40123</c:v>
                </c:pt>
                <c:pt idx="188">
                  <c:v>40126</c:v>
                </c:pt>
                <c:pt idx="189">
                  <c:v>40127</c:v>
                </c:pt>
                <c:pt idx="190">
                  <c:v>40128</c:v>
                </c:pt>
                <c:pt idx="191">
                  <c:v>40129</c:v>
                </c:pt>
                <c:pt idx="192">
                  <c:v>40130</c:v>
                </c:pt>
                <c:pt idx="193">
                  <c:v>40133</c:v>
                </c:pt>
                <c:pt idx="194">
                  <c:v>40134</c:v>
                </c:pt>
                <c:pt idx="195">
                  <c:v>40135</c:v>
                </c:pt>
                <c:pt idx="196">
                  <c:v>40136</c:v>
                </c:pt>
                <c:pt idx="197">
                  <c:v>40137</c:v>
                </c:pt>
                <c:pt idx="198">
                  <c:v>40140</c:v>
                </c:pt>
                <c:pt idx="199">
                  <c:v>40141</c:v>
                </c:pt>
                <c:pt idx="200">
                  <c:v>40142</c:v>
                </c:pt>
                <c:pt idx="201">
                  <c:v>40144</c:v>
                </c:pt>
                <c:pt idx="202">
                  <c:v>40147</c:v>
                </c:pt>
                <c:pt idx="203">
                  <c:v>40148</c:v>
                </c:pt>
                <c:pt idx="204">
                  <c:v>40149</c:v>
                </c:pt>
                <c:pt idx="205">
                  <c:v>40150</c:v>
                </c:pt>
                <c:pt idx="206">
                  <c:v>40151</c:v>
                </c:pt>
                <c:pt idx="207">
                  <c:v>40154</c:v>
                </c:pt>
                <c:pt idx="208">
                  <c:v>40155</c:v>
                </c:pt>
                <c:pt idx="209">
                  <c:v>40156</c:v>
                </c:pt>
                <c:pt idx="210">
                  <c:v>40157</c:v>
                </c:pt>
                <c:pt idx="211">
                  <c:v>40158</c:v>
                </c:pt>
                <c:pt idx="212">
                  <c:v>40161</c:v>
                </c:pt>
                <c:pt idx="213">
                  <c:v>40162</c:v>
                </c:pt>
                <c:pt idx="214">
                  <c:v>40163</c:v>
                </c:pt>
                <c:pt idx="215">
                  <c:v>40164</c:v>
                </c:pt>
                <c:pt idx="216">
                  <c:v>40165</c:v>
                </c:pt>
                <c:pt idx="217">
                  <c:v>40168</c:v>
                </c:pt>
                <c:pt idx="218">
                  <c:v>40169</c:v>
                </c:pt>
                <c:pt idx="219">
                  <c:v>40170</c:v>
                </c:pt>
                <c:pt idx="220">
                  <c:v>40171</c:v>
                </c:pt>
                <c:pt idx="221">
                  <c:v>40175</c:v>
                </c:pt>
                <c:pt idx="222">
                  <c:v>40176</c:v>
                </c:pt>
                <c:pt idx="223">
                  <c:v>40177</c:v>
                </c:pt>
                <c:pt idx="224">
                  <c:v>40178</c:v>
                </c:pt>
                <c:pt idx="225">
                  <c:v>40182</c:v>
                </c:pt>
                <c:pt idx="226">
                  <c:v>40183</c:v>
                </c:pt>
                <c:pt idx="227">
                  <c:v>40184</c:v>
                </c:pt>
                <c:pt idx="228">
                  <c:v>40185</c:v>
                </c:pt>
                <c:pt idx="229">
                  <c:v>40186</c:v>
                </c:pt>
                <c:pt idx="230">
                  <c:v>40189</c:v>
                </c:pt>
                <c:pt idx="231">
                  <c:v>40190</c:v>
                </c:pt>
                <c:pt idx="232">
                  <c:v>40191</c:v>
                </c:pt>
                <c:pt idx="233">
                  <c:v>40192</c:v>
                </c:pt>
                <c:pt idx="234">
                  <c:v>40193</c:v>
                </c:pt>
                <c:pt idx="235">
                  <c:v>40197</c:v>
                </c:pt>
                <c:pt idx="236">
                  <c:v>40198</c:v>
                </c:pt>
                <c:pt idx="237">
                  <c:v>40199</c:v>
                </c:pt>
                <c:pt idx="238">
                  <c:v>40200</c:v>
                </c:pt>
                <c:pt idx="239">
                  <c:v>40203</c:v>
                </c:pt>
                <c:pt idx="240">
                  <c:v>40204</c:v>
                </c:pt>
                <c:pt idx="241">
                  <c:v>40205</c:v>
                </c:pt>
                <c:pt idx="242">
                  <c:v>40206</c:v>
                </c:pt>
                <c:pt idx="243">
                  <c:v>40207</c:v>
                </c:pt>
                <c:pt idx="244">
                  <c:v>40210</c:v>
                </c:pt>
                <c:pt idx="245">
                  <c:v>40211</c:v>
                </c:pt>
                <c:pt idx="246">
                  <c:v>40212</c:v>
                </c:pt>
                <c:pt idx="247">
                  <c:v>40213</c:v>
                </c:pt>
                <c:pt idx="248">
                  <c:v>40214</c:v>
                </c:pt>
                <c:pt idx="249">
                  <c:v>40217</c:v>
                </c:pt>
                <c:pt idx="250">
                  <c:v>40218</c:v>
                </c:pt>
                <c:pt idx="251">
                  <c:v>40219</c:v>
                </c:pt>
                <c:pt idx="252">
                  <c:v>40220</c:v>
                </c:pt>
                <c:pt idx="253">
                  <c:v>40221</c:v>
                </c:pt>
                <c:pt idx="254">
                  <c:v>40225</c:v>
                </c:pt>
                <c:pt idx="255">
                  <c:v>40226</c:v>
                </c:pt>
                <c:pt idx="256">
                  <c:v>40227</c:v>
                </c:pt>
                <c:pt idx="257">
                  <c:v>40228</c:v>
                </c:pt>
                <c:pt idx="258">
                  <c:v>40231</c:v>
                </c:pt>
                <c:pt idx="259">
                  <c:v>40232</c:v>
                </c:pt>
                <c:pt idx="260">
                  <c:v>40233</c:v>
                </c:pt>
                <c:pt idx="261">
                  <c:v>40234</c:v>
                </c:pt>
                <c:pt idx="262">
                  <c:v>40235</c:v>
                </c:pt>
                <c:pt idx="263">
                  <c:v>40238</c:v>
                </c:pt>
                <c:pt idx="264">
                  <c:v>40239</c:v>
                </c:pt>
                <c:pt idx="265">
                  <c:v>40240</c:v>
                </c:pt>
                <c:pt idx="266">
                  <c:v>40241</c:v>
                </c:pt>
                <c:pt idx="267">
                  <c:v>40242</c:v>
                </c:pt>
                <c:pt idx="268">
                  <c:v>40245</c:v>
                </c:pt>
                <c:pt idx="269">
                  <c:v>40246</c:v>
                </c:pt>
                <c:pt idx="270">
                  <c:v>40247</c:v>
                </c:pt>
                <c:pt idx="271">
                  <c:v>40248</c:v>
                </c:pt>
                <c:pt idx="272">
                  <c:v>40249</c:v>
                </c:pt>
                <c:pt idx="273">
                  <c:v>40252</c:v>
                </c:pt>
                <c:pt idx="274">
                  <c:v>40253</c:v>
                </c:pt>
                <c:pt idx="275">
                  <c:v>40254</c:v>
                </c:pt>
                <c:pt idx="276">
                  <c:v>40255</c:v>
                </c:pt>
                <c:pt idx="277">
                  <c:v>40256</c:v>
                </c:pt>
                <c:pt idx="278">
                  <c:v>40259</c:v>
                </c:pt>
                <c:pt idx="279">
                  <c:v>40260</c:v>
                </c:pt>
                <c:pt idx="280">
                  <c:v>40261</c:v>
                </c:pt>
                <c:pt idx="281">
                  <c:v>40262</c:v>
                </c:pt>
                <c:pt idx="282">
                  <c:v>40263</c:v>
                </c:pt>
                <c:pt idx="283">
                  <c:v>40266</c:v>
                </c:pt>
                <c:pt idx="284">
                  <c:v>40267</c:v>
                </c:pt>
                <c:pt idx="285">
                  <c:v>40268</c:v>
                </c:pt>
                <c:pt idx="286">
                  <c:v>40269</c:v>
                </c:pt>
                <c:pt idx="287">
                  <c:v>40273</c:v>
                </c:pt>
                <c:pt idx="288">
                  <c:v>40274</c:v>
                </c:pt>
                <c:pt idx="289">
                  <c:v>40275</c:v>
                </c:pt>
                <c:pt idx="290">
                  <c:v>40276</c:v>
                </c:pt>
                <c:pt idx="291">
                  <c:v>40277</c:v>
                </c:pt>
                <c:pt idx="292">
                  <c:v>40280</c:v>
                </c:pt>
                <c:pt idx="293">
                  <c:v>40281</c:v>
                </c:pt>
                <c:pt idx="294">
                  <c:v>40282</c:v>
                </c:pt>
                <c:pt idx="295">
                  <c:v>40283</c:v>
                </c:pt>
                <c:pt idx="296">
                  <c:v>40284</c:v>
                </c:pt>
                <c:pt idx="297">
                  <c:v>40287</c:v>
                </c:pt>
                <c:pt idx="298">
                  <c:v>40288</c:v>
                </c:pt>
                <c:pt idx="299">
                  <c:v>40289</c:v>
                </c:pt>
                <c:pt idx="300">
                  <c:v>40290</c:v>
                </c:pt>
                <c:pt idx="301">
                  <c:v>40291</c:v>
                </c:pt>
                <c:pt idx="302">
                  <c:v>40294</c:v>
                </c:pt>
                <c:pt idx="303">
                  <c:v>40295</c:v>
                </c:pt>
                <c:pt idx="304">
                  <c:v>40296</c:v>
                </c:pt>
                <c:pt idx="305">
                  <c:v>40297</c:v>
                </c:pt>
                <c:pt idx="306">
                  <c:v>40298</c:v>
                </c:pt>
                <c:pt idx="307">
                  <c:v>40301</c:v>
                </c:pt>
                <c:pt idx="308">
                  <c:v>40302</c:v>
                </c:pt>
                <c:pt idx="309">
                  <c:v>40303</c:v>
                </c:pt>
                <c:pt idx="310">
                  <c:v>40304</c:v>
                </c:pt>
                <c:pt idx="311">
                  <c:v>40305</c:v>
                </c:pt>
                <c:pt idx="312">
                  <c:v>40308</c:v>
                </c:pt>
                <c:pt idx="313">
                  <c:v>40309</c:v>
                </c:pt>
                <c:pt idx="314">
                  <c:v>40310</c:v>
                </c:pt>
                <c:pt idx="315">
                  <c:v>40311</c:v>
                </c:pt>
                <c:pt idx="316">
                  <c:v>40312</c:v>
                </c:pt>
                <c:pt idx="317">
                  <c:v>40315</c:v>
                </c:pt>
                <c:pt idx="318">
                  <c:v>40316</c:v>
                </c:pt>
                <c:pt idx="319">
                  <c:v>40317</c:v>
                </c:pt>
                <c:pt idx="320">
                  <c:v>40318</c:v>
                </c:pt>
                <c:pt idx="321">
                  <c:v>40319</c:v>
                </c:pt>
                <c:pt idx="322">
                  <c:v>40322</c:v>
                </c:pt>
                <c:pt idx="323">
                  <c:v>40323</c:v>
                </c:pt>
                <c:pt idx="324">
                  <c:v>40324</c:v>
                </c:pt>
                <c:pt idx="325">
                  <c:v>40325</c:v>
                </c:pt>
                <c:pt idx="326">
                  <c:v>40326</c:v>
                </c:pt>
                <c:pt idx="327">
                  <c:v>40330</c:v>
                </c:pt>
                <c:pt idx="328">
                  <c:v>40331</c:v>
                </c:pt>
                <c:pt idx="329">
                  <c:v>40332</c:v>
                </c:pt>
                <c:pt idx="330">
                  <c:v>40333</c:v>
                </c:pt>
                <c:pt idx="331">
                  <c:v>40336</c:v>
                </c:pt>
                <c:pt idx="332">
                  <c:v>40337</c:v>
                </c:pt>
                <c:pt idx="333">
                  <c:v>40338</c:v>
                </c:pt>
                <c:pt idx="334">
                  <c:v>40339</c:v>
                </c:pt>
                <c:pt idx="335">
                  <c:v>40340</c:v>
                </c:pt>
                <c:pt idx="336">
                  <c:v>40343</c:v>
                </c:pt>
                <c:pt idx="337">
                  <c:v>40344</c:v>
                </c:pt>
                <c:pt idx="338">
                  <c:v>40345</c:v>
                </c:pt>
                <c:pt idx="339">
                  <c:v>40346</c:v>
                </c:pt>
                <c:pt idx="340">
                  <c:v>40347</c:v>
                </c:pt>
                <c:pt idx="341">
                  <c:v>40350</c:v>
                </c:pt>
                <c:pt idx="342">
                  <c:v>40351</c:v>
                </c:pt>
                <c:pt idx="343">
                  <c:v>40352</c:v>
                </c:pt>
                <c:pt idx="344">
                  <c:v>40353</c:v>
                </c:pt>
                <c:pt idx="345">
                  <c:v>40354</c:v>
                </c:pt>
                <c:pt idx="346">
                  <c:v>40357</c:v>
                </c:pt>
                <c:pt idx="347">
                  <c:v>40358</c:v>
                </c:pt>
                <c:pt idx="348">
                  <c:v>40359</c:v>
                </c:pt>
                <c:pt idx="349">
                  <c:v>40360</c:v>
                </c:pt>
                <c:pt idx="350">
                  <c:v>40361</c:v>
                </c:pt>
                <c:pt idx="351">
                  <c:v>40365</c:v>
                </c:pt>
                <c:pt idx="352">
                  <c:v>40366</c:v>
                </c:pt>
                <c:pt idx="353">
                  <c:v>40367</c:v>
                </c:pt>
                <c:pt idx="354">
                  <c:v>40368</c:v>
                </c:pt>
                <c:pt idx="355">
                  <c:v>40371</c:v>
                </c:pt>
                <c:pt idx="356">
                  <c:v>40372</c:v>
                </c:pt>
                <c:pt idx="357">
                  <c:v>40373</c:v>
                </c:pt>
                <c:pt idx="358">
                  <c:v>40374</c:v>
                </c:pt>
                <c:pt idx="359">
                  <c:v>40375</c:v>
                </c:pt>
                <c:pt idx="360">
                  <c:v>40378</c:v>
                </c:pt>
                <c:pt idx="361">
                  <c:v>40379</c:v>
                </c:pt>
                <c:pt idx="362">
                  <c:v>40380</c:v>
                </c:pt>
                <c:pt idx="363">
                  <c:v>40381</c:v>
                </c:pt>
                <c:pt idx="364">
                  <c:v>40382</c:v>
                </c:pt>
                <c:pt idx="365">
                  <c:v>40385</c:v>
                </c:pt>
                <c:pt idx="366">
                  <c:v>40386</c:v>
                </c:pt>
                <c:pt idx="367">
                  <c:v>40387</c:v>
                </c:pt>
                <c:pt idx="368">
                  <c:v>40388</c:v>
                </c:pt>
                <c:pt idx="369">
                  <c:v>40389</c:v>
                </c:pt>
                <c:pt idx="370">
                  <c:v>40392</c:v>
                </c:pt>
                <c:pt idx="371">
                  <c:v>40393</c:v>
                </c:pt>
                <c:pt idx="372">
                  <c:v>40394</c:v>
                </c:pt>
                <c:pt idx="373">
                  <c:v>40395</c:v>
                </c:pt>
                <c:pt idx="374">
                  <c:v>40396</c:v>
                </c:pt>
                <c:pt idx="375">
                  <c:v>40399</c:v>
                </c:pt>
                <c:pt idx="376">
                  <c:v>40400</c:v>
                </c:pt>
                <c:pt idx="377">
                  <c:v>40401</c:v>
                </c:pt>
                <c:pt idx="378">
                  <c:v>40402</c:v>
                </c:pt>
                <c:pt idx="379">
                  <c:v>40403</c:v>
                </c:pt>
                <c:pt idx="380">
                  <c:v>40406</c:v>
                </c:pt>
                <c:pt idx="381">
                  <c:v>40407</c:v>
                </c:pt>
                <c:pt idx="382">
                  <c:v>40408</c:v>
                </c:pt>
                <c:pt idx="383">
                  <c:v>40409</c:v>
                </c:pt>
                <c:pt idx="384">
                  <c:v>40410</c:v>
                </c:pt>
                <c:pt idx="385">
                  <c:v>40413</c:v>
                </c:pt>
                <c:pt idx="386">
                  <c:v>40414</c:v>
                </c:pt>
                <c:pt idx="387">
                  <c:v>40415</c:v>
                </c:pt>
                <c:pt idx="388">
                  <c:v>40416</c:v>
                </c:pt>
                <c:pt idx="389">
                  <c:v>40417</c:v>
                </c:pt>
                <c:pt idx="390">
                  <c:v>40420</c:v>
                </c:pt>
                <c:pt idx="391">
                  <c:v>40421</c:v>
                </c:pt>
                <c:pt idx="392">
                  <c:v>40422</c:v>
                </c:pt>
                <c:pt idx="393">
                  <c:v>40423</c:v>
                </c:pt>
                <c:pt idx="394">
                  <c:v>40424</c:v>
                </c:pt>
                <c:pt idx="395">
                  <c:v>40428</c:v>
                </c:pt>
                <c:pt idx="396">
                  <c:v>40429</c:v>
                </c:pt>
                <c:pt idx="397">
                  <c:v>40430</c:v>
                </c:pt>
                <c:pt idx="398">
                  <c:v>40431</c:v>
                </c:pt>
                <c:pt idx="399">
                  <c:v>40434</c:v>
                </c:pt>
                <c:pt idx="400">
                  <c:v>40435</c:v>
                </c:pt>
                <c:pt idx="401">
                  <c:v>40436</c:v>
                </c:pt>
                <c:pt idx="402">
                  <c:v>40437</c:v>
                </c:pt>
                <c:pt idx="403">
                  <c:v>40438</c:v>
                </c:pt>
                <c:pt idx="404">
                  <c:v>40441</c:v>
                </c:pt>
                <c:pt idx="405">
                  <c:v>40442</c:v>
                </c:pt>
                <c:pt idx="406">
                  <c:v>40443</c:v>
                </c:pt>
                <c:pt idx="407">
                  <c:v>40444</c:v>
                </c:pt>
                <c:pt idx="408">
                  <c:v>40445</c:v>
                </c:pt>
                <c:pt idx="409">
                  <c:v>40448</c:v>
                </c:pt>
                <c:pt idx="410">
                  <c:v>40449</c:v>
                </c:pt>
                <c:pt idx="411">
                  <c:v>40450</c:v>
                </c:pt>
                <c:pt idx="412">
                  <c:v>40451</c:v>
                </c:pt>
                <c:pt idx="413">
                  <c:v>40452</c:v>
                </c:pt>
                <c:pt idx="414">
                  <c:v>40455</c:v>
                </c:pt>
                <c:pt idx="415">
                  <c:v>40456</c:v>
                </c:pt>
                <c:pt idx="416">
                  <c:v>40457</c:v>
                </c:pt>
                <c:pt idx="417">
                  <c:v>40458</c:v>
                </c:pt>
                <c:pt idx="418">
                  <c:v>40459</c:v>
                </c:pt>
                <c:pt idx="419">
                  <c:v>40462</c:v>
                </c:pt>
                <c:pt idx="420">
                  <c:v>40463</c:v>
                </c:pt>
                <c:pt idx="421">
                  <c:v>40464</c:v>
                </c:pt>
                <c:pt idx="422">
                  <c:v>40465</c:v>
                </c:pt>
                <c:pt idx="423">
                  <c:v>40466</c:v>
                </c:pt>
                <c:pt idx="424">
                  <c:v>40469</c:v>
                </c:pt>
                <c:pt idx="425">
                  <c:v>40470</c:v>
                </c:pt>
                <c:pt idx="426">
                  <c:v>40471</c:v>
                </c:pt>
                <c:pt idx="427">
                  <c:v>40472</c:v>
                </c:pt>
                <c:pt idx="428">
                  <c:v>40473</c:v>
                </c:pt>
                <c:pt idx="429">
                  <c:v>40476</c:v>
                </c:pt>
                <c:pt idx="430">
                  <c:v>40477</c:v>
                </c:pt>
                <c:pt idx="431">
                  <c:v>40478</c:v>
                </c:pt>
                <c:pt idx="432">
                  <c:v>40479</c:v>
                </c:pt>
                <c:pt idx="433">
                  <c:v>40480</c:v>
                </c:pt>
                <c:pt idx="434">
                  <c:v>40483</c:v>
                </c:pt>
                <c:pt idx="435">
                  <c:v>40484</c:v>
                </c:pt>
                <c:pt idx="436">
                  <c:v>40485</c:v>
                </c:pt>
                <c:pt idx="437">
                  <c:v>40486</c:v>
                </c:pt>
                <c:pt idx="438">
                  <c:v>40487</c:v>
                </c:pt>
                <c:pt idx="439">
                  <c:v>40490</c:v>
                </c:pt>
                <c:pt idx="440">
                  <c:v>40491</c:v>
                </c:pt>
                <c:pt idx="441">
                  <c:v>40492</c:v>
                </c:pt>
                <c:pt idx="442">
                  <c:v>40493</c:v>
                </c:pt>
                <c:pt idx="443">
                  <c:v>40494</c:v>
                </c:pt>
                <c:pt idx="444">
                  <c:v>40497</c:v>
                </c:pt>
                <c:pt idx="445">
                  <c:v>40498</c:v>
                </c:pt>
                <c:pt idx="446">
                  <c:v>40499</c:v>
                </c:pt>
                <c:pt idx="447">
                  <c:v>40500</c:v>
                </c:pt>
                <c:pt idx="448">
                  <c:v>40501</c:v>
                </c:pt>
                <c:pt idx="449">
                  <c:v>40504</c:v>
                </c:pt>
                <c:pt idx="450">
                  <c:v>40505</c:v>
                </c:pt>
                <c:pt idx="451">
                  <c:v>40506</c:v>
                </c:pt>
                <c:pt idx="452">
                  <c:v>40508</c:v>
                </c:pt>
                <c:pt idx="453">
                  <c:v>40511</c:v>
                </c:pt>
                <c:pt idx="454">
                  <c:v>40512</c:v>
                </c:pt>
                <c:pt idx="455">
                  <c:v>40513</c:v>
                </c:pt>
                <c:pt idx="456">
                  <c:v>40514</c:v>
                </c:pt>
                <c:pt idx="457">
                  <c:v>40515</c:v>
                </c:pt>
                <c:pt idx="458">
                  <c:v>40518</c:v>
                </c:pt>
                <c:pt idx="459">
                  <c:v>40519</c:v>
                </c:pt>
                <c:pt idx="460">
                  <c:v>40520</c:v>
                </c:pt>
                <c:pt idx="461">
                  <c:v>40521</c:v>
                </c:pt>
                <c:pt idx="462">
                  <c:v>40522</c:v>
                </c:pt>
                <c:pt idx="463">
                  <c:v>40525</c:v>
                </c:pt>
                <c:pt idx="464">
                  <c:v>40526</c:v>
                </c:pt>
                <c:pt idx="465">
                  <c:v>40527</c:v>
                </c:pt>
                <c:pt idx="466">
                  <c:v>40528</c:v>
                </c:pt>
                <c:pt idx="467">
                  <c:v>40529</c:v>
                </c:pt>
                <c:pt idx="468">
                  <c:v>40532</c:v>
                </c:pt>
                <c:pt idx="469">
                  <c:v>40533</c:v>
                </c:pt>
                <c:pt idx="470">
                  <c:v>40534</c:v>
                </c:pt>
                <c:pt idx="471">
                  <c:v>40535</c:v>
                </c:pt>
                <c:pt idx="472">
                  <c:v>40539</c:v>
                </c:pt>
                <c:pt idx="473">
                  <c:v>40540</c:v>
                </c:pt>
                <c:pt idx="474">
                  <c:v>40541</c:v>
                </c:pt>
                <c:pt idx="475">
                  <c:v>40542</c:v>
                </c:pt>
                <c:pt idx="476">
                  <c:v>40543</c:v>
                </c:pt>
                <c:pt idx="477">
                  <c:v>40546</c:v>
                </c:pt>
                <c:pt idx="478">
                  <c:v>40547</c:v>
                </c:pt>
                <c:pt idx="479">
                  <c:v>40548</c:v>
                </c:pt>
                <c:pt idx="480">
                  <c:v>40549</c:v>
                </c:pt>
                <c:pt idx="481">
                  <c:v>40550</c:v>
                </c:pt>
                <c:pt idx="482">
                  <c:v>40553</c:v>
                </c:pt>
                <c:pt idx="483">
                  <c:v>40554</c:v>
                </c:pt>
                <c:pt idx="484">
                  <c:v>40555</c:v>
                </c:pt>
                <c:pt idx="485">
                  <c:v>40556</c:v>
                </c:pt>
                <c:pt idx="486">
                  <c:v>40557</c:v>
                </c:pt>
                <c:pt idx="487">
                  <c:v>40561</c:v>
                </c:pt>
                <c:pt idx="488">
                  <c:v>40562</c:v>
                </c:pt>
                <c:pt idx="489">
                  <c:v>40563</c:v>
                </c:pt>
                <c:pt idx="490">
                  <c:v>40564</c:v>
                </c:pt>
                <c:pt idx="491">
                  <c:v>40567</c:v>
                </c:pt>
                <c:pt idx="492">
                  <c:v>40568</c:v>
                </c:pt>
                <c:pt idx="493">
                  <c:v>40569</c:v>
                </c:pt>
                <c:pt idx="494">
                  <c:v>40570</c:v>
                </c:pt>
                <c:pt idx="495">
                  <c:v>40571</c:v>
                </c:pt>
                <c:pt idx="496">
                  <c:v>40574</c:v>
                </c:pt>
                <c:pt idx="497">
                  <c:v>40575</c:v>
                </c:pt>
                <c:pt idx="498">
                  <c:v>40576</c:v>
                </c:pt>
                <c:pt idx="499">
                  <c:v>40577</c:v>
                </c:pt>
                <c:pt idx="500">
                  <c:v>40578</c:v>
                </c:pt>
                <c:pt idx="501">
                  <c:v>40581</c:v>
                </c:pt>
                <c:pt idx="502">
                  <c:v>40582</c:v>
                </c:pt>
                <c:pt idx="503">
                  <c:v>40583</c:v>
                </c:pt>
                <c:pt idx="504">
                  <c:v>40584</c:v>
                </c:pt>
                <c:pt idx="505">
                  <c:v>40585</c:v>
                </c:pt>
                <c:pt idx="506">
                  <c:v>40588</c:v>
                </c:pt>
                <c:pt idx="507">
                  <c:v>40589</c:v>
                </c:pt>
                <c:pt idx="508">
                  <c:v>40590</c:v>
                </c:pt>
                <c:pt idx="509">
                  <c:v>40591</c:v>
                </c:pt>
                <c:pt idx="510">
                  <c:v>40592</c:v>
                </c:pt>
                <c:pt idx="511">
                  <c:v>40596</c:v>
                </c:pt>
                <c:pt idx="512">
                  <c:v>40597</c:v>
                </c:pt>
                <c:pt idx="513">
                  <c:v>40598</c:v>
                </c:pt>
                <c:pt idx="514">
                  <c:v>40599</c:v>
                </c:pt>
                <c:pt idx="515">
                  <c:v>40602</c:v>
                </c:pt>
                <c:pt idx="516">
                  <c:v>40603</c:v>
                </c:pt>
                <c:pt idx="517">
                  <c:v>40604</c:v>
                </c:pt>
                <c:pt idx="518">
                  <c:v>40605</c:v>
                </c:pt>
                <c:pt idx="519">
                  <c:v>40606</c:v>
                </c:pt>
                <c:pt idx="520">
                  <c:v>40609</c:v>
                </c:pt>
                <c:pt idx="521">
                  <c:v>40610</c:v>
                </c:pt>
                <c:pt idx="522">
                  <c:v>40611</c:v>
                </c:pt>
                <c:pt idx="523">
                  <c:v>40612</c:v>
                </c:pt>
                <c:pt idx="524">
                  <c:v>40613</c:v>
                </c:pt>
                <c:pt idx="525">
                  <c:v>40616</c:v>
                </c:pt>
                <c:pt idx="526">
                  <c:v>40617</c:v>
                </c:pt>
                <c:pt idx="527">
                  <c:v>40618</c:v>
                </c:pt>
                <c:pt idx="528">
                  <c:v>40619</c:v>
                </c:pt>
                <c:pt idx="529">
                  <c:v>40620</c:v>
                </c:pt>
                <c:pt idx="530">
                  <c:v>40623</c:v>
                </c:pt>
                <c:pt idx="531">
                  <c:v>40624</c:v>
                </c:pt>
                <c:pt idx="532">
                  <c:v>40625</c:v>
                </c:pt>
                <c:pt idx="533">
                  <c:v>40626</c:v>
                </c:pt>
                <c:pt idx="534">
                  <c:v>40627</c:v>
                </c:pt>
                <c:pt idx="535">
                  <c:v>40630</c:v>
                </c:pt>
                <c:pt idx="536">
                  <c:v>40631</c:v>
                </c:pt>
                <c:pt idx="537">
                  <c:v>40632</c:v>
                </c:pt>
                <c:pt idx="538">
                  <c:v>40633</c:v>
                </c:pt>
                <c:pt idx="539">
                  <c:v>40634</c:v>
                </c:pt>
                <c:pt idx="540">
                  <c:v>40637</c:v>
                </c:pt>
                <c:pt idx="541">
                  <c:v>40638</c:v>
                </c:pt>
                <c:pt idx="542">
                  <c:v>40639</c:v>
                </c:pt>
                <c:pt idx="543">
                  <c:v>40640</c:v>
                </c:pt>
                <c:pt idx="544">
                  <c:v>40641</c:v>
                </c:pt>
                <c:pt idx="545">
                  <c:v>40644</c:v>
                </c:pt>
                <c:pt idx="546">
                  <c:v>40645</c:v>
                </c:pt>
                <c:pt idx="547">
                  <c:v>40646</c:v>
                </c:pt>
                <c:pt idx="548">
                  <c:v>40647</c:v>
                </c:pt>
                <c:pt idx="549">
                  <c:v>40648</c:v>
                </c:pt>
                <c:pt idx="550">
                  <c:v>40651</c:v>
                </c:pt>
                <c:pt idx="551">
                  <c:v>40652</c:v>
                </c:pt>
                <c:pt idx="552">
                  <c:v>40653</c:v>
                </c:pt>
                <c:pt idx="553">
                  <c:v>40654</c:v>
                </c:pt>
                <c:pt idx="554">
                  <c:v>40658</c:v>
                </c:pt>
                <c:pt idx="555">
                  <c:v>40659</c:v>
                </c:pt>
                <c:pt idx="556">
                  <c:v>40660</c:v>
                </c:pt>
                <c:pt idx="557">
                  <c:v>40661</c:v>
                </c:pt>
                <c:pt idx="558">
                  <c:v>40662</c:v>
                </c:pt>
                <c:pt idx="559">
                  <c:v>40665</c:v>
                </c:pt>
                <c:pt idx="560">
                  <c:v>40666</c:v>
                </c:pt>
                <c:pt idx="561">
                  <c:v>40667</c:v>
                </c:pt>
                <c:pt idx="562">
                  <c:v>40668</c:v>
                </c:pt>
                <c:pt idx="563">
                  <c:v>40669</c:v>
                </c:pt>
                <c:pt idx="564">
                  <c:v>40672</c:v>
                </c:pt>
                <c:pt idx="565">
                  <c:v>40673</c:v>
                </c:pt>
                <c:pt idx="566">
                  <c:v>40674</c:v>
                </c:pt>
                <c:pt idx="567">
                  <c:v>40675</c:v>
                </c:pt>
                <c:pt idx="568">
                  <c:v>40676</c:v>
                </c:pt>
                <c:pt idx="569">
                  <c:v>40679</c:v>
                </c:pt>
                <c:pt idx="570">
                  <c:v>40680</c:v>
                </c:pt>
                <c:pt idx="571">
                  <c:v>40681</c:v>
                </c:pt>
                <c:pt idx="572">
                  <c:v>40682</c:v>
                </c:pt>
                <c:pt idx="573">
                  <c:v>40683</c:v>
                </c:pt>
                <c:pt idx="574">
                  <c:v>40686</c:v>
                </c:pt>
                <c:pt idx="575">
                  <c:v>40687</c:v>
                </c:pt>
                <c:pt idx="576">
                  <c:v>40688</c:v>
                </c:pt>
                <c:pt idx="577">
                  <c:v>40689</c:v>
                </c:pt>
                <c:pt idx="578">
                  <c:v>40690</c:v>
                </c:pt>
                <c:pt idx="579">
                  <c:v>40694</c:v>
                </c:pt>
                <c:pt idx="580">
                  <c:v>40695</c:v>
                </c:pt>
                <c:pt idx="581">
                  <c:v>40696</c:v>
                </c:pt>
                <c:pt idx="582">
                  <c:v>40697</c:v>
                </c:pt>
                <c:pt idx="583">
                  <c:v>40700</c:v>
                </c:pt>
                <c:pt idx="584">
                  <c:v>40701</c:v>
                </c:pt>
                <c:pt idx="585">
                  <c:v>40702</c:v>
                </c:pt>
                <c:pt idx="586">
                  <c:v>40703</c:v>
                </c:pt>
                <c:pt idx="587">
                  <c:v>40704</c:v>
                </c:pt>
                <c:pt idx="588">
                  <c:v>40707</c:v>
                </c:pt>
                <c:pt idx="589">
                  <c:v>40708</c:v>
                </c:pt>
                <c:pt idx="590">
                  <c:v>40709</c:v>
                </c:pt>
                <c:pt idx="591">
                  <c:v>40710</c:v>
                </c:pt>
                <c:pt idx="592">
                  <c:v>40711</c:v>
                </c:pt>
                <c:pt idx="593">
                  <c:v>40714</c:v>
                </c:pt>
                <c:pt idx="594">
                  <c:v>40715</c:v>
                </c:pt>
                <c:pt idx="595">
                  <c:v>40716</c:v>
                </c:pt>
                <c:pt idx="596">
                  <c:v>40717</c:v>
                </c:pt>
                <c:pt idx="597">
                  <c:v>40718</c:v>
                </c:pt>
                <c:pt idx="598">
                  <c:v>40721</c:v>
                </c:pt>
                <c:pt idx="599">
                  <c:v>40722</c:v>
                </c:pt>
                <c:pt idx="600">
                  <c:v>40723</c:v>
                </c:pt>
                <c:pt idx="601">
                  <c:v>40724</c:v>
                </c:pt>
                <c:pt idx="602">
                  <c:v>40725</c:v>
                </c:pt>
                <c:pt idx="603">
                  <c:v>40729</c:v>
                </c:pt>
                <c:pt idx="604">
                  <c:v>40730</c:v>
                </c:pt>
                <c:pt idx="605">
                  <c:v>40731</c:v>
                </c:pt>
                <c:pt idx="606">
                  <c:v>40732</c:v>
                </c:pt>
                <c:pt idx="607">
                  <c:v>40735</c:v>
                </c:pt>
                <c:pt idx="608">
                  <c:v>40736</c:v>
                </c:pt>
                <c:pt idx="609">
                  <c:v>40737</c:v>
                </c:pt>
                <c:pt idx="610">
                  <c:v>40738</c:v>
                </c:pt>
                <c:pt idx="611">
                  <c:v>40739</c:v>
                </c:pt>
                <c:pt idx="612">
                  <c:v>40742</c:v>
                </c:pt>
                <c:pt idx="613">
                  <c:v>40743</c:v>
                </c:pt>
                <c:pt idx="614">
                  <c:v>40744</c:v>
                </c:pt>
                <c:pt idx="615">
                  <c:v>40745</c:v>
                </c:pt>
                <c:pt idx="616">
                  <c:v>40746</c:v>
                </c:pt>
                <c:pt idx="617">
                  <c:v>40749</c:v>
                </c:pt>
                <c:pt idx="618">
                  <c:v>40750</c:v>
                </c:pt>
                <c:pt idx="619">
                  <c:v>40751</c:v>
                </c:pt>
                <c:pt idx="620">
                  <c:v>40752</c:v>
                </c:pt>
                <c:pt idx="621">
                  <c:v>40753</c:v>
                </c:pt>
                <c:pt idx="622">
                  <c:v>40756</c:v>
                </c:pt>
                <c:pt idx="623">
                  <c:v>40757</c:v>
                </c:pt>
                <c:pt idx="624">
                  <c:v>40758</c:v>
                </c:pt>
                <c:pt idx="625">
                  <c:v>40759</c:v>
                </c:pt>
                <c:pt idx="626">
                  <c:v>40760</c:v>
                </c:pt>
                <c:pt idx="627">
                  <c:v>40763</c:v>
                </c:pt>
                <c:pt idx="628">
                  <c:v>40764</c:v>
                </c:pt>
                <c:pt idx="629">
                  <c:v>40765</c:v>
                </c:pt>
                <c:pt idx="630">
                  <c:v>40766</c:v>
                </c:pt>
                <c:pt idx="631">
                  <c:v>40767</c:v>
                </c:pt>
                <c:pt idx="632">
                  <c:v>40770</c:v>
                </c:pt>
                <c:pt idx="633">
                  <c:v>40771</c:v>
                </c:pt>
                <c:pt idx="634">
                  <c:v>40772</c:v>
                </c:pt>
                <c:pt idx="635">
                  <c:v>40773</c:v>
                </c:pt>
                <c:pt idx="636">
                  <c:v>40774</c:v>
                </c:pt>
                <c:pt idx="637">
                  <c:v>40777</c:v>
                </c:pt>
                <c:pt idx="638">
                  <c:v>40778</c:v>
                </c:pt>
                <c:pt idx="639">
                  <c:v>40779</c:v>
                </c:pt>
                <c:pt idx="640">
                  <c:v>40780</c:v>
                </c:pt>
                <c:pt idx="641">
                  <c:v>40781</c:v>
                </c:pt>
                <c:pt idx="642">
                  <c:v>40784</c:v>
                </c:pt>
                <c:pt idx="643">
                  <c:v>40785</c:v>
                </c:pt>
                <c:pt idx="644">
                  <c:v>40786</c:v>
                </c:pt>
                <c:pt idx="645">
                  <c:v>40787</c:v>
                </c:pt>
                <c:pt idx="646">
                  <c:v>40788</c:v>
                </c:pt>
                <c:pt idx="647">
                  <c:v>40792</c:v>
                </c:pt>
                <c:pt idx="648">
                  <c:v>40793</c:v>
                </c:pt>
                <c:pt idx="649">
                  <c:v>40794</c:v>
                </c:pt>
                <c:pt idx="650">
                  <c:v>40795</c:v>
                </c:pt>
                <c:pt idx="651">
                  <c:v>40798</c:v>
                </c:pt>
                <c:pt idx="652">
                  <c:v>40799</c:v>
                </c:pt>
                <c:pt idx="653">
                  <c:v>40800</c:v>
                </c:pt>
                <c:pt idx="654">
                  <c:v>40801</c:v>
                </c:pt>
                <c:pt idx="655">
                  <c:v>40802</c:v>
                </c:pt>
                <c:pt idx="656">
                  <c:v>40805</c:v>
                </c:pt>
                <c:pt idx="657">
                  <c:v>40806</c:v>
                </c:pt>
                <c:pt idx="658">
                  <c:v>40807</c:v>
                </c:pt>
                <c:pt idx="659">
                  <c:v>40808</c:v>
                </c:pt>
                <c:pt idx="660">
                  <c:v>40809</c:v>
                </c:pt>
                <c:pt idx="661">
                  <c:v>40812</c:v>
                </c:pt>
                <c:pt idx="662">
                  <c:v>40813</c:v>
                </c:pt>
                <c:pt idx="663">
                  <c:v>40814</c:v>
                </c:pt>
                <c:pt idx="664">
                  <c:v>40815</c:v>
                </c:pt>
                <c:pt idx="665">
                  <c:v>40816</c:v>
                </c:pt>
                <c:pt idx="666">
                  <c:v>40819</c:v>
                </c:pt>
                <c:pt idx="667">
                  <c:v>40820</c:v>
                </c:pt>
                <c:pt idx="668">
                  <c:v>40821</c:v>
                </c:pt>
                <c:pt idx="669">
                  <c:v>40822</c:v>
                </c:pt>
                <c:pt idx="670">
                  <c:v>40823</c:v>
                </c:pt>
                <c:pt idx="671">
                  <c:v>40826</c:v>
                </c:pt>
                <c:pt idx="672">
                  <c:v>40827</c:v>
                </c:pt>
                <c:pt idx="673">
                  <c:v>40828</c:v>
                </c:pt>
                <c:pt idx="674">
                  <c:v>40829</c:v>
                </c:pt>
                <c:pt idx="675">
                  <c:v>40830</c:v>
                </c:pt>
                <c:pt idx="676">
                  <c:v>40833</c:v>
                </c:pt>
                <c:pt idx="677">
                  <c:v>40834</c:v>
                </c:pt>
                <c:pt idx="678">
                  <c:v>40835</c:v>
                </c:pt>
                <c:pt idx="679">
                  <c:v>40836</c:v>
                </c:pt>
                <c:pt idx="680">
                  <c:v>40837</c:v>
                </c:pt>
                <c:pt idx="681">
                  <c:v>40840</c:v>
                </c:pt>
                <c:pt idx="682">
                  <c:v>40841</c:v>
                </c:pt>
                <c:pt idx="683">
                  <c:v>40842</c:v>
                </c:pt>
                <c:pt idx="684">
                  <c:v>40843</c:v>
                </c:pt>
                <c:pt idx="685">
                  <c:v>40844</c:v>
                </c:pt>
                <c:pt idx="686">
                  <c:v>40847</c:v>
                </c:pt>
                <c:pt idx="687">
                  <c:v>40848</c:v>
                </c:pt>
                <c:pt idx="688">
                  <c:v>40849</c:v>
                </c:pt>
                <c:pt idx="689">
                  <c:v>40850</c:v>
                </c:pt>
                <c:pt idx="690">
                  <c:v>40851</c:v>
                </c:pt>
                <c:pt idx="691">
                  <c:v>40854</c:v>
                </c:pt>
                <c:pt idx="692">
                  <c:v>40855</c:v>
                </c:pt>
                <c:pt idx="693">
                  <c:v>40856</c:v>
                </c:pt>
                <c:pt idx="694">
                  <c:v>40857</c:v>
                </c:pt>
                <c:pt idx="695">
                  <c:v>40858</c:v>
                </c:pt>
                <c:pt idx="696">
                  <c:v>40861</c:v>
                </c:pt>
                <c:pt idx="697">
                  <c:v>40862</c:v>
                </c:pt>
                <c:pt idx="698">
                  <c:v>40863</c:v>
                </c:pt>
                <c:pt idx="699">
                  <c:v>40864</c:v>
                </c:pt>
                <c:pt idx="700">
                  <c:v>40865</c:v>
                </c:pt>
                <c:pt idx="701">
                  <c:v>40868</c:v>
                </c:pt>
                <c:pt idx="702">
                  <c:v>40869</c:v>
                </c:pt>
                <c:pt idx="703">
                  <c:v>40870</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40904</c:v>
                </c:pt>
                <c:pt idx="726">
                  <c:v>40905</c:v>
                </c:pt>
                <c:pt idx="727">
                  <c:v>40906</c:v>
                </c:pt>
                <c:pt idx="728">
                  <c:v>40907</c:v>
                </c:pt>
                <c:pt idx="729">
                  <c:v>40911</c:v>
                </c:pt>
                <c:pt idx="730">
                  <c:v>40912</c:v>
                </c:pt>
                <c:pt idx="731">
                  <c:v>40913</c:v>
                </c:pt>
                <c:pt idx="732">
                  <c:v>40914</c:v>
                </c:pt>
                <c:pt idx="733">
                  <c:v>40917</c:v>
                </c:pt>
                <c:pt idx="734">
                  <c:v>40918</c:v>
                </c:pt>
                <c:pt idx="735">
                  <c:v>40919</c:v>
                </c:pt>
                <c:pt idx="736">
                  <c:v>40920</c:v>
                </c:pt>
                <c:pt idx="737">
                  <c:v>40921</c:v>
                </c:pt>
                <c:pt idx="738">
                  <c:v>40925</c:v>
                </c:pt>
                <c:pt idx="739">
                  <c:v>40926</c:v>
                </c:pt>
                <c:pt idx="740">
                  <c:v>40927</c:v>
                </c:pt>
                <c:pt idx="741">
                  <c:v>40928</c:v>
                </c:pt>
                <c:pt idx="742">
                  <c:v>40931</c:v>
                </c:pt>
                <c:pt idx="743">
                  <c:v>40932</c:v>
                </c:pt>
                <c:pt idx="744">
                  <c:v>40933</c:v>
                </c:pt>
                <c:pt idx="745">
                  <c:v>40934</c:v>
                </c:pt>
                <c:pt idx="746">
                  <c:v>40935</c:v>
                </c:pt>
                <c:pt idx="747">
                  <c:v>40938</c:v>
                </c:pt>
                <c:pt idx="748">
                  <c:v>40939</c:v>
                </c:pt>
                <c:pt idx="749">
                  <c:v>40940</c:v>
                </c:pt>
                <c:pt idx="750">
                  <c:v>40941</c:v>
                </c:pt>
                <c:pt idx="751">
                  <c:v>40942</c:v>
                </c:pt>
                <c:pt idx="752">
                  <c:v>40945</c:v>
                </c:pt>
                <c:pt idx="753">
                  <c:v>40946</c:v>
                </c:pt>
                <c:pt idx="754">
                  <c:v>40947</c:v>
                </c:pt>
                <c:pt idx="755">
                  <c:v>40948</c:v>
                </c:pt>
                <c:pt idx="756">
                  <c:v>40949</c:v>
                </c:pt>
                <c:pt idx="757">
                  <c:v>40952</c:v>
                </c:pt>
                <c:pt idx="758">
                  <c:v>40953</c:v>
                </c:pt>
                <c:pt idx="759">
                  <c:v>40954</c:v>
                </c:pt>
                <c:pt idx="760">
                  <c:v>40955</c:v>
                </c:pt>
                <c:pt idx="761">
                  <c:v>40956</c:v>
                </c:pt>
                <c:pt idx="762">
                  <c:v>40960</c:v>
                </c:pt>
                <c:pt idx="763">
                  <c:v>40961</c:v>
                </c:pt>
                <c:pt idx="764">
                  <c:v>40962</c:v>
                </c:pt>
                <c:pt idx="765">
                  <c:v>40963</c:v>
                </c:pt>
                <c:pt idx="766">
                  <c:v>40966</c:v>
                </c:pt>
                <c:pt idx="767">
                  <c:v>40967</c:v>
                </c:pt>
                <c:pt idx="768">
                  <c:v>40968</c:v>
                </c:pt>
                <c:pt idx="769">
                  <c:v>40969</c:v>
                </c:pt>
                <c:pt idx="770">
                  <c:v>40970</c:v>
                </c:pt>
                <c:pt idx="771">
                  <c:v>40973</c:v>
                </c:pt>
                <c:pt idx="772">
                  <c:v>40974</c:v>
                </c:pt>
                <c:pt idx="773">
                  <c:v>40975</c:v>
                </c:pt>
                <c:pt idx="774">
                  <c:v>40976</c:v>
                </c:pt>
                <c:pt idx="775">
                  <c:v>40977</c:v>
                </c:pt>
                <c:pt idx="776">
                  <c:v>40980</c:v>
                </c:pt>
                <c:pt idx="777">
                  <c:v>40981</c:v>
                </c:pt>
                <c:pt idx="778">
                  <c:v>40982</c:v>
                </c:pt>
                <c:pt idx="779">
                  <c:v>40983</c:v>
                </c:pt>
                <c:pt idx="780">
                  <c:v>40984</c:v>
                </c:pt>
                <c:pt idx="781">
                  <c:v>40987</c:v>
                </c:pt>
                <c:pt idx="782">
                  <c:v>40988</c:v>
                </c:pt>
                <c:pt idx="783">
                  <c:v>40989</c:v>
                </c:pt>
                <c:pt idx="784">
                  <c:v>40990</c:v>
                </c:pt>
                <c:pt idx="785">
                  <c:v>40991</c:v>
                </c:pt>
                <c:pt idx="786">
                  <c:v>40994</c:v>
                </c:pt>
                <c:pt idx="787">
                  <c:v>40995</c:v>
                </c:pt>
                <c:pt idx="788">
                  <c:v>40996</c:v>
                </c:pt>
                <c:pt idx="789">
                  <c:v>40997</c:v>
                </c:pt>
                <c:pt idx="790">
                  <c:v>40998</c:v>
                </c:pt>
                <c:pt idx="791">
                  <c:v>41001</c:v>
                </c:pt>
                <c:pt idx="792">
                  <c:v>41002</c:v>
                </c:pt>
                <c:pt idx="793">
                  <c:v>41003</c:v>
                </c:pt>
                <c:pt idx="794">
                  <c:v>41004</c:v>
                </c:pt>
                <c:pt idx="795">
                  <c:v>41008</c:v>
                </c:pt>
                <c:pt idx="796">
                  <c:v>41009</c:v>
                </c:pt>
                <c:pt idx="797">
                  <c:v>41010</c:v>
                </c:pt>
                <c:pt idx="798">
                  <c:v>41011</c:v>
                </c:pt>
                <c:pt idx="799">
                  <c:v>41012</c:v>
                </c:pt>
                <c:pt idx="800">
                  <c:v>41015</c:v>
                </c:pt>
                <c:pt idx="801">
                  <c:v>41016</c:v>
                </c:pt>
                <c:pt idx="802">
                  <c:v>41017</c:v>
                </c:pt>
                <c:pt idx="803">
                  <c:v>41018</c:v>
                </c:pt>
                <c:pt idx="804">
                  <c:v>41019</c:v>
                </c:pt>
                <c:pt idx="805">
                  <c:v>41022</c:v>
                </c:pt>
                <c:pt idx="806">
                  <c:v>41023</c:v>
                </c:pt>
                <c:pt idx="807">
                  <c:v>41024</c:v>
                </c:pt>
                <c:pt idx="808">
                  <c:v>41025</c:v>
                </c:pt>
                <c:pt idx="809">
                  <c:v>41026</c:v>
                </c:pt>
                <c:pt idx="810">
                  <c:v>41029</c:v>
                </c:pt>
                <c:pt idx="811">
                  <c:v>41030</c:v>
                </c:pt>
                <c:pt idx="812">
                  <c:v>41031</c:v>
                </c:pt>
                <c:pt idx="813">
                  <c:v>41032</c:v>
                </c:pt>
                <c:pt idx="814">
                  <c:v>41033</c:v>
                </c:pt>
                <c:pt idx="815">
                  <c:v>41036</c:v>
                </c:pt>
                <c:pt idx="816">
                  <c:v>41037</c:v>
                </c:pt>
                <c:pt idx="817">
                  <c:v>41038</c:v>
                </c:pt>
                <c:pt idx="818">
                  <c:v>41039</c:v>
                </c:pt>
                <c:pt idx="819">
                  <c:v>41040</c:v>
                </c:pt>
                <c:pt idx="820">
                  <c:v>41043</c:v>
                </c:pt>
                <c:pt idx="821">
                  <c:v>41044</c:v>
                </c:pt>
                <c:pt idx="822">
                  <c:v>41045</c:v>
                </c:pt>
                <c:pt idx="823">
                  <c:v>41046</c:v>
                </c:pt>
                <c:pt idx="824">
                  <c:v>41047</c:v>
                </c:pt>
                <c:pt idx="825">
                  <c:v>41050</c:v>
                </c:pt>
                <c:pt idx="826">
                  <c:v>41051</c:v>
                </c:pt>
                <c:pt idx="827">
                  <c:v>41052</c:v>
                </c:pt>
                <c:pt idx="828">
                  <c:v>41053</c:v>
                </c:pt>
                <c:pt idx="829">
                  <c:v>41054</c:v>
                </c:pt>
                <c:pt idx="830">
                  <c:v>41058</c:v>
                </c:pt>
                <c:pt idx="831">
                  <c:v>41059</c:v>
                </c:pt>
                <c:pt idx="832">
                  <c:v>41060</c:v>
                </c:pt>
                <c:pt idx="833">
                  <c:v>41061</c:v>
                </c:pt>
                <c:pt idx="834">
                  <c:v>41064</c:v>
                </c:pt>
                <c:pt idx="835">
                  <c:v>41065</c:v>
                </c:pt>
                <c:pt idx="836">
                  <c:v>41066</c:v>
                </c:pt>
                <c:pt idx="837">
                  <c:v>41067</c:v>
                </c:pt>
                <c:pt idx="838">
                  <c:v>41068</c:v>
                </c:pt>
                <c:pt idx="839">
                  <c:v>41071</c:v>
                </c:pt>
                <c:pt idx="840">
                  <c:v>41072</c:v>
                </c:pt>
                <c:pt idx="841">
                  <c:v>41073</c:v>
                </c:pt>
                <c:pt idx="842">
                  <c:v>41074</c:v>
                </c:pt>
                <c:pt idx="843">
                  <c:v>41075</c:v>
                </c:pt>
                <c:pt idx="844">
                  <c:v>41078</c:v>
                </c:pt>
                <c:pt idx="845">
                  <c:v>41079</c:v>
                </c:pt>
                <c:pt idx="846">
                  <c:v>41080</c:v>
                </c:pt>
                <c:pt idx="847">
                  <c:v>41081</c:v>
                </c:pt>
                <c:pt idx="848">
                  <c:v>41082</c:v>
                </c:pt>
                <c:pt idx="849">
                  <c:v>41085</c:v>
                </c:pt>
                <c:pt idx="850">
                  <c:v>41086</c:v>
                </c:pt>
                <c:pt idx="851">
                  <c:v>41087</c:v>
                </c:pt>
                <c:pt idx="852">
                  <c:v>41088</c:v>
                </c:pt>
                <c:pt idx="853">
                  <c:v>41089</c:v>
                </c:pt>
                <c:pt idx="854">
                  <c:v>41092</c:v>
                </c:pt>
                <c:pt idx="855">
                  <c:v>41093</c:v>
                </c:pt>
                <c:pt idx="856">
                  <c:v>41095</c:v>
                </c:pt>
                <c:pt idx="857">
                  <c:v>41096</c:v>
                </c:pt>
                <c:pt idx="858">
                  <c:v>41099</c:v>
                </c:pt>
                <c:pt idx="859">
                  <c:v>41100</c:v>
                </c:pt>
                <c:pt idx="860">
                  <c:v>41101</c:v>
                </c:pt>
                <c:pt idx="861">
                  <c:v>41102</c:v>
                </c:pt>
                <c:pt idx="862">
                  <c:v>41103</c:v>
                </c:pt>
                <c:pt idx="863">
                  <c:v>41106</c:v>
                </c:pt>
                <c:pt idx="864">
                  <c:v>41107</c:v>
                </c:pt>
                <c:pt idx="865">
                  <c:v>41108</c:v>
                </c:pt>
                <c:pt idx="866">
                  <c:v>41109</c:v>
                </c:pt>
                <c:pt idx="867">
                  <c:v>41110</c:v>
                </c:pt>
                <c:pt idx="868">
                  <c:v>41113</c:v>
                </c:pt>
                <c:pt idx="869">
                  <c:v>41114</c:v>
                </c:pt>
                <c:pt idx="870">
                  <c:v>41115</c:v>
                </c:pt>
                <c:pt idx="871">
                  <c:v>41116</c:v>
                </c:pt>
                <c:pt idx="872">
                  <c:v>41117</c:v>
                </c:pt>
                <c:pt idx="873">
                  <c:v>41120</c:v>
                </c:pt>
                <c:pt idx="874">
                  <c:v>41121</c:v>
                </c:pt>
                <c:pt idx="875">
                  <c:v>41122</c:v>
                </c:pt>
                <c:pt idx="876">
                  <c:v>41123</c:v>
                </c:pt>
                <c:pt idx="877">
                  <c:v>41124</c:v>
                </c:pt>
                <c:pt idx="878">
                  <c:v>41127</c:v>
                </c:pt>
                <c:pt idx="879">
                  <c:v>41128</c:v>
                </c:pt>
                <c:pt idx="880">
                  <c:v>41129</c:v>
                </c:pt>
                <c:pt idx="881">
                  <c:v>41130</c:v>
                </c:pt>
                <c:pt idx="882">
                  <c:v>41131</c:v>
                </c:pt>
                <c:pt idx="883">
                  <c:v>41134</c:v>
                </c:pt>
                <c:pt idx="884">
                  <c:v>41135</c:v>
                </c:pt>
                <c:pt idx="885">
                  <c:v>41136</c:v>
                </c:pt>
                <c:pt idx="886">
                  <c:v>41137</c:v>
                </c:pt>
                <c:pt idx="887">
                  <c:v>41138</c:v>
                </c:pt>
                <c:pt idx="888">
                  <c:v>41141</c:v>
                </c:pt>
                <c:pt idx="889">
                  <c:v>41142</c:v>
                </c:pt>
                <c:pt idx="890">
                  <c:v>41143</c:v>
                </c:pt>
                <c:pt idx="891">
                  <c:v>41144</c:v>
                </c:pt>
                <c:pt idx="892">
                  <c:v>41145</c:v>
                </c:pt>
                <c:pt idx="893">
                  <c:v>41148</c:v>
                </c:pt>
                <c:pt idx="894">
                  <c:v>41149</c:v>
                </c:pt>
                <c:pt idx="895">
                  <c:v>41150</c:v>
                </c:pt>
                <c:pt idx="896">
                  <c:v>41151</c:v>
                </c:pt>
                <c:pt idx="897">
                  <c:v>41152</c:v>
                </c:pt>
                <c:pt idx="898">
                  <c:v>41156</c:v>
                </c:pt>
                <c:pt idx="899">
                  <c:v>41157</c:v>
                </c:pt>
                <c:pt idx="900">
                  <c:v>41158</c:v>
                </c:pt>
                <c:pt idx="901">
                  <c:v>41159</c:v>
                </c:pt>
                <c:pt idx="902">
                  <c:v>41162</c:v>
                </c:pt>
                <c:pt idx="903">
                  <c:v>41163</c:v>
                </c:pt>
                <c:pt idx="904">
                  <c:v>41164</c:v>
                </c:pt>
                <c:pt idx="905">
                  <c:v>41165</c:v>
                </c:pt>
                <c:pt idx="906">
                  <c:v>41166</c:v>
                </c:pt>
                <c:pt idx="907">
                  <c:v>41169</c:v>
                </c:pt>
                <c:pt idx="908">
                  <c:v>41170</c:v>
                </c:pt>
                <c:pt idx="909">
                  <c:v>41171</c:v>
                </c:pt>
                <c:pt idx="910">
                  <c:v>41172</c:v>
                </c:pt>
                <c:pt idx="911">
                  <c:v>41173</c:v>
                </c:pt>
                <c:pt idx="912">
                  <c:v>41176</c:v>
                </c:pt>
                <c:pt idx="913">
                  <c:v>41177</c:v>
                </c:pt>
                <c:pt idx="914">
                  <c:v>41178</c:v>
                </c:pt>
                <c:pt idx="915">
                  <c:v>41179</c:v>
                </c:pt>
                <c:pt idx="916">
                  <c:v>41180</c:v>
                </c:pt>
                <c:pt idx="917">
                  <c:v>41183</c:v>
                </c:pt>
                <c:pt idx="918">
                  <c:v>41184</c:v>
                </c:pt>
                <c:pt idx="919">
                  <c:v>41185</c:v>
                </c:pt>
                <c:pt idx="920">
                  <c:v>41186</c:v>
                </c:pt>
                <c:pt idx="921">
                  <c:v>41187</c:v>
                </c:pt>
                <c:pt idx="922">
                  <c:v>41190</c:v>
                </c:pt>
                <c:pt idx="923">
                  <c:v>41191</c:v>
                </c:pt>
                <c:pt idx="924">
                  <c:v>41192</c:v>
                </c:pt>
                <c:pt idx="925">
                  <c:v>41193</c:v>
                </c:pt>
                <c:pt idx="926">
                  <c:v>41194</c:v>
                </c:pt>
                <c:pt idx="927">
                  <c:v>41197</c:v>
                </c:pt>
                <c:pt idx="928">
                  <c:v>41198</c:v>
                </c:pt>
                <c:pt idx="929">
                  <c:v>41199</c:v>
                </c:pt>
                <c:pt idx="930">
                  <c:v>41200</c:v>
                </c:pt>
                <c:pt idx="931">
                  <c:v>41201</c:v>
                </c:pt>
                <c:pt idx="932">
                  <c:v>41204</c:v>
                </c:pt>
                <c:pt idx="933">
                  <c:v>41205</c:v>
                </c:pt>
                <c:pt idx="934">
                  <c:v>41206</c:v>
                </c:pt>
                <c:pt idx="935">
                  <c:v>41207</c:v>
                </c:pt>
                <c:pt idx="936">
                  <c:v>41208</c:v>
                </c:pt>
                <c:pt idx="937">
                  <c:v>41213</c:v>
                </c:pt>
                <c:pt idx="938">
                  <c:v>41214</c:v>
                </c:pt>
                <c:pt idx="939">
                  <c:v>41215</c:v>
                </c:pt>
                <c:pt idx="940">
                  <c:v>41218</c:v>
                </c:pt>
                <c:pt idx="941">
                  <c:v>41219</c:v>
                </c:pt>
                <c:pt idx="942">
                  <c:v>41220</c:v>
                </c:pt>
                <c:pt idx="943">
                  <c:v>41221</c:v>
                </c:pt>
                <c:pt idx="944">
                  <c:v>41222</c:v>
                </c:pt>
                <c:pt idx="945">
                  <c:v>41225</c:v>
                </c:pt>
                <c:pt idx="946">
                  <c:v>41226</c:v>
                </c:pt>
                <c:pt idx="947">
                  <c:v>41227</c:v>
                </c:pt>
                <c:pt idx="948">
                  <c:v>41228</c:v>
                </c:pt>
                <c:pt idx="949">
                  <c:v>41229</c:v>
                </c:pt>
                <c:pt idx="950">
                  <c:v>41232</c:v>
                </c:pt>
                <c:pt idx="951">
                  <c:v>41233</c:v>
                </c:pt>
                <c:pt idx="952">
                  <c:v>41234</c:v>
                </c:pt>
                <c:pt idx="953">
                  <c:v>41236</c:v>
                </c:pt>
                <c:pt idx="954">
                  <c:v>41239</c:v>
                </c:pt>
                <c:pt idx="955">
                  <c:v>41240</c:v>
                </c:pt>
                <c:pt idx="956">
                  <c:v>41241</c:v>
                </c:pt>
                <c:pt idx="957">
                  <c:v>41242</c:v>
                </c:pt>
                <c:pt idx="958">
                  <c:v>41243</c:v>
                </c:pt>
                <c:pt idx="959">
                  <c:v>41246</c:v>
                </c:pt>
                <c:pt idx="960">
                  <c:v>41247</c:v>
                </c:pt>
                <c:pt idx="961">
                  <c:v>41248</c:v>
                </c:pt>
                <c:pt idx="962">
                  <c:v>41249</c:v>
                </c:pt>
                <c:pt idx="963">
                  <c:v>41250</c:v>
                </c:pt>
                <c:pt idx="964">
                  <c:v>41253</c:v>
                </c:pt>
                <c:pt idx="965">
                  <c:v>41254</c:v>
                </c:pt>
                <c:pt idx="966">
                  <c:v>41255</c:v>
                </c:pt>
                <c:pt idx="967">
                  <c:v>41256</c:v>
                </c:pt>
                <c:pt idx="968">
                  <c:v>41257</c:v>
                </c:pt>
                <c:pt idx="969">
                  <c:v>41260</c:v>
                </c:pt>
                <c:pt idx="970">
                  <c:v>41261</c:v>
                </c:pt>
                <c:pt idx="971">
                  <c:v>41262</c:v>
                </c:pt>
                <c:pt idx="972">
                  <c:v>41263</c:v>
                </c:pt>
                <c:pt idx="973">
                  <c:v>41264</c:v>
                </c:pt>
                <c:pt idx="974">
                  <c:v>41267</c:v>
                </c:pt>
                <c:pt idx="975">
                  <c:v>41269</c:v>
                </c:pt>
                <c:pt idx="976">
                  <c:v>41270</c:v>
                </c:pt>
                <c:pt idx="977">
                  <c:v>41271</c:v>
                </c:pt>
                <c:pt idx="978">
                  <c:v>41274</c:v>
                </c:pt>
                <c:pt idx="979">
                  <c:v>41276</c:v>
                </c:pt>
                <c:pt idx="980">
                  <c:v>41277</c:v>
                </c:pt>
                <c:pt idx="981">
                  <c:v>41278</c:v>
                </c:pt>
                <c:pt idx="982">
                  <c:v>41281</c:v>
                </c:pt>
                <c:pt idx="983">
                  <c:v>41282</c:v>
                </c:pt>
                <c:pt idx="984">
                  <c:v>41283</c:v>
                </c:pt>
                <c:pt idx="985">
                  <c:v>41284</c:v>
                </c:pt>
                <c:pt idx="986">
                  <c:v>41285</c:v>
                </c:pt>
                <c:pt idx="987">
                  <c:v>41288</c:v>
                </c:pt>
                <c:pt idx="988">
                  <c:v>41289</c:v>
                </c:pt>
                <c:pt idx="989">
                  <c:v>41290</c:v>
                </c:pt>
                <c:pt idx="990">
                  <c:v>41291</c:v>
                </c:pt>
                <c:pt idx="991">
                  <c:v>41292</c:v>
                </c:pt>
                <c:pt idx="992">
                  <c:v>41296</c:v>
                </c:pt>
                <c:pt idx="993">
                  <c:v>41297</c:v>
                </c:pt>
                <c:pt idx="994">
                  <c:v>41298</c:v>
                </c:pt>
                <c:pt idx="995">
                  <c:v>41299</c:v>
                </c:pt>
                <c:pt idx="996">
                  <c:v>41302</c:v>
                </c:pt>
                <c:pt idx="997">
                  <c:v>41303</c:v>
                </c:pt>
                <c:pt idx="998">
                  <c:v>41304</c:v>
                </c:pt>
                <c:pt idx="999">
                  <c:v>41305</c:v>
                </c:pt>
                <c:pt idx="1000">
                  <c:v>41306</c:v>
                </c:pt>
                <c:pt idx="1001">
                  <c:v>41309</c:v>
                </c:pt>
                <c:pt idx="1002">
                  <c:v>41310</c:v>
                </c:pt>
                <c:pt idx="1003">
                  <c:v>41311</c:v>
                </c:pt>
                <c:pt idx="1004">
                  <c:v>41312</c:v>
                </c:pt>
                <c:pt idx="1005">
                  <c:v>41313</c:v>
                </c:pt>
                <c:pt idx="1006">
                  <c:v>41316</c:v>
                </c:pt>
                <c:pt idx="1007">
                  <c:v>41317</c:v>
                </c:pt>
                <c:pt idx="1008">
                  <c:v>41318</c:v>
                </c:pt>
                <c:pt idx="1009">
                  <c:v>41319</c:v>
                </c:pt>
                <c:pt idx="1010">
                  <c:v>41320</c:v>
                </c:pt>
                <c:pt idx="1011">
                  <c:v>41324</c:v>
                </c:pt>
                <c:pt idx="1012">
                  <c:v>41325</c:v>
                </c:pt>
                <c:pt idx="1013">
                  <c:v>41326</c:v>
                </c:pt>
                <c:pt idx="1014">
                  <c:v>41327</c:v>
                </c:pt>
                <c:pt idx="1015">
                  <c:v>41330</c:v>
                </c:pt>
                <c:pt idx="1016">
                  <c:v>41331</c:v>
                </c:pt>
                <c:pt idx="1017">
                  <c:v>41332</c:v>
                </c:pt>
                <c:pt idx="1018">
                  <c:v>41333</c:v>
                </c:pt>
                <c:pt idx="1019">
                  <c:v>41334</c:v>
                </c:pt>
                <c:pt idx="1020">
                  <c:v>41337</c:v>
                </c:pt>
                <c:pt idx="1021">
                  <c:v>41338</c:v>
                </c:pt>
                <c:pt idx="1022">
                  <c:v>41339</c:v>
                </c:pt>
                <c:pt idx="1023">
                  <c:v>41340</c:v>
                </c:pt>
                <c:pt idx="1024">
                  <c:v>41341</c:v>
                </c:pt>
                <c:pt idx="1025">
                  <c:v>41344</c:v>
                </c:pt>
                <c:pt idx="1026">
                  <c:v>41345</c:v>
                </c:pt>
                <c:pt idx="1027">
                  <c:v>41346</c:v>
                </c:pt>
                <c:pt idx="1028">
                  <c:v>41347</c:v>
                </c:pt>
                <c:pt idx="1029">
                  <c:v>41348</c:v>
                </c:pt>
                <c:pt idx="1030">
                  <c:v>41351</c:v>
                </c:pt>
                <c:pt idx="1031">
                  <c:v>41352</c:v>
                </c:pt>
                <c:pt idx="1032">
                  <c:v>41353</c:v>
                </c:pt>
                <c:pt idx="1033">
                  <c:v>41354</c:v>
                </c:pt>
                <c:pt idx="1034">
                  <c:v>41355</c:v>
                </c:pt>
                <c:pt idx="1035">
                  <c:v>41358</c:v>
                </c:pt>
                <c:pt idx="1036">
                  <c:v>41359</c:v>
                </c:pt>
                <c:pt idx="1037">
                  <c:v>41360</c:v>
                </c:pt>
                <c:pt idx="1038">
                  <c:v>41361</c:v>
                </c:pt>
                <c:pt idx="1039">
                  <c:v>41365</c:v>
                </c:pt>
                <c:pt idx="1040">
                  <c:v>41366</c:v>
                </c:pt>
                <c:pt idx="1041">
                  <c:v>41367</c:v>
                </c:pt>
                <c:pt idx="1042">
                  <c:v>41368</c:v>
                </c:pt>
                <c:pt idx="1043">
                  <c:v>41369</c:v>
                </c:pt>
                <c:pt idx="1044">
                  <c:v>41372</c:v>
                </c:pt>
                <c:pt idx="1045">
                  <c:v>41373</c:v>
                </c:pt>
                <c:pt idx="1046">
                  <c:v>41374</c:v>
                </c:pt>
                <c:pt idx="1047">
                  <c:v>41375</c:v>
                </c:pt>
                <c:pt idx="1048">
                  <c:v>41376</c:v>
                </c:pt>
                <c:pt idx="1049">
                  <c:v>41379</c:v>
                </c:pt>
                <c:pt idx="1050">
                  <c:v>41380</c:v>
                </c:pt>
                <c:pt idx="1051">
                  <c:v>41381</c:v>
                </c:pt>
                <c:pt idx="1052">
                  <c:v>41382</c:v>
                </c:pt>
                <c:pt idx="1053">
                  <c:v>41383</c:v>
                </c:pt>
                <c:pt idx="1054">
                  <c:v>41386</c:v>
                </c:pt>
                <c:pt idx="1055">
                  <c:v>41387</c:v>
                </c:pt>
                <c:pt idx="1056">
                  <c:v>41388</c:v>
                </c:pt>
                <c:pt idx="1057">
                  <c:v>41389</c:v>
                </c:pt>
                <c:pt idx="1058">
                  <c:v>41390</c:v>
                </c:pt>
                <c:pt idx="1059">
                  <c:v>41393</c:v>
                </c:pt>
                <c:pt idx="1060">
                  <c:v>41394</c:v>
                </c:pt>
                <c:pt idx="1061">
                  <c:v>41395</c:v>
                </c:pt>
                <c:pt idx="1062">
                  <c:v>41396</c:v>
                </c:pt>
                <c:pt idx="1063">
                  <c:v>41397</c:v>
                </c:pt>
                <c:pt idx="1064">
                  <c:v>41400</c:v>
                </c:pt>
                <c:pt idx="1065">
                  <c:v>41401</c:v>
                </c:pt>
                <c:pt idx="1066">
                  <c:v>41402</c:v>
                </c:pt>
                <c:pt idx="1067">
                  <c:v>41403</c:v>
                </c:pt>
                <c:pt idx="1068">
                  <c:v>41404</c:v>
                </c:pt>
                <c:pt idx="1069">
                  <c:v>41407</c:v>
                </c:pt>
                <c:pt idx="1070">
                  <c:v>41408</c:v>
                </c:pt>
                <c:pt idx="1071">
                  <c:v>41409</c:v>
                </c:pt>
                <c:pt idx="1072">
                  <c:v>41410</c:v>
                </c:pt>
                <c:pt idx="1073">
                  <c:v>41411</c:v>
                </c:pt>
                <c:pt idx="1074">
                  <c:v>41414</c:v>
                </c:pt>
                <c:pt idx="1075">
                  <c:v>41415</c:v>
                </c:pt>
                <c:pt idx="1076">
                  <c:v>41416</c:v>
                </c:pt>
                <c:pt idx="1077">
                  <c:v>41417</c:v>
                </c:pt>
                <c:pt idx="1078">
                  <c:v>41418</c:v>
                </c:pt>
                <c:pt idx="1079">
                  <c:v>41422</c:v>
                </c:pt>
                <c:pt idx="1080">
                  <c:v>41423</c:v>
                </c:pt>
                <c:pt idx="1081">
                  <c:v>41424</c:v>
                </c:pt>
                <c:pt idx="1082">
                  <c:v>41425</c:v>
                </c:pt>
                <c:pt idx="1083">
                  <c:v>41428</c:v>
                </c:pt>
                <c:pt idx="1084">
                  <c:v>41429</c:v>
                </c:pt>
                <c:pt idx="1085">
                  <c:v>41430</c:v>
                </c:pt>
                <c:pt idx="1086">
                  <c:v>41431</c:v>
                </c:pt>
                <c:pt idx="1087">
                  <c:v>41432</c:v>
                </c:pt>
                <c:pt idx="1088">
                  <c:v>41435</c:v>
                </c:pt>
                <c:pt idx="1089">
                  <c:v>41436</c:v>
                </c:pt>
                <c:pt idx="1090">
                  <c:v>41437</c:v>
                </c:pt>
                <c:pt idx="1091">
                  <c:v>41438</c:v>
                </c:pt>
                <c:pt idx="1092">
                  <c:v>41439</c:v>
                </c:pt>
                <c:pt idx="1093">
                  <c:v>41442</c:v>
                </c:pt>
                <c:pt idx="1094">
                  <c:v>41443</c:v>
                </c:pt>
                <c:pt idx="1095">
                  <c:v>41444</c:v>
                </c:pt>
                <c:pt idx="1096">
                  <c:v>41445</c:v>
                </c:pt>
                <c:pt idx="1097">
                  <c:v>41446</c:v>
                </c:pt>
                <c:pt idx="1098">
                  <c:v>41449</c:v>
                </c:pt>
                <c:pt idx="1099">
                  <c:v>41450</c:v>
                </c:pt>
                <c:pt idx="1100">
                  <c:v>41451</c:v>
                </c:pt>
                <c:pt idx="1101">
                  <c:v>41452</c:v>
                </c:pt>
                <c:pt idx="1102">
                  <c:v>41453</c:v>
                </c:pt>
                <c:pt idx="1103">
                  <c:v>41456</c:v>
                </c:pt>
                <c:pt idx="1104">
                  <c:v>41457</c:v>
                </c:pt>
                <c:pt idx="1105">
                  <c:v>41458</c:v>
                </c:pt>
                <c:pt idx="1106">
                  <c:v>41460</c:v>
                </c:pt>
                <c:pt idx="1107">
                  <c:v>41463</c:v>
                </c:pt>
                <c:pt idx="1108">
                  <c:v>41464</c:v>
                </c:pt>
                <c:pt idx="1109">
                  <c:v>41465</c:v>
                </c:pt>
                <c:pt idx="1110">
                  <c:v>41466</c:v>
                </c:pt>
                <c:pt idx="1111">
                  <c:v>41467</c:v>
                </c:pt>
                <c:pt idx="1112">
                  <c:v>41470</c:v>
                </c:pt>
                <c:pt idx="1113">
                  <c:v>41471</c:v>
                </c:pt>
                <c:pt idx="1114">
                  <c:v>41472</c:v>
                </c:pt>
                <c:pt idx="1115">
                  <c:v>41473</c:v>
                </c:pt>
                <c:pt idx="1116">
                  <c:v>41474</c:v>
                </c:pt>
                <c:pt idx="1117">
                  <c:v>41477</c:v>
                </c:pt>
                <c:pt idx="1118">
                  <c:v>41478</c:v>
                </c:pt>
                <c:pt idx="1119">
                  <c:v>41479</c:v>
                </c:pt>
                <c:pt idx="1120">
                  <c:v>41480</c:v>
                </c:pt>
                <c:pt idx="1121">
                  <c:v>41481</c:v>
                </c:pt>
                <c:pt idx="1122">
                  <c:v>41484</c:v>
                </c:pt>
                <c:pt idx="1123">
                  <c:v>41485</c:v>
                </c:pt>
                <c:pt idx="1124">
                  <c:v>41486</c:v>
                </c:pt>
                <c:pt idx="1125">
                  <c:v>41487</c:v>
                </c:pt>
                <c:pt idx="1126">
                  <c:v>41488</c:v>
                </c:pt>
                <c:pt idx="1127">
                  <c:v>41491</c:v>
                </c:pt>
                <c:pt idx="1128">
                  <c:v>41492</c:v>
                </c:pt>
                <c:pt idx="1129">
                  <c:v>41493</c:v>
                </c:pt>
                <c:pt idx="1130">
                  <c:v>41494</c:v>
                </c:pt>
                <c:pt idx="1131">
                  <c:v>41495</c:v>
                </c:pt>
                <c:pt idx="1132">
                  <c:v>41498</c:v>
                </c:pt>
                <c:pt idx="1133">
                  <c:v>41499</c:v>
                </c:pt>
                <c:pt idx="1134">
                  <c:v>41500</c:v>
                </c:pt>
                <c:pt idx="1135">
                  <c:v>41501</c:v>
                </c:pt>
                <c:pt idx="1136">
                  <c:v>41502</c:v>
                </c:pt>
                <c:pt idx="1137">
                  <c:v>41505</c:v>
                </c:pt>
                <c:pt idx="1138">
                  <c:v>41506</c:v>
                </c:pt>
                <c:pt idx="1139">
                  <c:v>41507</c:v>
                </c:pt>
                <c:pt idx="1140">
                  <c:v>41508</c:v>
                </c:pt>
                <c:pt idx="1141">
                  <c:v>41509</c:v>
                </c:pt>
                <c:pt idx="1142">
                  <c:v>41512</c:v>
                </c:pt>
                <c:pt idx="1143">
                  <c:v>41513</c:v>
                </c:pt>
                <c:pt idx="1144">
                  <c:v>41514</c:v>
                </c:pt>
                <c:pt idx="1145">
                  <c:v>41515</c:v>
                </c:pt>
                <c:pt idx="1146">
                  <c:v>41516</c:v>
                </c:pt>
                <c:pt idx="1147">
                  <c:v>41520</c:v>
                </c:pt>
                <c:pt idx="1148">
                  <c:v>41521</c:v>
                </c:pt>
                <c:pt idx="1149">
                  <c:v>41522</c:v>
                </c:pt>
                <c:pt idx="1150">
                  <c:v>41523</c:v>
                </c:pt>
                <c:pt idx="1151">
                  <c:v>41526</c:v>
                </c:pt>
                <c:pt idx="1152">
                  <c:v>41527</c:v>
                </c:pt>
                <c:pt idx="1153">
                  <c:v>41528</c:v>
                </c:pt>
                <c:pt idx="1154">
                  <c:v>41529</c:v>
                </c:pt>
                <c:pt idx="1155">
                  <c:v>41530</c:v>
                </c:pt>
                <c:pt idx="1156">
                  <c:v>41533</c:v>
                </c:pt>
                <c:pt idx="1157">
                  <c:v>41534</c:v>
                </c:pt>
                <c:pt idx="1158">
                  <c:v>41535</c:v>
                </c:pt>
                <c:pt idx="1159">
                  <c:v>41536</c:v>
                </c:pt>
                <c:pt idx="1160">
                  <c:v>41537</c:v>
                </c:pt>
                <c:pt idx="1161">
                  <c:v>41540</c:v>
                </c:pt>
                <c:pt idx="1162">
                  <c:v>41541</c:v>
                </c:pt>
                <c:pt idx="1163">
                  <c:v>41542</c:v>
                </c:pt>
                <c:pt idx="1164">
                  <c:v>41543</c:v>
                </c:pt>
                <c:pt idx="1165">
                  <c:v>41544</c:v>
                </c:pt>
                <c:pt idx="1166">
                  <c:v>41547</c:v>
                </c:pt>
                <c:pt idx="1167">
                  <c:v>41548</c:v>
                </c:pt>
                <c:pt idx="1168">
                  <c:v>41549</c:v>
                </c:pt>
                <c:pt idx="1169">
                  <c:v>41550</c:v>
                </c:pt>
                <c:pt idx="1170">
                  <c:v>41551</c:v>
                </c:pt>
                <c:pt idx="1171">
                  <c:v>41554</c:v>
                </c:pt>
                <c:pt idx="1172">
                  <c:v>41555</c:v>
                </c:pt>
                <c:pt idx="1173">
                  <c:v>41556</c:v>
                </c:pt>
                <c:pt idx="1174">
                  <c:v>41557</c:v>
                </c:pt>
                <c:pt idx="1175">
                  <c:v>41558</c:v>
                </c:pt>
                <c:pt idx="1176">
                  <c:v>41561</c:v>
                </c:pt>
                <c:pt idx="1177">
                  <c:v>41562</c:v>
                </c:pt>
                <c:pt idx="1178">
                  <c:v>41563</c:v>
                </c:pt>
                <c:pt idx="1179">
                  <c:v>41564</c:v>
                </c:pt>
                <c:pt idx="1180">
                  <c:v>41565</c:v>
                </c:pt>
                <c:pt idx="1181">
                  <c:v>41568</c:v>
                </c:pt>
                <c:pt idx="1182">
                  <c:v>41569</c:v>
                </c:pt>
                <c:pt idx="1183">
                  <c:v>41570</c:v>
                </c:pt>
                <c:pt idx="1184">
                  <c:v>41571</c:v>
                </c:pt>
                <c:pt idx="1185">
                  <c:v>41572</c:v>
                </c:pt>
                <c:pt idx="1186">
                  <c:v>41575</c:v>
                </c:pt>
                <c:pt idx="1187">
                  <c:v>41576</c:v>
                </c:pt>
                <c:pt idx="1188">
                  <c:v>41577</c:v>
                </c:pt>
                <c:pt idx="1189">
                  <c:v>41578</c:v>
                </c:pt>
                <c:pt idx="1190">
                  <c:v>41579</c:v>
                </c:pt>
                <c:pt idx="1191">
                  <c:v>41582</c:v>
                </c:pt>
                <c:pt idx="1192">
                  <c:v>41583</c:v>
                </c:pt>
                <c:pt idx="1193">
                  <c:v>41584</c:v>
                </c:pt>
                <c:pt idx="1194">
                  <c:v>41585</c:v>
                </c:pt>
                <c:pt idx="1195">
                  <c:v>41586</c:v>
                </c:pt>
                <c:pt idx="1196">
                  <c:v>41589</c:v>
                </c:pt>
                <c:pt idx="1197">
                  <c:v>41590</c:v>
                </c:pt>
                <c:pt idx="1198">
                  <c:v>41591</c:v>
                </c:pt>
                <c:pt idx="1199">
                  <c:v>41592</c:v>
                </c:pt>
                <c:pt idx="1200">
                  <c:v>41593</c:v>
                </c:pt>
                <c:pt idx="1201">
                  <c:v>41596</c:v>
                </c:pt>
                <c:pt idx="1202">
                  <c:v>41597</c:v>
                </c:pt>
                <c:pt idx="1203">
                  <c:v>41598</c:v>
                </c:pt>
                <c:pt idx="1204">
                  <c:v>41599</c:v>
                </c:pt>
                <c:pt idx="1205">
                  <c:v>41600</c:v>
                </c:pt>
                <c:pt idx="1206">
                  <c:v>41603</c:v>
                </c:pt>
                <c:pt idx="1207">
                  <c:v>41604</c:v>
                </c:pt>
                <c:pt idx="1208">
                  <c:v>41605</c:v>
                </c:pt>
                <c:pt idx="1209">
                  <c:v>41607</c:v>
                </c:pt>
                <c:pt idx="1210">
                  <c:v>41610</c:v>
                </c:pt>
                <c:pt idx="1211">
                  <c:v>41611</c:v>
                </c:pt>
                <c:pt idx="1212">
                  <c:v>41612</c:v>
                </c:pt>
                <c:pt idx="1213">
                  <c:v>41613</c:v>
                </c:pt>
                <c:pt idx="1214">
                  <c:v>41614</c:v>
                </c:pt>
                <c:pt idx="1215">
                  <c:v>41617</c:v>
                </c:pt>
                <c:pt idx="1216">
                  <c:v>41618</c:v>
                </c:pt>
                <c:pt idx="1217">
                  <c:v>41619</c:v>
                </c:pt>
                <c:pt idx="1218">
                  <c:v>41620</c:v>
                </c:pt>
                <c:pt idx="1219">
                  <c:v>41621</c:v>
                </c:pt>
                <c:pt idx="1220">
                  <c:v>41624</c:v>
                </c:pt>
                <c:pt idx="1221">
                  <c:v>41625</c:v>
                </c:pt>
                <c:pt idx="1222">
                  <c:v>41626</c:v>
                </c:pt>
                <c:pt idx="1223">
                  <c:v>41627</c:v>
                </c:pt>
                <c:pt idx="1224">
                  <c:v>41628</c:v>
                </c:pt>
                <c:pt idx="1225">
                  <c:v>41631</c:v>
                </c:pt>
                <c:pt idx="1226">
                  <c:v>41632</c:v>
                </c:pt>
                <c:pt idx="1227">
                  <c:v>41634</c:v>
                </c:pt>
                <c:pt idx="1228">
                  <c:v>41635</c:v>
                </c:pt>
                <c:pt idx="1229">
                  <c:v>41638</c:v>
                </c:pt>
                <c:pt idx="1230">
                  <c:v>41639</c:v>
                </c:pt>
                <c:pt idx="1231">
                  <c:v>41641</c:v>
                </c:pt>
                <c:pt idx="1232">
                  <c:v>41642</c:v>
                </c:pt>
                <c:pt idx="1233">
                  <c:v>41645</c:v>
                </c:pt>
                <c:pt idx="1234">
                  <c:v>41646</c:v>
                </c:pt>
                <c:pt idx="1235">
                  <c:v>41647</c:v>
                </c:pt>
                <c:pt idx="1236">
                  <c:v>41648</c:v>
                </c:pt>
                <c:pt idx="1237">
                  <c:v>41649</c:v>
                </c:pt>
                <c:pt idx="1238">
                  <c:v>41652</c:v>
                </c:pt>
                <c:pt idx="1239">
                  <c:v>41653</c:v>
                </c:pt>
                <c:pt idx="1240">
                  <c:v>41654</c:v>
                </c:pt>
                <c:pt idx="1241">
                  <c:v>41655</c:v>
                </c:pt>
                <c:pt idx="1242">
                  <c:v>41656</c:v>
                </c:pt>
                <c:pt idx="1243">
                  <c:v>41660</c:v>
                </c:pt>
                <c:pt idx="1244">
                  <c:v>41661</c:v>
                </c:pt>
                <c:pt idx="1245">
                  <c:v>41662</c:v>
                </c:pt>
                <c:pt idx="1246">
                  <c:v>41663</c:v>
                </c:pt>
                <c:pt idx="1247">
                  <c:v>41666</c:v>
                </c:pt>
                <c:pt idx="1248">
                  <c:v>41667</c:v>
                </c:pt>
                <c:pt idx="1249">
                  <c:v>41668</c:v>
                </c:pt>
                <c:pt idx="1250">
                  <c:v>41669</c:v>
                </c:pt>
                <c:pt idx="1251">
                  <c:v>41670</c:v>
                </c:pt>
                <c:pt idx="1252">
                  <c:v>41673</c:v>
                </c:pt>
                <c:pt idx="1253">
                  <c:v>41674</c:v>
                </c:pt>
                <c:pt idx="1254">
                  <c:v>41675</c:v>
                </c:pt>
                <c:pt idx="1255">
                  <c:v>41676</c:v>
                </c:pt>
                <c:pt idx="1256">
                  <c:v>41677</c:v>
                </c:pt>
                <c:pt idx="1257">
                  <c:v>41680</c:v>
                </c:pt>
                <c:pt idx="1258">
                  <c:v>41681</c:v>
                </c:pt>
                <c:pt idx="1259">
                  <c:v>41682</c:v>
                </c:pt>
                <c:pt idx="1260">
                  <c:v>41683</c:v>
                </c:pt>
                <c:pt idx="1261">
                  <c:v>41684</c:v>
                </c:pt>
                <c:pt idx="1262">
                  <c:v>41688</c:v>
                </c:pt>
                <c:pt idx="1263">
                  <c:v>41689</c:v>
                </c:pt>
                <c:pt idx="1264">
                  <c:v>41690</c:v>
                </c:pt>
                <c:pt idx="1265">
                  <c:v>41691</c:v>
                </c:pt>
                <c:pt idx="1266">
                  <c:v>41694</c:v>
                </c:pt>
                <c:pt idx="1267">
                  <c:v>41695</c:v>
                </c:pt>
                <c:pt idx="1268">
                  <c:v>41696</c:v>
                </c:pt>
                <c:pt idx="1269">
                  <c:v>41697</c:v>
                </c:pt>
                <c:pt idx="1270">
                  <c:v>41698</c:v>
                </c:pt>
                <c:pt idx="1271">
                  <c:v>41701</c:v>
                </c:pt>
                <c:pt idx="1272">
                  <c:v>41702</c:v>
                </c:pt>
                <c:pt idx="1273">
                  <c:v>41703</c:v>
                </c:pt>
                <c:pt idx="1274">
                  <c:v>41704</c:v>
                </c:pt>
                <c:pt idx="1275">
                  <c:v>41705</c:v>
                </c:pt>
                <c:pt idx="1276">
                  <c:v>41708</c:v>
                </c:pt>
                <c:pt idx="1277">
                  <c:v>41709</c:v>
                </c:pt>
                <c:pt idx="1278">
                  <c:v>41710</c:v>
                </c:pt>
                <c:pt idx="1279">
                  <c:v>41711</c:v>
                </c:pt>
                <c:pt idx="1280">
                  <c:v>41712</c:v>
                </c:pt>
                <c:pt idx="1281">
                  <c:v>41715</c:v>
                </c:pt>
                <c:pt idx="1282">
                  <c:v>41716</c:v>
                </c:pt>
                <c:pt idx="1283">
                  <c:v>41717</c:v>
                </c:pt>
                <c:pt idx="1284">
                  <c:v>41718</c:v>
                </c:pt>
                <c:pt idx="1285">
                  <c:v>41719</c:v>
                </c:pt>
                <c:pt idx="1286">
                  <c:v>41722</c:v>
                </c:pt>
                <c:pt idx="1287">
                  <c:v>41723</c:v>
                </c:pt>
                <c:pt idx="1288">
                  <c:v>41724</c:v>
                </c:pt>
                <c:pt idx="1289">
                  <c:v>41725</c:v>
                </c:pt>
                <c:pt idx="1290">
                  <c:v>41726</c:v>
                </c:pt>
                <c:pt idx="1291">
                  <c:v>41729</c:v>
                </c:pt>
                <c:pt idx="1292">
                  <c:v>41730</c:v>
                </c:pt>
                <c:pt idx="1293">
                  <c:v>41731</c:v>
                </c:pt>
                <c:pt idx="1294">
                  <c:v>41732</c:v>
                </c:pt>
                <c:pt idx="1295">
                  <c:v>41733</c:v>
                </c:pt>
                <c:pt idx="1296">
                  <c:v>41736</c:v>
                </c:pt>
                <c:pt idx="1297">
                  <c:v>41737</c:v>
                </c:pt>
                <c:pt idx="1298">
                  <c:v>41738</c:v>
                </c:pt>
                <c:pt idx="1299">
                  <c:v>41739</c:v>
                </c:pt>
                <c:pt idx="1300">
                  <c:v>41740</c:v>
                </c:pt>
                <c:pt idx="1301">
                  <c:v>41743</c:v>
                </c:pt>
                <c:pt idx="1302">
                  <c:v>41744</c:v>
                </c:pt>
                <c:pt idx="1303">
                  <c:v>41745</c:v>
                </c:pt>
                <c:pt idx="1304">
                  <c:v>41746</c:v>
                </c:pt>
                <c:pt idx="1305">
                  <c:v>41750</c:v>
                </c:pt>
                <c:pt idx="1306">
                  <c:v>41751</c:v>
                </c:pt>
                <c:pt idx="1307">
                  <c:v>41752</c:v>
                </c:pt>
                <c:pt idx="1308">
                  <c:v>41753</c:v>
                </c:pt>
                <c:pt idx="1309">
                  <c:v>41754</c:v>
                </c:pt>
                <c:pt idx="1310">
                  <c:v>41757</c:v>
                </c:pt>
                <c:pt idx="1311">
                  <c:v>41758</c:v>
                </c:pt>
                <c:pt idx="1312">
                  <c:v>41759</c:v>
                </c:pt>
                <c:pt idx="1313">
                  <c:v>41760</c:v>
                </c:pt>
                <c:pt idx="1314">
                  <c:v>41761</c:v>
                </c:pt>
                <c:pt idx="1315">
                  <c:v>41764</c:v>
                </c:pt>
                <c:pt idx="1316">
                  <c:v>41765</c:v>
                </c:pt>
                <c:pt idx="1317">
                  <c:v>41766</c:v>
                </c:pt>
                <c:pt idx="1318">
                  <c:v>41767</c:v>
                </c:pt>
                <c:pt idx="1319">
                  <c:v>41768</c:v>
                </c:pt>
                <c:pt idx="1320">
                  <c:v>41771</c:v>
                </c:pt>
                <c:pt idx="1321">
                  <c:v>41772</c:v>
                </c:pt>
                <c:pt idx="1322">
                  <c:v>41773</c:v>
                </c:pt>
                <c:pt idx="1323">
                  <c:v>41774</c:v>
                </c:pt>
                <c:pt idx="1324">
                  <c:v>41775</c:v>
                </c:pt>
                <c:pt idx="1325">
                  <c:v>41778</c:v>
                </c:pt>
                <c:pt idx="1326">
                  <c:v>41779</c:v>
                </c:pt>
                <c:pt idx="1327">
                  <c:v>41780</c:v>
                </c:pt>
                <c:pt idx="1328">
                  <c:v>41781</c:v>
                </c:pt>
                <c:pt idx="1329">
                  <c:v>41782</c:v>
                </c:pt>
                <c:pt idx="1330">
                  <c:v>41786</c:v>
                </c:pt>
                <c:pt idx="1331">
                  <c:v>41787</c:v>
                </c:pt>
                <c:pt idx="1332">
                  <c:v>41788</c:v>
                </c:pt>
                <c:pt idx="1333">
                  <c:v>41789</c:v>
                </c:pt>
                <c:pt idx="1334">
                  <c:v>41792</c:v>
                </c:pt>
                <c:pt idx="1335">
                  <c:v>41793</c:v>
                </c:pt>
                <c:pt idx="1336">
                  <c:v>41794</c:v>
                </c:pt>
                <c:pt idx="1337">
                  <c:v>41795</c:v>
                </c:pt>
                <c:pt idx="1338">
                  <c:v>41796</c:v>
                </c:pt>
                <c:pt idx="1339">
                  <c:v>41799</c:v>
                </c:pt>
                <c:pt idx="1340">
                  <c:v>41800</c:v>
                </c:pt>
                <c:pt idx="1341">
                  <c:v>41801</c:v>
                </c:pt>
                <c:pt idx="1342">
                  <c:v>41802</c:v>
                </c:pt>
                <c:pt idx="1343">
                  <c:v>41803</c:v>
                </c:pt>
                <c:pt idx="1344">
                  <c:v>41806</c:v>
                </c:pt>
                <c:pt idx="1345">
                  <c:v>41807</c:v>
                </c:pt>
                <c:pt idx="1346">
                  <c:v>41808</c:v>
                </c:pt>
                <c:pt idx="1347">
                  <c:v>41809</c:v>
                </c:pt>
                <c:pt idx="1348">
                  <c:v>41810</c:v>
                </c:pt>
                <c:pt idx="1349">
                  <c:v>41813</c:v>
                </c:pt>
                <c:pt idx="1350">
                  <c:v>41814</c:v>
                </c:pt>
                <c:pt idx="1351">
                  <c:v>41815</c:v>
                </c:pt>
                <c:pt idx="1352">
                  <c:v>41816</c:v>
                </c:pt>
                <c:pt idx="1353">
                  <c:v>41817</c:v>
                </c:pt>
                <c:pt idx="1354">
                  <c:v>41820</c:v>
                </c:pt>
                <c:pt idx="1355">
                  <c:v>41821</c:v>
                </c:pt>
                <c:pt idx="1356">
                  <c:v>41822</c:v>
                </c:pt>
                <c:pt idx="1357">
                  <c:v>41823</c:v>
                </c:pt>
                <c:pt idx="1358">
                  <c:v>41827</c:v>
                </c:pt>
                <c:pt idx="1359">
                  <c:v>41828</c:v>
                </c:pt>
                <c:pt idx="1360">
                  <c:v>41829</c:v>
                </c:pt>
                <c:pt idx="1361">
                  <c:v>41830</c:v>
                </c:pt>
                <c:pt idx="1362">
                  <c:v>41831</c:v>
                </c:pt>
                <c:pt idx="1363">
                  <c:v>41834</c:v>
                </c:pt>
                <c:pt idx="1364">
                  <c:v>41835</c:v>
                </c:pt>
                <c:pt idx="1365">
                  <c:v>41836</c:v>
                </c:pt>
                <c:pt idx="1366">
                  <c:v>41837</c:v>
                </c:pt>
                <c:pt idx="1367">
                  <c:v>41838</c:v>
                </c:pt>
                <c:pt idx="1368">
                  <c:v>41841</c:v>
                </c:pt>
                <c:pt idx="1369">
                  <c:v>41842</c:v>
                </c:pt>
                <c:pt idx="1370">
                  <c:v>41843</c:v>
                </c:pt>
                <c:pt idx="1371">
                  <c:v>41844</c:v>
                </c:pt>
                <c:pt idx="1372">
                  <c:v>41845</c:v>
                </c:pt>
                <c:pt idx="1373">
                  <c:v>41848</c:v>
                </c:pt>
                <c:pt idx="1374">
                  <c:v>41849</c:v>
                </c:pt>
                <c:pt idx="1375">
                  <c:v>41850</c:v>
                </c:pt>
                <c:pt idx="1376">
                  <c:v>41851</c:v>
                </c:pt>
                <c:pt idx="1377">
                  <c:v>41852</c:v>
                </c:pt>
                <c:pt idx="1378">
                  <c:v>41855</c:v>
                </c:pt>
                <c:pt idx="1379">
                  <c:v>41856</c:v>
                </c:pt>
                <c:pt idx="1380">
                  <c:v>41857</c:v>
                </c:pt>
                <c:pt idx="1381">
                  <c:v>41858</c:v>
                </c:pt>
                <c:pt idx="1382">
                  <c:v>41859</c:v>
                </c:pt>
                <c:pt idx="1383">
                  <c:v>41862</c:v>
                </c:pt>
                <c:pt idx="1384">
                  <c:v>41863</c:v>
                </c:pt>
                <c:pt idx="1385">
                  <c:v>41864</c:v>
                </c:pt>
                <c:pt idx="1386">
                  <c:v>41865</c:v>
                </c:pt>
                <c:pt idx="1387">
                  <c:v>41866</c:v>
                </c:pt>
                <c:pt idx="1388">
                  <c:v>41869</c:v>
                </c:pt>
                <c:pt idx="1389">
                  <c:v>41870</c:v>
                </c:pt>
                <c:pt idx="1390">
                  <c:v>41871</c:v>
                </c:pt>
                <c:pt idx="1391">
                  <c:v>41872</c:v>
                </c:pt>
                <c:pt idx="1392">
                  <c:v>41873</c:v>
                </c:pt>
                <c:pt idx="1393">
                  <c:v>41876</c:v>
                </c:pt>
                <c:pt idx="1394">
                  <c:v>41877</c:v>
                </c:pt>
                <c:pt idx="1395">
                  <c:v>41878</c:v>
                </c:pt>
                <c:pt idx="1396">
                  <c:v>41879</c:v>
                </c:pt>
                <c:pt idx="1397">
                  <c:v>41880</c:v>
                </c:pt>
                <c:pt idx="1398">
                  <c:v>41884</c:v>
                </c:pt>
                <c:pt idx="1399">
                  <c:v>41885</c:v>
                </c:pt>
                <c:pt idx="1400">
                  <c:v>41886</c:v>
                </c:pt>
                <c:pt idx="1401">
                  <c:v>41887</c:v>
                </c:pt>
                <c:pt idx="1402">
                  <c:v>41890</c:v>
                </c:pt>
                <c:pt idx="1403">
                  <c:v>41891</c:v>
                </c:pt>
                <c:pt idx="1404">
                  <c:v>41892</c:v>
                </c:pt>
                <c:pt idx="1405">
                  <c:v>41893</c:v>
                </c:pt>
                <c:pt idx="1406">
                  <c:v>41894</c:v>
                </c:pt>
                <c:pt idx="1407">
                  <c:v>41897</c:v>
                </c:pt>
                <c:pt idx="1408">
                  <c:v>41898</c:v>
                </c:pt>
                <c:pt idx="1409">
                  <c:v>41899</c:v>
                </c:pt>
                <c:pt idx="1410">
                  <c:v>41900</c:v>
                </c:pt>
                <c:pt idx="1411">
                  <c:v>41901</c:v>
                </c:pt>
                <c:pt idx="1412">
                  <c:v>41904</c:v>
                </c:pt>
                <c:pt idx="1413">
                  <c:v>41905</c:v>
                </c:pt>
                <c:pt idx="1414">
                  <c:v>41906</c:v>
                </c:pt>
                <c:pt idx="1415">
                  <c:v>41907</c:v>
                </c:pt>
                <c:pt idx="1416">
                  <c:v>41908</c:v>
                </c:pt>
                <c:pt idx="1417">
                  <c:v>41911</c:v>
                </c:pt>
                <c:pt idx="1418">
                  <c:v>41912</c:v>
                </c:pt>
                <c:pt idx="1419">
                  <c:v>41913</c:v>
                </c:pt>
                <c:pt idx="1420">
                  <c:v>41914</c:v>
                </c:pt>
                <c:pt idx="1421">
                  <c:v>41915</c:v>
                </c:pt>
                <c:pt idx="1422">
                  <c:v>41918</c:v>
                </c:pt>
                <c:pt idx="1423">
                  <c:v>41919</c:v>
                </c:pt>
                <c:pt idx="1424">
                  <c:v>41920</c:v>
                </c:pt>
                <c:pt idx="1425">
                  <c:v>41921</c:v>
                </c:pt>
                <c:pt idx="1426">
                  <c:v>41922</c:v>
                </c:pt>
                <c:pt idx="1427">
                  <c:v>41925</c:v>
                </c:pt>
                <c:pt idx="1428">
                  <c:v>41926</c:v>
                </c:pt>
                <c:pt idx="1429">
                  <c:v>41927</c:v>
                </c:pt>
                <c:pt idx="1430">
                  <c:v>41928</c:v>
                </c:pt>
                <c:pt idx="1431">
                  <c:v>41929</c:v>
                </c:pt>
                <c:pt idx="1432">
                  <c:v>41932</c:v>
                </c:pt>
                <c:pt idx="1433">
                  <c:v>41933</c:v>
                </c:pt>
                <c:pt idx="1434">
                  <c:v>41934</c:v>
                </c:pt>
                <c:pt idx="1435">
                  <c:v>41935</c:v>
                </c:pt>
                <c:pt idx="1436">
                  <c:v>41936</c:v>
                </c:pt>
                <c:pt idx="1437">
                  <c:v>41939</c:v>
                </c:pt>
                <c:pt idx="1438">
                  <c:v>41940</c:v>
                </c:pt>
                <c:pt idx="1439">
                  <c:v>41941</c:v>
                </c:pt>
                <c:pt idx="1440">
                  <c:v>41942</c:v>
                </c:pt>
                <c:pt idx="1441">
                  <c:v>41943</c:v>
                </c:pt>
                <c:pt idx="1442">
                  <c:v>41946</c:v>
                </c:pt>
                <c:pt idx="1443">
                  <c:v>41947</c:v>
                </c:pt>
                <c:pt idx="1444">
                  <c:v>41948</c:v>
                </c:pt>
                <c:pt idx="1445">
                  <c:v>41949</c:v>
                </c:pt>
                <c:pt idx="1446">
                  <c:v>41950</c:v>
                </c:pt>
                <c:pt idx="1447">
                  <c:v>41953</c:v>
                </c:pt>
                <c:pt idx="1448">
                  <c:v>41954</c:v>
                </c:pt>
                <c:pt idx="1449">
                  <c:v>41955</c:v>
                </c:pt>
                <c:pt idx="1450">
                  <c:v>41956</c:v>
                </c:pt>
                <c:pt idx="1451">
                  <c:v>41957</c:v>
                </c:pt>
                <c:pt idx="1452">
                  <c:v>41960</c:v>
                </c:pt>
                <c:pt idx="1453">
                  <c:v>41961</c:v>
                </c:pt>
                <c:pt idx="1454">
                  <c:v>41962</c:v>
                </c:pt>
                <c:pt idx="1455">
                  <c:v>41963</c:v>
                </c:pt>
                <c:pt idx="1456">
                  <c:v>41964</c:v>
                </c:pt>
                <c:pt idx="1457">
                  <c:v>41967</c:v>
                </c:pt>
                <c:pt idx="1458">
                  <c:v>41968</c:v>
                </c:pt>
                <c:pt idx="1459">
                  <c:v>41969</c:v>
                </c:pt>
                <c:pt idx="1460">
                  <c:v>41971</c:v>
                </c:pt>
                <c:pt idx="1461">
                  <c:v>41974</c:v>
                </c:pt>
                <c:pt idx="1462">
                  <c:v>41975</c:v>
                </c:pt>
                <c:pt idx="1463">
                  <c:v>41976</c:v>
                </c:pt>
                <c:pt idx="1464">
                  <c:v>41977</c:v>
                </c:pt>
                <c:pt idx="1465">
                  <c:v>41978</c:v>
                </c:pt>
                <c:pt idx="1466">
                  <c:v>41981</c:v>
                </c:pt>
                <c:pt idx="1467">
                  <c:v>41982</c:v>
                </c:pt>
                <c:pt idx="1468">
                  <c:v>41983</c:v>
                </c:pt>
                <c:pt idx="1469">
                  <c:v>41984</c:v>
                </c:pt>
                <c:pt idx="1470">
                  <c:v>41985</c:v>
                </c:pt>
                <c:pt idx="1471">
                  <c:v>41988</c:v>
                </c:pt>
                <c:pt idx="1472">
                  <c:v>41989</c:v>
                </c:pt>
                <c:pt idx="1473">
                  <c:v>41990</c:v>
                </c:pt>
                <c:pt idx="1474">
                  <c:v>41991</c:v>
                </c:pt>
                <c:pt idx="1475">
                  <c:v>41992</c:v>
                </c:pt>
                <c:pt idx="1476">
                  <c:v>41995</c:v>
                </c:pt>
                <c:pt idx="1477">
                  <c:v>41996</c:v>
                </c:pt>
                <c:pt idx="1478">
                  <c:v>41997</c:v>
                </c:pt>
                <c:pt idx="1479">
                  <c:v>41999</c:v>
                </c:pt>
                <c:pt idx="1480">
                  <c:v>42002</c:v>
                </c:pt>
                <c:pt idx="1481">
                  <c:v>42003</c:v>
                </c:pt>
                <c:pt idx="1482">
                  <c:v>42004</c:v>
                </c:pt>
                <c:pt idx="1483">
                  <c:v>42006</c:v>
                </c:pt>
                <c:pt idx="1484">
                  <c:v>42009</c:v>
                </c:pt>
                <c:pt idx="1485">
                  <c:v>42010</c:v>
                </c:pt>
                <c:pt idx="1486">
                  <c:v>42011</c:v>
                </c:pt>
                <c:pt idx="1487">
                  <c:v>42012</c:v>
                </c:pt>
                <c:pt idx="1488">
                  <c:v>42013</c:v>
                </c:pt>
                <c:pt idx="1489">
                  <c:v>42016</c:v>
                </c:pt>
                <c:pt idx="1490">
                  <c:v>42017</c:v>
                </c:pt>
                <c:pt idx="1491">
                  <c:v>42018</c:v>
                </c:pt>
                <c:pt idx="1492">
                  <c:v>42019</c:v>
                </c:pt>
                <c:pt idx="1493">
                  <c:v>42020</c:v>
                </c:pt>
                <c:pt idx="1494">
                  <c:v>42024</c:v>
                </c:pt>
                <c:pt idx="1495">
                  <c:v>42025</c:v>
                </c:pt>
                <c:pt idx="1496">
                  <c:v>42026</c:v>
                </c:pt>
                <c:pt idx="1497">
                  <c:v>42027</c:v>
                </c:pt>
                <c:pt idx="1498">
                  <c:v>42030</c:v>
                </c:pt>
                <c:pt idx="1499">
                  <c:v>42031</c:v>
                </c:pt>
                <c:pt idx="1500">
                  <c:v>42032</c:v>
                </c:pt>
                <c:pt idx="1501">
                  <c:v>42033</c:v>
                </c:pt>
                <c:pt idx="1502">
                  <c:v>42034</c:v>
                </c:pt>
                <c:pt idx="1503">
                  <c:v>42037</c:v>
                </c:pt>
                <c:pt idx="1504">
                  <c:v>42038</c:v>
                </c:pt>
                <c:pt idx="1505">
                  <c:v>42039</c:v>
                </c:pt>
                <c:pt idx="1506">
                  <c:v>42040</c:v>
                </c:pt>
                <c:pt idx="1507">
                  <c:v>42041</c:v>
                </c:pt>
                <c:pt idx="1508">
                  <c:v>42044</c:v>
                </c:pt>
                <c:pt idx="1509">
                  <c:v>42045</c:v>
                </c:pt>
                <c:pt idx="1510">
                  <c:v>42046</c:v>
                </c:pt>
                <c:pt idx="1511">
                  <c:v>42047</c:v>
                </c:pt>
                <c:pt idx="1512">
                  <c:v>42048</c:v>
                </c:pt>
                <c:pt idx="1513">
                  <c:v>42052</c:v>
                </c:pt>
                <c:pt idx="1514">
                  <c:v>42053</c:v>
                </c:pt>
                <c:pt idx="1515">
                  <c:v>42054</c:v>
                </c:pt>
                <c:pt idx="1516">
                  <c:v>42055</c:v>
                </c:pt>
                <c:pt idx="1517">
                  <c:v>42058</c:v>
                </c:pt>
                <c:pt idx="1518">
                  <c:v>42059</c:v>
                </c:pt>
                <c:pt idx="1519">
                  <c:v>42060</c:v>
                </c:pt>
                <c:pt idx="1520">
                  <c:v>42061</c:v>
                </c:pt>
                <c:pt idx="1521">
                  <c:v>42062</c:v>
                </c:pt>
                <c:pt idx="1522">
                  <c:v>42065</c:v>
                </c:pt>
                <c:pt idx="1523">
                  <c:v>42066</c:v>
                </c:pt>
                <c:pt idx="1524">
                  <c:v>42067</c:v>
                </c:pt>
                <c:pt idx="1525">
                  <c:v>42068</c:v>
                </c:pt>
                <c:pt idx="1526">
                  <c:v>42069</c:v>
                </c:pt>
                <c:pt idx="1527">
                  <c:v>42072</c:v>
                </c:pt>
                <c:pt idx="1528">
                  <c:v>42073</c:v>
                </c:pt>
                <c:pt idx="1529">
                  <c:v>42074</c:v>
                </c:pt>
                <c:pt idx="1530">
                  <c:v>42075</c:v>
                </c:pt>
                <c:pt idx="1531">
                  <c:v>42076</c:v>
                </c:pt>
                <c:pt idx="1532">
                  <c:v>42079</c:v>
                </c:pt>
                <c:pt idx="1533">
                  <c:v>42080</c:v>
                </c:pt>
                <c:pt idx="1534">
                  <c:v>42081</c:v>
                </c:pt>
                <c:pt idx="1535">
                  <c:v>42082</c:v>
                </c:pt>
                <c:pt idx="1536">
                  <c:v>42083</c:v>
                </c:pt>
                <c:pt idx="1537">
                  <c:v>42086</c:v>
                </c:pt>
                <c:pt idx="1538">
                  <c:v>42087</c:v>
                </c:pt>
                <c:pt idx="1539">
                  <c:v>42088</c:v>
                </c:pt>
                <c:pt idx="1540">
                  <c:v>42089</c:v>
                </c:pt>
                <c:pt idx="1541">
                  <c:v>42090</c:v>
                </c:pt>
                <c:pt idx="1542">
                  <c:v>42093</c:v>
                </c:pt>
                <c:pt idx="1543">
                  <c:v>42094</c:v>
                </c:pt>
                <c:pt idx="1544">
                  <c:v>42095</c:v>
                </c:pt>
                <c:pt idx="1545">
                  <c:v>42096</c:v>
                </c:pt>
                <c:pt idx="1546">
                  <c:v>42100</c:v>
                </c:pt>
                <c:pt idx="1547">
                  <c:v>42101</c:v>
                </c:pt>
                <c:pt idx="1548">
                  <c:v>42102</c:v>
                </c:pt>
                <c:pt idx="1549">
                  <c:v>42103</c:v>
                </c:pt>
                <c:pt idx="1550">
                  <c:v>42104</c:v>
                </c:pt>
                <c:pt idx="1551">
                  <c:v>42107</c:v>
                </c:pt>
                <c:pt idx="1552">
                  <c:v>42108</c:v>
                </c:pt>
                <c:pt idx="1553">
                  <c:v>42109</c:v>
                </c:pt>
                <c:pt idx="1554">
                  <c:v>42110</c:v>
                </c:pt>
                <c:pt idx="1555">
                  <c:v>42111</c:v>
                </c:pt>
                <c:pt idx="1556">
                  <c:v>42114</c:v>
                </c:pt>
                <c:pt idx="1557">
                  <c:v>42115</c:v>
                </c:pt>
                <c:pt idx="1558">
                  <c:v>42116</c:v>
                </c:pt>
                <c:pt idx="1559">
                  <c:v>42117</c:v>
                </c:pt>
                <c:pt idx="1560">
                  <c:v>42118</c:v>
                </c:pt>
                <c:pt idx="1561">
                  <c:v>42121</c:v>
                </c:pt>
                <c:pt idx="1562">
                  <c:v>42122</c:v>
                </c:pt>
                <c:pt idx="1563">
                  <c:v>42123</c:v>
                </c:pt>
                <c:pt idx="1564">
                  <c:v>42124</c:v>
                </c:pt>
                <c:pt idx="1565">
                  <c:v>42125</c:v>
                </c:pt>
                <c:pt idx="1566">
                  <c:v>42128</c:v>
                </c:pt>
                <c:pt idx="1567">
                  <c:v>42129</c:v>
                </c:pt>
                <c:pt idx="1568">
                  <c:v>42130</c:v>
                </c:pt>
                <c:pt idx="1569">
                  <c:v>42131</c:v>
                </c:pt>
                <c:pt idx="1570">
                  <c:v>42132</c:v>
                </c:pt>
                <c:pt idx="1571">
                  <c:v>42135</c:v>
                </c:pt>
                <c:pt idx="1572">
                  <c:v>42136</c:v>
                </c:pt>
                <c:pt idx="1573">
                  <c:v>42137</c:v>
                </c:pt>
                <c:pt idx="1574">
                  <c:v>42138</c:v>
                </c:pt>
                <c:pt idx="1575">
                  <c:v>42139</c:v>
                </c:pt>
                <c:pt idx="1576">
                  <c:v>42142</c:v>
                </c:pt>
                <c:pt idx="1577">
                  <c:v>42143</c:v>
                </c:pt>
                <c:pt idx="1578">
                  <c:v>42144</c:v>
                </c:pt>
                <c:pt idx="1579">
                  <c:v>42145</c:v>
                </c:pt>
                <c:pt idx="1580">
                  <c:v>42146</c:v>
                </c:pt>
                <c:pt idx="1581">
                  <c:v>42150</c:v>
                </c:pt>
                <c:pt idx="1582">
                  <c:v>42151</c:v>
                </c:pt>
                <c:pt idx="1583">
                  <c:v>42152</c:v>
                </c:pt>
                <c:pt idx="1584">
                  <c:v>42153</c:v>
                </c:pt>
                <c:pt idx="1585">
                  <c:v>42156</c:v>
                </c:pt>
                <c:pt idx="1586">
                  <c:v>42157</c:v>
                </c:pt>
                <c:pt idx="1587">
                  <c:v>42158</c:v>
                </c:pt>
                <c:pt idx="1588">
                  <c:v>42159</c:v>
                </c:pt>
                <c:pt idx="1589">
                  <c:v>42160</c:v>
                </c:pt>
                <c:pt idx="1590">
                  <c:v>42163</c:v>
                </c:pt>
                <c:pt idx="1591">
                  <c:v>42164</c:v>
                </c:pt>
                <c:pt idx="1592">
                  <c:v>42165</c:v>
                </c:pt>
                <c:pt idx="1593">
                  <c:v>42166</c:v>
                </c:pt>
                <c:pt idx="1594">
                  <c:v>42167</c:v>
                </c:pt>
                <c:pt idx="1595">
                  <c:v>42170</c:v>
                </c:pt>
                <c:pt idx="1596">
                  <c:v>42171</c:v>
                </c:pt>
                <c:pt idx="1597">
                  <c:v>42172</c:v>
                </c:pt>
                <c:pt idx="1598">
                  <c:v>42173</c:v>
                </c:pt>
                <c:pt idx="1599">
                  <c:v>42174</c:v>
                </c:pt>
                <c:pt idx="1600">
                  <c:v>42177</c:v>
                </c:pt>
                <c:pt idx="1601">
                  <c:v>42178</c:v>
                </c:pt>
                <c:pt idx="1602">
                  <c:v>42179</c:v>
                </c:pt>
                <c:pt idx="1603">
                  <c:v>42180</c:v>
                </c:pt>
                <c:pt idx="1604">
                  <c:v>42181</c:v>
                </c:pt>
                <c:pt idx="1605">
                  <c:v>42184</c:v>
                </c:pt>
                <c:pt idx="1606">
                  <c:v>42185</c:v>
                </c:pt>
                <c:pt idx="1607">
                  <c:v>42186</c:v>
                </c:pt>
                <c:pt idx="1608">
                  <c:v>42187</c:v>
                </c:pt>
                <c:pt idx="1609">
                  <c:v>42191</c:v>
                </c:pt>
                <c:pt idx="1610">
                  <c:v>42192</c:v>
                </c:pt>
                <c:pt idx="1611">
                  <c:v>42193</c:v>
                </c:pt>
                <c:pt idx="1612">
                  <c:v>42194</c:v>
                </c:pt>
                <c:pt idx="1613">
                  <c:v>42195</c:v>
                </c:pt>
                <c:pt idx="1614">
                  <c:v>42198</c:v>
                </c:pt>
                <c:pt idx="1615">
                  <c:v>42199</c:v>
                </c:pt>
                <c:pt idx="1616">
                  <c:v>42200</c:v>
                </c:pt>
                <c:pt idx="1617">
                  <c:v>42201</c:v>
                </c:pt>
                <c:pt idx="1618">
                  <c:v>42202</c:v>
                </c:pt>
                <c:pt idx="1619">
                  <c:v>42205</c:v>
                </c:pt>
                <c:pt idx="1620">
                  <c:v>42206</c:v>
                </c:pt>
                <c:pt idx="1621">
                  <c:v>42207</c:v>
                </c:pt>
                <c:pt idx="1622">
                  <c:v>42208</c:v>
                </c:pt>
                <c:pt idx="1623">
                  <c:v>42209</c:v>
                </c:pt>
                <c:pt idx="1624">
                  <c:v>42212</c:v>
                </c:pt>
                <c:pt idx="1625">
                  <c:v>42213</c:v>
                </c:pt>
                <c:pt idx="1626">
                  <c:v>42214</c:v>
                </c:pt>
                <c:pt idx="1627">
                  <c:v>42215</c:v>
                </c:pt>
                <c:pt idx="1628">
                  <c:v>42216</c:v>
                </c:pt>
                <c:pt idx="1629">
                  <c:v>42219</c:v>
                </c:pt>
                <c:pt idx="1630">
                  <c:v>42220</c:v>
                </c:pt>
                <c:pt idx="1631">
                  <c:v>42221</c:v>
                </c:pt>
                <c:pt idx="1632">
                  <c:v>42222</c:v>
                </c:pt>
                <c:pt idx="1633">
                  <c:v>42223</c:v>
                </c:pt>
                <c:pt idx="1634">
                  <c:v>42226</c:v>
                </c:pt>
                <c:pt idx="1635">
                  <c:v>42227</c:v>
                </c:pt>
                <c:pt idx="1636">
                  <c:v>42228</c:v>
                </c:pt>
                <c:pt idx="1637">
                  <c:v>42229</c:v>
                </c:pt>
                <c:pt idx="1638">
                  <c:v>42230</c:v>
                </c:pt>
                <c:pt idx="1639">
                  <c:v>42233</c:v>
                </c:pt>
                <c:pt idx="1640">
                  <c:v>42234</c:v>
                </c:pt>
                <c:pt idx="1641">
                  <c:v>42235</c:v>
                </c:pt>
                <c:pt idx="1642">
                  <c:v>42236</c:v>
                </c:pt>
                <c:pt idx="1643">
                  <c:v>42237</c:v>
                </c:pt>
                <c:pt idx="1644">
                  <c:v>42240</c:v>
                </c:pt>
                <c:pt idx="1645">
                  <c:v>42241</c:v>
                </c:pt>
                <c:pt idx="1646">
                  <c:v>42242</c:v>
                </c:pt>
                <c:pt idx="1647">
                  <c:v>42243</c:v>
                </c:pt>
                <c:pt idx="1648">
                  <c:v>42244</c:v>
                </c:pt>
                <c:pt idx="1649">
                  <c:v>42247</c:v>
                </c:pt>
                <c:pt idx="1650">
                  <c:v>42248</c:v>
                </c:pt>
                <c:pt idx="1651">
                  <c:v>42249</c:v>
                </c:pt>
                <c:pt idx="1652">
                  <c:v>42250</c:v>
                </c:pt>
                <c:pt idx="1653">
                  <c:v>42251</c:v>
                </c:pt>
                <c:pt idx="1654">
                  <c:v>42255</c:v>
                </c:pt>
                <c:pt idx="1655">
                  <c:v>42256</c:v>
                </c:pt>
                <c:pt idx="1656">
                  <c:v>42257</c:v>
                </c:pt>
                <c:pt idx="1657">
                  <c:v>42258</c:v>
                </c:pt>
                <c:pt idx="1658">
                  <c:v>42261</c:v>
                </c:pt>
                <c:pt idx="1659">
                  <c:v>42262</c:v>
                </c:pt>
                <c:pt idx="1660">
                  <c:v>42263</c:v>
                </c:pt>
                <c:pt idx="1661">
                  <c:v>42264</c:v>
                </c:pt>
                <c:pt idx="1662">
                  <c:v>42265</c:v>
                </c:pt>
                <c:pt idx="1663">
                  <c:v>42268</c:v>
                </c:pt>
                <c:pt idx="1664">
                  <c:v>42269</c:v>
                </c:pt>
                <c:pt idx="1665">
                  <c:v>42270</c:v>
                </c:pt>
                <c:pt idx="1666">
                  <c:v>42271</c:v>
                </c:pt>
                <c:pt idx="1667">
                  <c:v>42272</c:v>
                </c:pt>
                <c:pt idx="1668">
                  <c:v>42275</c:v>
                </c:pt>
                <c:pt idx="1669">
                  <c:v>42276</c:v>
                </c:pt>
                <c:pt idx="1670">
                  <c:v>42277</c:v>
                </c:pt>
                <c:pt idx="1671">
                  <c:v>42278</c:v>
                </c:pt>
                <c:pt idx="1672">
                  <c:v>42279</c:v>
                </c:pt>
                <c:pt idx="1673">
                  <c:v>42282</c:v>
                </c:pt>
                <c:pt idx="1674">
                  <c:v>42283</c:v>
                </c:pt>
                <c:pt idx="1675">
                  <c:v>42284</c:v>
                </c:pt>
                <c:pt idx="1676">
                  <c:v>42285</c:v>
                </c:pt>
                <c:pt idx="1677">
                  <c:v>42286</c:v>
                </c:pt>
                <c:pt idx="1678">
                  <c:v>42289</c:v>
                </c:pt>
                <c:pt idx="1679">
                  <c:v>42290</c:v>
                </c:pt>
                <c:pt idx="1680">
                  <c:v>42291</c:v>
                </c:pt>
                <c:pt idx="1681">
                  <c:v>42292</c:v>
                </c:pt>
                <c:pt idx="1682">
                  <c:v>42293</c:v>
                </c:pt>
                <c:pt idx="1683">
                  <c:v>42296</c:v>
                </c:pt>
                <c:pt idx="1684">
                  <c:v>42297</c:v>
                </c:pt>
                <c:pt idx="1685">
                  <c:v>42298</c:v>
                </c:pt>
                <c:pt idx="1686">
                  <c:v>42299</c:v>
                </c:pt>
                <c:pt idx="1687">
                  <c:v>42300</c:v>
                </c:pt>
                <c:pt idx="1688">
                  <c:v>42303</c:v>
                </c:pt>
                <c:pt idx="1689">
                  <c:v>42304</c:v>
                </c:pt>
                <c:pt idx="1690">
                  <c:v>42305</c:v>
                </c:pt>
                <c:pt idx="1691">
                  <c:v>42306</c:v>
                </c:pt>
                <c:pt idx="1692">
                  <c:v>42307</c:v>
                </c:pt>
                <c:pt idx="1693">
                  <c:v>42310</c:v>
                </c:pt>
                <c:pt idx="1694">
                  <c:v>42311</c:v>
                </c:pt>
                <c:pt idx="1695">
                  <c:v>42312</c:v>
                </c:pt>
                <c:pt idx="1696">
                  <c:v>42313</c:v>
                </c:pt>
                <c:pt idx="1697">
                  <c:v>42314</c:v>
                </c:pt>
                <c:pt idx="1698">
                  <c:v>42317</c:v>
                </c:pt>
                <c:pt idx="1699">
                  <c:v>42318</c:v>
                </c:pt>
                <c:pt idx="1700">
                  <c:v>42319</c:v>
                </c:pt>
                <c:pt idx="1701">
                  <c:v>42320</c:v>
                </c:pt>
                <c:pt idx="1702">
                  <c:v>42321</c:v>
                </c:pt>
                <c:pt idx="1703">
                  <c:v>42324</c:v>
                </c:pt>
                <c:pt idx="1704">
                  <c:v>42325</c:v>
                </c:pt>
                <c:pt idx="1705">
                  <c:v>42326</c:v>
                </c:pt>
                <c:pt idx="1706">
                  <c:v>42327</c:v>
                </c:pt>
                <c:pt idx="1707">
                  <c:v>42328</c:v>
                </c:pt>
                <c:pt idx="1708">
                  <c:v>42331</c:v>
                </c:pt>
                <c:pt idx="1709">
                  <c:v>42332</c:v>
                </c:pt>
                <c:pt idx="1710">
                  <c:v>42333</c:v>
                </c:pt>
                <c:pt idx="1711">
                  <c:v>42335</c:v>
                </c:pt>
                <c:pt idx="1712">
                  <c:v>42338</c:v>
                </c:pt>
                <c:pt idx="1713">
                  <c:v>42339</c:v>
                </c:pt>
                <c:pt idx="1714">
                  <c:v>42340</c:v>
                </c:pt>
                <c:pt idx="1715">
                  <c:v>42341</c:v>
                </c:pt>
                <c:pt idx="1716">
                  <c:v>42342</c:v>
                </c:pt>
                <c:pt idx="1717">
                  <c:v>42345</c:v>
                </c:pt>
                <c:pt idx="1718">
                  <c:v>42346</c:v>
                </c:pt>
                <c:pt idx="1719">
                  <c:v>42347</c:v>
                </c:pt>
                <c:pt idx="1720">
                  <c:v>42348</c:v>
                </c:pt>
                <c:pt idx="1721">
                  <c:v>42349</c:v>
                </c:pt>
                <c:pt idx="1722">
                  <c:v>42352</c:v>
                </c:pt>
                <c:pt idx="1723">
                  <c:v>42353</c:v>
                </c:pt>
                <c:pt idx="1724">
                  <c:v>42354</c:v>
                </c:pt>
                <c:pt idx="1725">
                  <c:v>42355</c:v>
                </c:pt>
                <c:pt idx="1726">
                  <c:v>42356</c:v>
                </c:pt>
                <c:pt idx="1727">
                  <c:v>42359</c:v>
                </c:pt>
                <c:pt idx="1728">
                  <c:v>42360</c:v>
                </c:pt>
                <c:pt idx="1729">
                  <c:v>42361</c:v>
                </c:pt>
                <c:pt idx="1730">
                  <c:v>42362</c:v>
                </c:pt>
                <c:pt idx="1731">
                  <c:v>42366</c:v>
                </c:pt>
                <c:pt idx="1732">
                  <c:v>42367</c:v>
                </c:pt>
                <c:pt idx="1733">
                  <c:v>42368</c:v>
                </c:pt>
                <c:pt idx="1734">
                  <c:v>42369</c:v>
                </c:pt>
                <c:pt idx="1735">
                  <c:v>42373</c:v>
                </c:pt>
                <c:pt idx="1736">
                  <c:v>42374</c:v>
                </c:pt>
                <c:pt idx="1737">
                  <c:v>42375</c:v>
                </c:pt>
                <c:pt idx="1738">
                  <c:v>42376</c:v>
                </c:pt>
                <c:pt idx="1739">
                  <c:v>42377</c:v>
                </c:pt>
                <c:pt idx="1740">
                  <c:v>42380</c:v>
                </c:pt>
                <c:pt idx="1741">
                  <c:v>42381</c:v>
                </c:pt>
                <c:pt idx="1742">
                  <c:v>42382</c:v>
                </c:pt>
                <c:pt idx="1743">
                  <c:v>42383</c:v>
                </c:pt>
                <c:pt idx="1744">
                  <c:v>42384</c:v>
                </c:pt>
                <c:pt idx="1745">
                  <c:v>42388</c:v>
                </c:pt>
                <c:pt idx="1746">
                  <c:v>42389</c:v>
                </c:pt>
                <c:pt idx="1747">
                  <c:v>42390</c:v>
                </c:pt>
                <c:pt idx="1748">
                  <c:v>42391</c:v>
                </c:pt>
                <c:pt idx="1749">
                  <c:v>42394</c:v>
                </c:pt>
                <c:pt idx="1750">
                  <c:v>42395</c:v>
                </c:pt>
                <c:pt idx="1751">
                  <c:v>42396</c:v>
                </c:pt>
                <c:pt idx="1752">
                  <c:v>42397</c:v>
                </c:pt>
                <c:pt idx="1753">
                  <c:v>42398</c:v>
                </c:pt>
                <c:pt idx="1754">
                  <c:v>42401</c:v>
                </c:pt>
                <c:pt idx="1755">
                  <c:v>42402</c:v>
                </c:pt>
                <c:pt idx="1756">
                  <c:v>42403</c:v>
                </c:pt>
                <c:pt idx="1757">
                  <c:v>42404</c:v>
                </c:pt>
                <c:pt idx="1758">
                  <c:v>42405</c:v>
                </c:pt>
                <c:pt idx="1759">
                  <c:v>42408</c:v>
                </c:pt>
              </c:numCache>
            </c:numRef>
          </c:cat>
          <c:val>
            <c:numRef>
              <c:f>'1 - Chart Data'!$C$2:$C$1761</c:f>
              <c:numCache>
                <c:formatCode>General</c:formatCode>
                <c:ptCount val="1760"/>
                <c:pt idx="0">
                  <c:v>100</c:v>
                </c:pt>
                <c:pt idx="1">
                  <c:v>100.972550788492</c:v>
                </c:pt>
                <c:pt idx="2">
                  <c:v>100.019001493495</c:v>
                </c:pt>
                <c:pt idx="3">
                  <c:v>97.555858170847998</c:v>
                </c:pt>
                <c:pt idx="4">
                  <c:v>96.318554900276496</c:v>
                </c:pt>
                <c:pt idx="5">
                  <c:v>96.757705086319902</c:v>
                </c:pt>
                <c:pt idx="6">
                  <c:v>94.6494692600657</c:v>
                </c:pt>
                <c:pt idx="7">
                  <c:v>92.725432262852806</c:v>
                </c:pt>
                <c:pt idx="8">
                  <c:v>95.323749252357104</c:v>
                </c:pt>
                <c:pt idx="9">
                  <c:v>94.655472919279404</c:v>
                </c:pt>
                <c:pt idx="10">
                  <c:v>91.673144459640596</c:v>
                </c:pt>
                <c:pt idx="11">
                  <c:v>91.726813519629005</c:v>
                </c:pt>
                <c:pt idx="12">
                  <c:v>89.977034049827395</c:v>
                </c:pt>
                <c:pt idx="13">
                  <c:v>89.337099266797907</c:v>
                </c:pt>
                <c:pt idx="14">
                  <c:v>89.594577709121495</c:v>
                </c:pt>
                <c:pt idx="15">
                  <c:v>86.098843098483798</c:v>
                </c:pt>
                <c:pt idx="16">
                  <c:v>87.712386099407198</c:v>
                </c:pt>
                <c:pt idx="17">
                  <c:v>85.831604069947502</c:v>
                </c:pt>
                <c:pt idx="18">
                  <c:v>87.715239937739895</c:v>
                </c:pt>
                <c:pt idx="19">
                  <c:v>86.342295093906998</c:v>
                </c:pt>
                <c:pt idx="20">
                  <c:v>89.766093246390795</c:v>
                </c:pt>
                <c:pt idx="21">
                  <c:v>91.182960239760703</c:v>
                </c:pt>
                <c:pt idx="22">
                  <c:v>92.456403174845505</c:v>
                </c:pt>
                <c:pt idx="23">
                  <c:v>93.848696290407204</c:v>
                </c:pt>
                <c:pt idx="24">
                  <c:v>90.086930514008699</c:v>
                </c:pt>
                <c:pt idx="25">
                  <c:v>89.504851527607599</c:v>
                </c:pt>
                <c:pt idx="26">
                  <c:v>89.388364323316594</c:v>
                </c:pt>
                <c:pt idx="27">
                  <c:v>93.1946637511506</c:v>
                </c:pt>
                <c:pt idx="28">
                  <c:v>92.534268075526001</c:v>
                </c:pt>
                <c:pt idx="29">
                  <c:v>92.2162201747946</c:v>
                </c:pt>
                <c:pt idx="30">
                  <c:v>92.738770037487299</c:v>
                </c:pt>
                <c:pt idx="31">
                  <c:v>92.3616741067936</c:v>
                </c:pt>
                <c:pt idx="32">
                  <c:v>90.161921062714399</c:v>
                </c:pt>
                <c:pt idx="33">
                  <c:v>90.9165134285401</c:v>
                </c:pt>
                <c:pt idx="34">
                  <c:v>92.605153453739504</c:v>
                </c:pt>
                <c:pt idx="35">
                  <c:v>93.607928651560499</c:v>
                </c:pt>
                <c:pt idx="36">
                  <c:v>93.719092077342793</c:v>
                </c:pt>
                <c:pt idx="37">
                  <c:v>92.8972037322266</c:v>
                </c:pt>
                <c:pt idx="38">
                  <c:v>92.322751424854303</c:v>
                </c:pt>
                <c:pt idx="39">
                  <c:v>92.639283269760796</c:v>
                </c:pt>
                <c:pt idx="40">
                  <c:v>93.470708504708298</c:v>
                </c:pt>
                <c:pt idx="41">
                  <c:v>93.207260592574301</c:v>
                </c:pt>
                <c:pt idx="42">
                  <c:v>92.4304763735081</c:v>
                </c:pt>
                <c:pt idx="43">
                  <c:v>93.7526670481911</c:v>
                </c:pt>
                <c:pt idx="44">
                  <c:v>94.1325235289885</c:v>
                </c:pt>
                <c:pt idx="45">
                  <c:v>94.129081632919593</c:v>
                </c:pt>
                <c:pt idx="46">
                  <c:v>93.168410685222</c:v>
                </c:pt>
                <c:pt idx="47">
                  <c:v>94.037359767095097</c:v>
                </c:pt>
                <c:pt idx="48">
                  <c:v>92.8214585745487</c:v>
                </c:pt>
                <c:pt idx="49">
                  <c:v>92.744440594229204</c:v>
                </c:pt>
                <c:pt idx="50">
                  <c:v>91.929837034109099</c:v>
                </c:pt>
                <c:pt idx="51">
                  <c:v>91.570058524590095</c:v>
                </c:pt>
                <c:pt idx="52">
                  <c:v>92.817642548723995</c:v>
                </c:pt>
                <c:pt idx="53">
                  <c:v>94.1577787527618</c:v>
                </c:pt>
                <c:pt idx="54">
                  <c:v>95.154056987122004</c:v>
                </c:pt>
                <c:pt idx="55">
                  <c:v>95.377017319487095</c:v>
                </c:pt>
                <c:pt idx="56">
                  <c:v>98.146103052009295</c:v>
                </c:pt>
                <c:pt idx="57">
                  <c:v>99.056248411138995</c:v>
                </c:pt>
                <c:pt idx="58">
                  <c:v>98.458268421698605</c:v>
                </c:pt>
                <c:pt idx="59">
                  <c:v>98.895527933741207</c:v>
                </c:pt>
                <c:pt idx="60">
                  <c:v>99.749975336008603</c:v>
                </c:pt>
                <c:pt idx="61">
                  <c:v>99.246304861799999</c:v>
                </c:pt>
                <c:pt idx="62">
                  <c:v>100.288571262494</c:v>
                </c:pt>
                <c:pt idx="63">
                  <c:v>99.055093297728604</c:v>
                </c:pt>
                <c:pt idx="64">
                  <c:v>99.7872256677081</c:v>
                </c:pt>
                <c:pt idx="65">
                  <c:v>98.915170722758205</c:v>
                </c:pt>
                <c:pt idx="66">
                  <c:v>100.098528976015</c:v>
                </c:pt>
                <c:pt idx="67">
                  <c:v>100.230222650039</c:v>
                </c:pt>
                <c:pt idx="68">
                  <c:v>99.901611200538298</c:v>
                </c:pt>
                <c:pt idx="69">
                  <c:v>99.6677923136956</c:v>
                </c:pt>
                <c:pt idx="70">
                  <c:v>100.776788126426</c:v>
                </c:pt>
                <c:pt idx="71">
                  <c:v>101.80157495048999</c:v>
                </c:pt>
                <c:pt idx="72">
                  <c:v>100.217802616672</c:v>
                </c:pt>
                <c:pt idx="73">
                  <c:v>100.73582580237201</c:v>
                </c:pt>
                <c:pt idx="74">
                  <c:v>101.187934260674</c:v>
                </c:pt>
                <c:pt idx="75">
                  <c:v>102.481646139275</c:v>
                </c:pt>
                <c:pt idx="76">
                  <c:v>104.174835308789</c:v>
                </c:pt>
                <c:pt idx="77">
                  <c:v>103.687465853638</c:v>
                </c:pt>
                <c:pt idx="78">
                  <c:v>103.69395256027801</c:v>
                </c:pt>
                <c:pt idx="79">
                  <c:v>103.11763448832799</c:v>
                </c:pt>
                <c:pt idx="80">
                  <c:v>103.89595234634</c:v>
                </c:pt>
                <c:pt idx="81">
                  <c:v>103.180498544115</c:v>
                </c:pt>
                <c:pt idx="82">
                  <c:v>102.193428492894</c:v>
                </c:pt>
                <c:pt idx="83">
                  <c:v>102.92594427261</c:v>
                </c:pt>
                <c:pt idx="84">
                  <c:v>103.24445861448601</c:v>
                </c:pt>
                <c:pt idx="85">
                  <c:v>100.82789444642999</c:v>
                </c:pt>
                <c:pt idx="86">
                  <c:v>99.774619546303498</c:v>
                </c:pt>
                <c:pt idx="87">
                  <c:v>100.73496374099</c:v>
                </c:pt>
                <c:pt idx="88">
                  <c:v>103.531227118589</c:v>
                </c:pt>
                <c:pt idx="89">
                  <c:v>102.53007494058301</c:v>
                </c:pt>
                <c:pt idx="90">
                  <c:v>102.144669031215</c:v>
                </c:pt>
                <c:pt idx="91">
                  <c:v>102.939591705555</c:v>
                </c:pt>
                <c:pt idx="92">
                  <c:v>103.657717165436</c:v>
                </c:pt>
                <c:pt idx="93">
                  <c:v>104.46190761016101</c:v>
                </c:pt>
                <c:pt idx="94">
                  <c:v>103.93536686726701</c:v>
                </c:pt>
                <c:pt idx="95">
                  <c:v>104.46294452591999</c:v>
                </c:pt>
                <c:pt idx="96">
                  <c:v>103.94858693267</c:v>
                </c:pt>
                <c:pt idx="97">
                  <c:v>107.25130087138299</c:v>
                </c:pt>
                <c:pt idx="98">
                  <c:v>105.240172230388</c:v>
                </c:pt>
                <c:pt idx="99">
                  <c:v>107.555641263505</c:v>
                </c:pt>
                <c:pt idx="100">
                  <c:v>106.03135263033001</c:v>
                </c:pt>
                <c:pt idx="101">
                  <c:v>105.619932004017</c:v>
                </c:pt>
                <c:pt idx="102">
                  <c:v>105.23921785761701</c:v>
                </c:pt>
                <c:pt idx="103">
                  <c:v>105.48475784874</c:v>
                </c:pt>
                <c:pt idx="104">
                  <c:v>107.388843863886</c:v>
                </c:pt>
                <c:pt idx="105">
                  <c:v>107.805363107067</c:v>
                </c:pt>
                <c:pt idx="106">
                  <c:v>109.361741425728</c:v>
                </c:pt>
                <c:pt idx="107">
                  <c:v>109.96651143065699</c:v>
                </c:pt>
                <c:pt idx="108">
                  <c:v>108.818105492781</c:v>
                </c:pt>
                <c:pt idx="109">
                  <c:v>108.91798446180501</c:v>
                </c:pt>
                <c:pt idx="110">
                  <c:v>109.043819048949</c:v>
                </c:pt>
                <c:pt idx="111">
                  <c:v>109.74572505592</c:v>
                </c:pt>
                <c:pt idx="112">
                  <c:v>111.737190394256</c:v>
                </c:pt>
                <c:pt idx="113">
                  <c:v>111.41840595609401</c:v>
                </c:pt>
                <c:pt idx="114">
                  <c:v>111.37055300202201</c:v>
                </c:pt>
                <c:pt idx="115">
                  <c:v>111.767302955394</c:v>
                </c:pt>
                <c:pt idx="116">
                  <c:v>111.791278030225</c:v>
                </c:pt>
                <c:pt idx="117">
                  <c:v>111.70393045433801</c:v>
                </c:pt>
                <c:pt idx="118">
                  <c:v>111.01346812906</c:v>
                </c:pt>
                <c:pt idx="119">
                  <c:v>110.57717226977</c:v>
                </c:pt>
                <c:pt idx="120">
                  <c:v>110.776808591226</c:v>
                </c:pt>
                <c:pt idx="121">
                  <c:v>109.82679155000601</c:v>
                </c:pt>
                <c:pt idx="122">
                  <c:v>109.648882105906</c:v>
                </c:pt>
                <c:pt idx="123">
                  <c:v>110.180823797676</c:v>
                </c:pt>
                <c:pt idx="124">
                  <c:v>110.46687383589</c:v>
                </c:pt>
                <c:pt idx="125">
                  <c:v>110.291297574353</c:v>
                </c:pt>
                <c:pt idx="126">
                  <c:v>109.531067864348</c:v>
                </c:pt>
                <c:pt idx="127">
                  <c:v>108.885953386724</c:v>
                </c:pt>
                <c:pt idx="128">
                  <c:v>108.668085810185</c:v>
                </c:pt>
                <c:pt idx="129">
                  <c:v>107.689320365019</c:v>
                </c:pt>
                <c:pt idx="130">
                  <c:v>108.08106792027201</c:v>
                </c:pt>
                <c:pt idx="131">
                  <c:v>109.714336741621</c:v>
                </c:pt>
                <c:pt idx="132">
                  <c:v>109.92321494719999</c:v>
                </c:pt>
                <c:pt idx="133">
                  <c:v>111.714198020559</c:v>
                </c:pt>
                <c:pt idx="134">
                  <c:v>111.03602825101601</c:v>
                </c:pt>
                <c:pt idx="135">
                  <c:v>111.303625291446</c:v>
                </c:pt>
                <c:pt idx="136">
                  <c:v>111.17635230726501</c:v>
                </c:pt>
                <c:pt idx="137">
                  <c:v>110.91800594251799</c:v>
                </c:pt>
                <c:pt idx="138">
                  <c:v>110.404988085456</c:v>
                </c:pt>
                <c:pt idx="139">
                  <c:v>110.926131298415</c:v>
                </c:pt>
                <c:pt idx="140">
                  <c:v>109.62778431357</c:v>
                </c:pt>
                <c:pt idx="141">
                  <c:v>109.355188782382</c:v>
                </c:pt>
                <c:pt idx="142">
                  <c:v>109.361784895112</c:v>
                </c:pt>
                <c:pt idx="143">
                  <c:v>109.949492922551</c:v>
                </c:pt>
                <c:pt idx="144">
                  <c:v>110.099016858799</c:v>
                </c:pt>
                <c:pt idx="145">
                  <c:v>110.953425187463</c:v>
                </c:pt>
                <c:pt idx="146">
                  <c:v>110.490039110284</c:v>
                </c:pt>
                <c:pt idx="147">
                  <c:v>110.62296506808499</c:v>
                </c:pt>
                <c:pt idx="148">
                  <c:v>110.63609428736</c:v>
                </c:pt>
                <c:pt idx="149">
                  <c:v>110.356410316035</c:v>
                </c:pt>
                <c:pt idx="150">
                  <c:v>110.56255043883201</c:v>
                </c:pt>
                <c:pt idx="151">
                  <c:v>110.520338736299</c:v>
                </c:pt>
                <c:pt idx="152">
                  <c:v>111.80277397286299</c:v>
                </c:pt>
                <c:pt idx="153">
                  <c:v>111.92450485477499</c:v>
                </c:pt>
                <c:pt idx="154">
                  <c:v>111.331509191911</c:v>
                </c:pt>
                <c:pt idx="155">
                  <c:v>112.336283004563</c:v>
                </c:pt>
                <c:pt idx="156">
                  <c:v>111.80248482819501</c:v>
                </c:pt>
                <c:pt idx="157">
                  <c:v>112.108240173192</c:v>
                </c:pt>
                <c:pt idx="158">
                  <c:v>112.41966216757</c:v>
                </c:pt>
                <c:pt idx="159">
                  <c:v>111.758880151689</c:v>
                </c:pt>
                <c:pt idx="160">
                  <c:v>112.08204327556901</c:v>
                </c:pt>
                <c:pt idx="161">
                  <c:v>110.841448053883</c:v>
                </c:pt>
                <c:pt idx="162">
                  <c:v>110.904473776705</c:v>
                </c:pt>
                <c:pt idx="163">
                  <c:v>111.23103386200999</c:v>
                </c:pt>
                <c:pt idx="164">
                  <c:v>111.915725992856</c:v>
                </c:pt>
                <c:pt idx="165">
                  <c:v>111.77824698337901</c:v>
                </c:pt>
                <c:pt idx="166">
                  <c:v>112.137223018762</c:v>
                </c:pt>
                <c:pt idx="167">
                  <c:v>112.13816811155201</c:v>
                </c:pt>
                <c:pt idx="168">
                  <c:v>112.56334118111999</c:v>
                </c:pt>
                <c:pt idx="169">
                  <c:v>112.165945536446</c:v>
                </c:pt>
                <c:pt idx="170">
                  <c:v>112.48487943114201</c:v>
                </c:pt>
                <c:pt idx="171">
                  <c:v>113.50250650574201</c:v>
                </c:pt>
                <c:pt idx="172">
                  <c:v>114.48829640802001</c:v>
                </c:pt>
                <c:pt idx="173">
                  <c:v>115.50981863249299</c:v>
                </c:pt>
                <c:pt idx="174">
                  <c:v>115.33786351718101</c:v>
                </c:pt>
                <c:pt idx="175">
                  <c:v>115.16513620977599</c:v>
                </c:pt>
                <c:pt idx="176">
                  <c:v>114.780092708083</c:v>
                </c:pt>
                <c:pt idx="177">
                  <c:v>113.511973551507</c:v>
                </c:pt>
                <c:pt idx="178">
                  <c:v>113.001471546106</c:v>
                </c:pt>
                <c:pt idx="179">
                  <c:v>113.432665858009</c:v>
                </c:pt>
                <c:pt idx="180">
                  <c:v>112.855916999577</c:v>
                </c:pt>
                <c:pt idx="181">
                  <c:v>115.33983917627</c:v>
                </c:pt>
                <c:pt idx="182">
                  <c:v>114.377010877226</c:v>
                </c:pt>
                <c:pt idx="183">
                  <c:v>114.3386464594</c:v>
                </c:pt>
                <c:pt idx="184">
                  <c:v>113.559589133437</c:v>
                </c:pt>
                <c:pt idx="185">
                  <c:v>112.84743949282699</c:v>
                </c:pt>
                <c:pt idx="186">
                  <c:v>114.510526846445</c:v>
                </c:pt>
                <c:pt idx="187">
                  <c:v>114.292113216294</c:v>
                </c:pt>
                <c:pt idx="188">
                  <c:v>114.982217041257</c:v>
                </c:pt>
                <c:pt idx="189">
                  <c:v>115.676643872054</c:v>
                </c:pt>
                <c:pt idx="190">
                  <c:v>115.763217790586</c:v>
                </c:pt>
                <c:pt idx="191">
                  <c:v>115.710385882558</c:v>
                </c:pt>
                <c:pt idx="192">
                  <c:v>116.19928897665601</c:v>
                </c:pt>
                <c:pt idx="193">
                  <c:v>117.47484139792201</c:v>
                </c:pt>
                <c:pt idx="194">
                  <c:v>117.537115442293</c:v>
                </c:pt>
                <c:pt idx="195">
                  <c:v>116.99394448522899</c:v>
                </c:pt>
                <c:pt idx="196">
                  <c:v>116.294630523446</c:v>
                </c:pt>
                <c:pt idx="197">
                  <c:v>117.221062737452</c:v>
                </c:pt>
                <c:pt idx="198">
                  <c:v>118.162195418023</c:v>
                </c:pt>
                <c:pt idx="199">
                  <c:v>118.28805882195</c:v>
                </c:pt>
                <c:pt idx="200">
                  <c:v>117.561816797733</c:v>
                </c:pt>
                <c:pt idx="201">
                  <c:v>116.263061005309</c:v>
                </c:pt>
                <c:pt idx="202">
                  <c:v>115.980608180739</c:v>
                </c:pt>
                <c:pt idx="203">
                  <c:v>116.95723239242101</c:v>
                </c:pt>
                <c:pt idx="204">
                  <c:v>117.240699665428</c:v>
                </c:pt>
                <c:pt idx="205">
                  <c:v>116.59413360342501</c:v>
                </c:pt>
                <c:pt idx="206">
                  <c:v>117.386170692129</c:v>
                </c:pt>
                <c:pt idx="207">
                  <c:v>117.613757339176</c:v>
                </c:pt>
                <c:pt idx="208">
                  <c:v>116.917398318675</c:v>
                </c:pt>
                <c:pt idx="209">
                  <c:v>116.96444196073</c:v>
                </c:pt>
                <c:pt idx="210">
                  <c:v>116.999880742477</c:v>
                </c:pt>
                <c:pt idx="211">
                  <c:v>117.708687147867</c:v>
                </c:pt>
                <c:pt idx="212">
                  <c:v>118.005016474383</c:v>
                </c:pt>
                <c:pt idx="213">
                  <c:v>117.59597836105701</c:v>
                </c:pt>
                <c:pt idx="214">
                  <c:v>117.733371408606</c:v>
                </c:pt>
                <c:pt idx="215">
                  <c:v>116.56058500725899</c:v>
                </c:pt>
                <c:pt idx="216">
                  <c:v>116.55431662437999</c:v>
                </c:pt>
                <c:pt idx="217">
                  <c:v>116.94919641739401</c:v>
                </c:pt>
                <c:pt idx="218">
                  <c:v>118.58292386516599</c:v>
                </c:pt>
                <c:pt idx="219">
                  <c:v>119.218256754515</c:v>
                </c:pt>
                <c:pt idx="220">
                  <c:v>119.93335742904701</c:v>
                </c:pt>
                <c:pt idx="221">
                  <c:v>120.33786007382</c:v>
                </c:pt>
                <c:pt idx="222">
                  <c:v>120.171743531747</c:v>
                </c:pt>
                <c:pt idx="223">
                  <c:v>120.11567339880899</c:v>
                </c:pt>
                <c:pt idx="224">
                  <c:v>118.64319147998501</c:v>
                </c:pt>
                <c:pt idx="225">
                  <c:v>119.132228401175</c:v>
                </c:pt>
                <c:pt idx="226">
                  <c:v>120.842968945066</c:v>
                </c:pt>
                <c:pt idx="227">
                  <c:v>121.231143707678</c:v>
                </c:pt>
                <c:pt idx="228">
                  <c:v>121.244294417435</c:v>
                </c:pt>
                <c:pt idx="229">
                  <c:v>120.886165790834</c:v>
                </c:pt>
                <c:pt idx="230">
                  <c:v>120.91710378185</c:v>
                </c:pt>
                <c:pt idx="231">
                  <c:v>122.17646898593</c:v>
                </c:pt>
                <c:pt idx="232">
                  <c:v>122.589017862551</c:v>
                </c:pt>
                <c:pt idx="233">
                  <c:v>122.56176304710699</c:v>
                </c:pt>
                <c:pt idx="234">
                  <c:v>122.51737982904601</c:v>
                </c:pt>
                <c:pt idx="235">
                  <c:v>123.103098521635</c:v>
                </c:pt>
                <c:pt idx="236">
                  <c:v>121.52575770299001</c:v>
                </c:pt>
                <c:pt idx="237">
                  <c:v>120.13127500036001</c:v>
                </c:pt>
                <c:pt idx="238">
                  <c:v>119.56574515040001</c:v>
                </c:pt>
                <c:pt idx="239">
                  <c:v>119.69185422961</c:v>
                </c:pt>
                <c:pt idx="240">
                  <c:v>120.063754836268</c:v>
                </c:pt>
                <c:pt idx="241">
                  <c:v>121.42850496855699</c:v>
                </c:pt>
                <c:pt idx="242">
                  <c:v>121.177782352319</c:v>
                </c:pt>
                <c:pt idx="243">
                  <c:v>119.891438778542</c:v>
                </c:pt>
                <c:pt idx="244">
                  <c:v>120.813000956262</c:v>
                </c:pt>
                <c:pt idx="245">
                  <c:v>122.263793606074</c:v>
                </c:pt>
                <c:pt idx="246">
                  <c:v>121.773506817984</c:v>
                </c:pt>
                <c:pt idx="247">
                  <c:v>119.47251553189101</c:v>
                </c:pt>
                <c:pt idx="248">
                  <c:v>120.06035689800299</c:v>
                </c:pt>
                <c:pt idx="249">
                  <c:v>119.686874787235</c:v>
                </c:pt>
                <c:pt idx="250">
                  <c:v>121.404107898806</c:v>
                </c:pt>
                <c:pt idx="251">
                  <c:v>121.297204961091</c:v>
                </c:pt>
                <c:pt idx="252">
                  <c:v>121.650402987321</c:v>
                </c:pt>
                <c:pt idx="253">
                  <c:v>121.648437096633</c:v>
                </c:pt>
                <c:pt idx="254">
                  <c:v>122.92560667667399</c:v>
                </c:pt>
                <c:pt idx="255">
                  <c:v>123.114160258852</c:v>
                </c:pt>
                <c:pt idx="256">
                  <c:v>124.33259097881999</c:v>
                </c:pt>
                <c:pt idx="257">
                  <c:v>124.953468100048</c:v>
                </c:pt>
                <c:pt idx="258">
                  <c:v>124.564367293027</c:v>
                </c:pt>
                <c:pt idx="259">
                  <c:v>124.280756424527</c:v>
                </c:pt>
                <c:pt idx="260">
                  <c:v>124.331256126832</c:v>
                </c:pt>
                <c:pt idx="261">
                  <c:v>123.82388294025</c:v>
                </c:pt>
                <c:pt idx="262">
                  <c:v>123.403344000085</c:v>
                </c:pt>
                <c:pt idx="263">
                  <c:v>124.21846088967401</c:v>
                </c:pt>
                <c:pt idx="264">
                  <c:v>125.136410712729</c:v>
                </c:pt>
                <c:pt idx="265">
                  <c:v>125.32841156359601</c:v>
                </c:pt>
                <c:pt idx="266">
                  <c:v>125.55460425983</c:v>
                </c:pt>
                <c:pt idx="267">
                  <c:v>126.591882426588</c:v>
                </c:pt>
                <c:pt idx="268">
                  <c:v>126.068499319296</c:v>
                </c:pt>
                <c:pt idx="269">
                  <c:v>126.22373630483</c:v>
                </c:pt>
                <c:pt idx="270">
                  <c:v>126.426572754432</c:v>
                </c:pt>
                <c:pt idx="271">
                  <c:v>126.96900522038401</c:v>
                </c:pt>
                <c:pt idx="272">
                  <c:v>127.12326585424501</c:v>
                </c:pt>
                <c:pt idx="273">
                  <c:v>127.393065180666</c:v>
                </c:pt>
                <c:pt idx="274">
                  <c:v>128.14243584777199</c:v>
                </c:pt>
                <c:pt idx="275">
                  <c:v>128.39376166276799</c:v>
                </c:pt>
                <c:pt idx="276">
                  <c:v>128.66790108972401</c:v>
                </c:pt>
                <c:pt idx="277">
                  <c:v>128.197390917744</c:v>
                </c:pt>
                <c:pt idx="278">
                  <c:v>128.64738109830299</c:v>
                </c:pt>
                <c:pt idx="279">
                  <c:v>130.68975006232299</c:v>
                </c:pt>
                <c:pt idx="280">
                  <c:v>130.04162105617101</c:v>
                </c:pt>
                <c:pt idx="281">
                  <c:v>128.858246196632</c:v>
                </c:pt>
                <c:pt idx="282">
                  <c:v>128.12043594361</c:v>
                </c:pt>
                <c:pt idx="283">
                  <c:v>128.70208218984999</c:v>
                </c:pt>
                <c:pt idx="284">
                  <c:v>128.83464232103699</c:v>
                </c:pt>
                <c:pt idx="285">
                  <c:v>128.223999553466</c:v>
                </c:pt>
                <c:pt idx="286">
                  <c:v>129.090514349827</c:v>
                </c:pt>
                <c:pt idx="287">
                  <c:v>128.539171636963</c:v>
                </c:pt>
                <c:pt idx="288">
                  <c:v>128.24263033614699</c:v>
                </c:pt>
                <c:pt idx="289">
                  <c:v>128.068333246712</c:v>
                </c:pt>
                <c:pt idx="290">
                  <c:v>128.03513826666</c:v>
                </c:pt>
                <c:pt idx="291">
                  <c:v>128.822045479613</c:v>
                </c:pt>
                <c:pt idx="292">
                  <c:v>129.10272582783401</c:v>
                </c:pt>
                <c:pt idx="293">
                  <c:v>129.65373788032599</c:v>
                </c:pt>
                <c:pt idx="294">
                  <c:v>130.229177284613</c:v>
                </c:pt>
                <c:pt idx="295">
                  <c:v>130.26253344328001</c:v>
                </c:pt>
                <c:pt idx="296">
                  <c:v>129.360803073135</c:v>
                </c:pt>
                <c:pt idx="297">
                  <c:v>129.76546738494301</c:v>
                </c:pt>
                <c:pt idx="298">
                  <c:v>129.74937394440499</c:v>
                </c:pt>
                <c:pt idx="299">
                  <c:v>129.61552682639501</c:v>
                </c:pt>
                <c:pt idx="300">
                  <c:v>129.95336062321701</c:v>
                </c:pt>
                <c:pt idx="301">
                  <c:v>129.868817555238</c:v>
                </c:pt>
                <c:pt idx="302">
                  <c:v>129.32862596045999</c:v>
                </c:pt>
                <c:pt idx="303">
                  <c:v>126.608591764805</c:v>
                </c:pt>
                <c:pt idx="304">
                  <c:v>127.58186248444601</c:v>
                </c:pt>
                <c:pt idx="305">
                  <c:v>129.750617461844</c:v>
                </c:pt>
                <c:pt idx="306">
                  <c:v>128.780860924438</c:v>
                </c:pt>
                <c:pt idx="307">
                  <c:v>129.35487218850801</c:v>
                </c:pt>
                <c:pt idx="308">
                  <c:v>128.061360562125</c:v>
                </c:pt>
                <c:pt idx="309">
                  <c:v>128.71614722193399</c:v>
                </c:pt>
                <c:pt idx="310">
                  <c:v>125.609376172284</c:v>
                </c:pt>
                <c:pt idx="311">
                  <c:v>126.004408352352</c:v>
                </c:pt>
                <c:pt idx="312">
                  <c:v>128.49501846474399</c:v>
                </c:pt>
                <c:pt idx="313">
                  <c:v>128.54382188422699</c:v>
                </c:pt>
                <c:pt idx="314">
                  <c:v>129.49381255076401</c:v>
                </c:pt>
                <c:pt idx="315">
                  <c:v>129.374328889487</c:v>
                </c:pt>
                <c:pt idx="316">
                  <c:v>127.86948328152999</c:v>
                </c:pt>
                <c:pt idx="317">
                  <c:v>129.70212223541</c:v>
                </c:pt>
                <c:pt idx="318">
                  <c:v>128.85465972822999</c:v>
                </c:pt>
                <c:pt idx="319">
                  <c:v>129.34601908674199</c:v>
                </c:pt>
                <c:pt idx="320">
                  <c:v>125.209218023826</c:v>
                </c:pt>
                <c:pt idx="321">
                  <c:v>126.54147650093201</c:v>
                </c:pt>
                <c:pt idx="322">
                  <c:v>125.07677315977099</c:v>
                </c:pt>
                <c:pt idx="323">
                  <c:v>123.381586840686</c:v>
                </c:pt>
                <c:pt idx="324">
                  <c:v>122.96621196567401</c:v>
                </c:pt>
                <c:pt idx="325">
                  <c:v>125.499067481583</c:v>
                </c:pt>
                <c:pt idx="326">
                  <c:v>124.292376425857</c:v>
                </c:pt>
                <c:pt idx="327">
                  <c:v>124.672592383809</c:v>
                </c:pt>
                <c:pt idx="328">
                  <c:v>127.469214261722</c:v>
                </c:pt>
                <c:pt idx="329">
                  <c:v>127.928342292935</c:v>
                </c:pt>
                <c:pt idx="330">
                  <c:v>124.948868160049</c:v>
                </c:pt>
                <c:pt idx="331">
                  <c:v>124.75149908444899</c:v>
                </c:pt>
                <c:pt idx="332">
                  <c:v>126.38846573396999</c:v>
                </c:pt>
                <c:pt idx="333">
                  <c:v>126.870385398241</c:v>
                </c:pt>
                <c:pt idx="334">
                  <c:v>128.993063805275</c:v>
                </c:pt>
                <c:pt idx="335">
                  <c:v>128.37876325997499</c:v>
                </c:pt>
                <c:pt idx="336">
                  <c:v>129.281352272563</c:v>
                </c:pt>
                <c:pt idx="337">
                  <c:v>130.300004052421</c:v>
                </c:pt>
                <c:pt idx="338">
                  <c:v>130.26307461269201</c:v>
                </c:pt>
                <c:pt idx="339">
                  <c:v>131.815561200421</c:v>
                </c:pt>
                <c:pt idx="340">
                  <c:v>131.28376310414501</c:v>
                </c:pt>
                <c:pt idx="341">
                  <c:v>130.26980162199499</c:v>
                </c:pt>
                <c:pt idx="342">
                  <c:v>128.795837836749</c:v>
                </c:pt>
                <c:pt idx="343">
                  <c:v>128.942919672763</c:v>
                </c:pt>
                <c:pt idx="344">
                  <c:v>128.34286340970399</c:v>
                </c:pt>
                <c:pt idx="345">
                  <c:v>127.10631425968501</c:v>
                </c:pt>
                <c:pt idx="346">
                  <c:v>127.125492561238</c:v>
                </c:pt>
                <c:pt idx="347">
                  <c:v>124.87706357530701</c:v>
                </c:pt>
                <c:pt idx="348">
                  <c:v>122.66439963571401</c:v>
                </c:pt>
                <c:pt idx="349">
                  <c:v>122.663463334485</c:v>
                </c:pt>
                <c:pt idx="350">
                  <c:v>122.476029699474</c:v>
                </c:pt>
                <c:pt idx="351">
                  <c:v>123.997122600284</c:v>
                </c:pt>
                <c:pt idx="352">
                  <c:v>126.35716533528</c:v>
                </c:pt>
                <c:pt idx="353">
                  <c:v>127.25279875798201</c:v>
                </c:pt>
                <c:pt idx="354">
                  <c:v>126.93768235437101</c:v>
                </c:pt>
                <c:pt idx="355">
                  <c:v>126.82216857123299</c:v>
                </c:pt>
                <c:pt idx="356">
                  <c:v>127.86717745049</c:v>
                </c:pt>
                <c:pt idx="357">
                  <c:v>127.842054100129</c:v>
                </c:pt>
                <c:pt idx="358">
                  <c:v>127.923014607065</c:v>
                </c:pt>
                <c:pt idx="359">
                  <c:v>125.852162939604</c:v>
                </c:pt>
                <c:pt idx="360">
                  <c:v>126.035301408724</c:v>
                </c:pt>
                <c:pt idx="361">
                  <c:v>127.036805249163</c:v>
                </c:pt>
                <c:pt idx="362">
                  <c:v>125.87932983944</c:v>
                </c:pt>
                <c:pt idx="363">
                  <c:v>126.871511694868</c:v>
                </c:pt>
                <c:pt idx="364">
                  <c:v>127.758789715833</c:v>
                </c:pt>
                <c:pt idx="365">
                  <c:v>128.202851942286</c:v>
                </c:pt>
                <c:pt idx="366">
                  <c:v>129.058650314402</c:v>
                </c:pt>
                <c:pt idx="367">
                  <c:v>127.45635025453301</c:v>
                </c:pt>
                <c:pt idx="368">
                  <c:v>124.46934956872801</c:v>
                </c:pt>
                <c:pt idx="369">
                  <c:v>125.380737956876</c:v>
                </c:pt>
                <c:pt idx="370">
                  <c:v>126.23075197038</c:v>
                </c:pt>
                <c:pt idx="371">
                  <c:v>125.14971722848099</c:v>
                </c:pt>
                <c:pt idx="372">
                  <c:v>126.826462760284</c:v>
                </c:pt>
                <c:pt idx="373">
                  <c:v>125.35555794979</c:v>
                </c:pt>
                <c:pt idx="374">
                  <c:v>125.955903845937</c:v>
                </c:pt>
                <c:pt idx="375">
                  <c:v>126.020768958655</c:v>
                </c:pt>
                <c:pt idx="376">
                  <c:v>126.24048911243</c:v>
                </c:pt>
                <c:pt idx="377">
                  <c:v>124.09995504533001</c:v>
                </c:pt>
                <c:pt idx="378">
                  <c:v>124.143992461998</c:v>
                </c:pt>
                <c:pt idx="379">
                  <c:v>124.907077475595</c:v>
                </c:pt>
                <c:pt idx="380">
                  <c:v>125.216712829443</c:v>
                </c:pt>
                <c:pt idx="381">
                  <c:v>125.88787621341601</c:v>
                </c:pt>
                <c:pt idx="382">
                  <c:v>126.393549209816</c:v>
                </c:pt>
                <c:pt idx="383">
                  <c:v>125.15849413671999</c:v>
                </c:pt>
                <c:pt idx="384">
                  <c:v>125.467464262463</c:v>
                </c:pt>
                <c:pt idx="385">
                  <c:v>125.496968740643</c:v>
                </c:pt>
                <c:pt idx="386">
                  <c:v>125.111073922808</c:v>
                </c:pt>
                <c:pt idx="387">
                  <c:v>125.31705286699101</c:v>
                </c:pt>
                <c:pt idx="388">
                  <c:v>124.917530641434</c:v>
                </c:pt>
                <c:pt idx="389">
                  <c:v>126.838224403428</c:v>
                </c:pt>
                <c:pt idx="390">
                  <c:v>125.107148002473</c:v>
                </c:pt>
                <c:pt idx="391">
                  <c:v>126.21124642739601</c:v>
                </c:pt>
                <c:pt idx="392">
                  <c:v>127.592861215477</c:v>
                </c:pt>
                <c:pt idx="393">
                  <c:v>127.808372653711</c:v>
                </c:pt>
                <c:pt idx="394">
                  <c:v>128.078937822765</c:v>
                </c:pt>
                <c:pt idx="395">
                  <c:v>127.19144489698</c:v>
                </c:pt>
                <c:pt idx="396">
                  <c:v>128.01755123761899</c:v>
                </c:pt>
                <c:pt idx="397">
                  <c:v>128.829680461783</c:v>
                </c:pt>
                <c:pt idx="398">
                  <c:v>129.30722876663501</c:v>
                </c:pt>
                <c:pt idx="399">
                  <c:v>129.01026205195799</c:v>
                </c:pt>
                <c:pt idx="400">
                  <c:v>128.59338088952299</c:v>
                </c:pt>
                <c:pt idx="401">
                  <c:v>130.01918450448699</c:v>
                </c:pt>
                <c:pt idx="402">
                  <c:v>129.953446585145</c:v>
                </c:pt>
                <c:pt idx="403">
                  <c:v>129.262688277319</c:v>
                </c:pt>
                <c:pt idx="404">
                  <c:v>130.13514274986699</c:v>
                </c:pt>
                <c:pt idx="405">
                  <c:v>129.27654768456301</c:v>
                </c:pt>
                <c:pt idx="406">
                  <c:v>129.39377191470501</c:v>
                </c:pt>
                <c:pt idx="407">
                  <c:v>128.61173083067601</c:v>
                </c:pt>
                <c:pt idx="408">
                  <c:v>130.751028706639</c:v>
                </c:pt>
                <c:pt idx="409">
                  <c:v>129.93636360559299</c:v>
                </c:pt>
                <c:pt idx="410">
                  <c:v>129.77677137850301</c:v>
                </c:pt>
                <c:pt idx="411">
                  <c:v>129.28662476696601</c:v>
                </c:pt>
                <c:pt idx="412">
                  <c:v>128.63184103767799</c:v>
                </c:pt>
                <c:pt idx="413">
                  <c:v>129.43563683900501</c:v>
                </c:pt>
                <c:pt idx="414">
                  <c:v>129.31876720181799</c:v>
                </c:pt>
                <c:pt idx="415">
                  <c:v>130.40910634560601</c:v>
                </c:pt>
                <c:pt idx="416">
                  <c:v>130.37043080421</c:v>
                </c:pt>
                <c:pt idx="417">
                  <c:v>129.85177511455001</c:v>
                </c:pt>
                <c:pt idx="418">
                  <c:v>129.308767289782</c:v>
                </c:pt>
                <c:pt idx="419">
                  <c:v>129.675985413452</c:v>
                </c:pt>
                <c:pt idx="420">
                  <c:v>130.20498925864101</c:v>
                </c:pt>
                <c:pt idx="421">
                  <c:v>132.01909853279</c:v>
                </c:pt>
                <c:pt idx="422">
                  <c:v>132.261692862611</c:v>
                </c:pt>
                <c:pt idx="423">
                  <c:v>132.128600841994</c:v>
                </c:pt>
                <c:pt idx="424">
                  <c:v>132.33855650219601</c:v>
                </c:pt>
                <c:pt idx="425">
                  <c:v>131.089288405741</c:v>
                </c:pt>
                <c:pt idx="426">
                  <c:v>132.02265862651001</c:v>
                </c:pt>
                <c:pt idx="427">
                  <c:v>132.03503519049301</c:v>
                </c:pt>
                <c:pt idx="428">
                  <c:v>132.48779373587701</c:v>
                </c:pt>
                <c:pt idx="429">
                  <c:v>133.219312161857</c:v>
                </c:pt>
                <c:pt idx="430">
                  <c:v>132.636993361214</c:v>
                </c:pt>
                <c:pt idx="431">
                  <c:v>131.636839513783</c:v>
                </c:pt>
                <c:pt idx="432">
                  <c:v>132.598392059665</c:v>
                </c:pt>
                <c:pt idx="433">
                  <c:v>133.05512683264899</c:v>
                </c:pt>
                <c:pt idx="434">
                  <c:v>132.130357688902</c:v>
                </c:pt>
                <c:pt idx="435">
                  <c:v>132.20602909515199</c:v>
                </c:pt>
                <c:pt idx="436">
                  <c:v>131.73660077357599</c:v>
                </c:pt>
                <c:pt idx="437">
                  <c:v>132.16187738819301</c:v>
                </c:pt>
                <c:pt idx="438">
                  <c:v>130.95973743046201</c:v>
                </c:pt>
                <c:pt idx="439">
                  <c:v>131.09238547725701</c:v>
                </c:pt>
                <c:pt idx="440">
                  <c:v>129.67311692251801</c:v>
                </c:pt>
                <c:pt idx="441">
                  <c:v>129.35772602684</c:v>
                </c:pt>
                <c:pt idx="442">
                  <c:v>129.395896541908</c:v>
                </c:pt>
                <c:pt idx="443">
                  <c:v>129.11999587226401</c:v>
                </c:pt>
                <c:pt idx="444">
                  <c:v>128.99109498406699</c:v>
                </c:pt>
                <c:pt idx="445">
                  <c:v>127.651561001947</c:v>
                </c:pt>
                <c:pt idx="446">
                  <c:v>127.945466788191</c:v>
                </c:pt>
                <c:pt idx="447">
                  <c:v>128.856044887482</c:v>
                </c:pt>
                <c:pt idx="448">
                  <c:v>128.33176748308401</c:v>
                </c:pt>
                <c:pt idx="449">
                  <c:v>129.04902209002199</c:v>
                </c:pt>
                <c:pt idx="450">
                  <c:v>127.87101398995701</c:v>
                </c:pt>
                <c:pt idx="451">
                  <c:v>128.94968624409</c:v>
                </c:pt>
                <c:pt idx="452">
                  <c:v>128.763209912371</c:v>
                </c:pt>
                <c:pt idx="453">
                  <c:v>128.37052068326699</c:v>
                </c:pt>
                <c:pt idx="454">
                  <c:v>128.12427297149699</c:v>
                </c:pt>
                <c:pt idx="455">
                  <c:v>129.73284971738599</c:v>
                </c:pt>
                <c:pt idx="456">
                  <c:v>129.95003887847901</c:v>
                </c:pt>
                <c:pt idx="457">
                  <c:v>129.888321144542</c:v>
                </c:pt>
                <c:pt idx="458">
                  <c:v>129.62059955699999</c:v>
                </c:pt>
                <c:pt idx="459">
                  <c:v>130.14979877020801</c:v>
                </c:pt>
                <c:pt idx="460">
                  <c:v>131.10130646940999</c:v>
                </c:pt>
                <c:pt idx="461">
                  <c:v>131.84738030120101</c:v>
                </c:pt>
                <c:pt idx="462">
                  <c:v>131.91415415946199</c:v>
                </c:pt>
                <c:pt idx="463">
                  <c:v>131.99291970670899</c:v>
                </c:pt>
                <c:pt idx="464">
                  <c:v>133.40775926846501</c:v>
                </c:pt>
                <c:pt idx="465">
                  <c:v>133.31718274765001</c:v>
                </c:pt>
                <c:pt idx="466">
                  <c:v>134.32995346172601</c:v>
                </c:pt>
                <c:pt idx="467">
                  <c:v>135.20779911474901</c:v>
                </c:pt>
                <c:pt idx="468">
                  <c:v>134.71253190744301</c:v>
                </c:pt>
                <c:pt idx="469">
                  <c:v>134.18941889643699</c:v>
                </c:pt>
                <c:pt idx="470">
                  <c:v>134.43710012104401</c:v>
                </c:pt>
                <c:pt idx="471">
                  <c:v>134.44935799895501</c:v>
                </c:pt>
                <c:pt idx="472">
                  <c:v>133.90774217132099</c:v>
                </c:pt>
                <c:pt idx="473">
                  <c:v>134.175865728562</c:v>
                </c:pt>
                <c:pt idx="474">
                  <c:v>133.65797832363501</c:v>
                </c:pt>
                <c:pt idx="475">
                  <c:v>133.66690615366801</c:v>
                </c:pt>
                <c:pt idx="476">
                  <c:v>133.78933498782601</c:v>
                </c:pt>
                <c:pt idx="477">
                  <c:v>133.71906843781201</c:v>
                </c:pt>
                <c:pt idx="478">
                  <c:v>133.14585867103901</c:v>
                </c:pt>
                <c:pt idx="479">
                  <c:v>133.51145914751399</c:v>
                </c:pt>
                <c:pt idx="480">
                  <c:v>132.69948914828501</c:v>
                </c:pt>
                <c:pt idx="481">
                  <c:v>132.59940406600199</c:v>
                </c:pt>
                <c:pt idx="482">
                  <c:v>133.23062787749899</c:v>
                </c:pt>
                <c:pt idx="483">
                  <c:v>133.494076766473</c:v>
                </c:pt>
                <c:pt idx="484">
                  <c:v>134.66246592213901</c:v>
                </c:pt>
                <c:pt idx="485">
                  <c:v>134.82130256341699</c:v>
                </c:pt>
                <c:pt idx="486">
                  <c:v>134.22796647178001</c:v>
                </c:pt>
                <c:pt idx="487">
                  <c:v>134.08737085398499</c:v>
                </c:pt>
                <c:pt idx="488">
                  <c:v>133.876997594643</c:v>
                </c:pt>
                <c:pt idx="489">
                  <c:v>134.941084160923</c:v>
                </c:pt>
                <c:pt idx="490">
                  <c:v>135.21533348238901</c:v>
                </c:pt>
                <c:pt idx="491">
                  <c:v>134.92232638902999</c:v>
                </c:pt>
                <c:pt idx="492">
                  <c:v>134.883779302107</c:v>
                </c:pt>
                <c:pt idx="493">
                  <c:v>133.316567338391</c:v>
                </c:pt>
                <c:pt idx="494">
                  <c:v>131.48719444936401</c:v>
                </c:pt>
                <c:pt idx="495">
                  <c:v>130.165001821</c:v>
                </c:pt>
                <c:pt idx="496">
                  <c:v>129.78419145585201</c:v>
                </c:pt>
                <c:pt idx="497">
                  <c:v>130.21316736390301</c:v>
                </c:pt>
                <c:pt idx="498">
                  <c:v>130.02771280692201</c:v>
                </c:pt>
                <c:pt idx="499">
                  <c:v>131.67972963176101</c:v>
                </c:pt>
                <c:pt idx="500">
                  <c:v>133.15296518271799</c:v>
                </c:pt>
                <c:pt idx="501">
                  <c:v>132.367185243232</c:v>
                </c:pt>
                <c:pt idx="502">
                  <c:v>133.51912441172601</c:v>
                </c:pt>
                <c:pt idx="503">
                  <c:v>133.58433972161799</c:v>
                </c:pt>
                <c:pt idx="504">
                  <c:v>132.89953085837999</c:v>
                </c:pt>
                <c:pt idx="505">
                  <c:v>132.62469396759801</c:v>
                </c:pt>
                <c:pt idx="506">
                  <c:v>132.48498287850799</c:v>
                </c:pt>
                <c:pt idx="507">
                  <c:v>132.36562913696301</c:v>
                </c:pt>
                <c:pt idx="508">
                  <c:v>133.185049007163</c:v>
                </c:pt>
                <c:pt idx="509">
                  <c:v>133.95503881496001</c:v>
                </c:pt>
                <c:pt idx="510">
                  <c:v>133.83274087737399</c:v>
                </c:pt>
                <c:pt idx="511">
                  <c:v>134.75789196559799</c:v>
                </c:pt>
                <c:pt idx="512">
                  <c:v>135.35654743996301</c:v>
                </c:pt>
                <c:pt idx="513">
                  <c:v>135.55344323653699</c:v>
                </c:pt>
                <c:pt idx="514">
                  <c:v>136.49867180761899</c:v>
                </c:pt>
                <c:pt idx="515">
                  <c:v>136.82522358978301</c:v>
                </c:pt>
                <c:pt idx="516">
                  <c:v>135.28463003019101</c:v>
                </c:pt>
                <c:pt idx="517">
                  <c:v>135.39489769360699</c:v>
                </c:pt>
                <c:pt idx="518">
                  <c:v>136.84026008934001</c:v>
                </c:pt>
                <c:pt idx="519">
                  <c:v>136.03178375870499</c:v>
                </c:pt>
                <c:pt idx="520">
                  <c:v>135.32969264053699</c:v>
                </c:pt>
                <c:pt idx="521">
                  <c:v>136.59314885092701</c:v>
                </c:pt>
                <c:pt idx="522">
                  <c:v>137.55208053483901</c:v>
                </c:pt>
                <c:pt idx="523">
                  <c:v>136.57478474559201</c:v>
                </c:pt>
                <c:pt idx="524">
                  <c:v>137.38712447879601</c:v>
                </c:pt>
                <c:pt idx="525">
                  <c:v>135.92760180907001</c:v>
                </c:pt>
                <c:pt idx="526">
                  <c:v>134.81653314166101</c:v>
                </c:pt>
                <c:pt idx="527">
                  <c:v>133.539264900771</c:v>
                </c:pt>
                <c:pt idx="528">
                  <c:v>133.32953537904999</c:v>
                </c:pt>
                <c:pt idx="529">
                  <c:v>134.97632317886999</c:v>
                </c:pt>
                <c:pt idx="530">
                  <c:v>135.867662412523</c:v>
                </c:pt>
                <c:pt idx="531">
                  <c:v>135.62679122862599</c:v>
                </c:pt>
                <c:pt idx="532">
                  <c:v>135.36043184459399</c:v>
                </c:pt>
                <c:pt idx="533">
                  <c:v>136.30277531845999</c:v>
                </c:pt>
                <c:pt idx="534">
                  <c:v>136.811682143989</c:v>
                </c:pt>
                <c:pt idx="535">
                  <c:v>137.04328848802101</c:v>
                </c:pt>
                <c:pt idx="536">
                  <c:v>136.68655137013201</c:v>
                </c:pt>
                <c:pt idx="537">
                  <c:v>136.79913316772999</c:v>
                </c:pt>
                <c:pt idx="538">
                  <c:v>136.316613723643</c:v>
                </c:pt>
                <c:pt idx="539">
                  <c:v>136.96383182640801</c:v>
                </c:pt>
                <c:pt idx="540">
                  <c:v>136.987119205813</c:v>
                </c:pt>
                <c:pt idx="541">
                  <c:v>136.960495429069</c:v>
                </c:pt>
                <c:pt idx="542">
                  <c:v>137.87090844238401</c:v>
                </c:pt>
                <c:pt idx="543">
                  <c:v>137.54166155840301</c:v>
                </c:pt>
                <c:pt idx="544">
                  <c:v>137.403917336841</c:v>
                </c:pt>
                <c:pt idx="545">
                  <c:v>138.49907327912899</c:v>
                </c:pt>
                <c:pt idx="546">
                  <c:v>138.78133708514099</c:v>
                </c:pt>
                <c:pt idx="547">
                  <c:v>139.251585952396</c:v>
                </c:pt>
                <c:pt idx="548">
                  <c:v>140.75575949436899</c:v>
                </c:pt>
                <c:pt idx="549">
                  <c:v>142.10690419783799</c:v>
                </c:pt>
                <c:pt idx="550">
                  <c:v>141.049082107077</c:v>
                </c:pt>
                <c:pt idx="551">
                  <c:v>141.77439515636499</c:v>
                </c:pt>
                <c:pt idx="552">
                  <c:v>142.655698823319</c:v>
                </c:pt>
                <c:pt idx="553">
                  <c:v>142.00589990902699</c:v>
                </c:pt>
                <c:pt idx="554">
                  <c:v>141.51557013997299</c:v>
                </c:pt>
                <c:pt idx="555">
                  <c:v>143.01799464975801</c:v>
                </c:pt>
                <c:pt idx="556">
                  <c:v>143.89783256815201</c:v>
                </c:pt>
                <c:pt idx="557">
                  <c:v>144.55331571494699</c:v>
                </c:pt>
                <c:pt idx="558">
                  <c:v>145.138731098687</c:v>
                </c:pt>
                <c:pt idx="559">
                  <c:v>145.55003548102999</c:v>
                </c:pt>
                <c:pt idx="560">
                  <c:v>145.91815425126501</c:v>
                </c:pt>
                <c:pt idx="561">
                  <c:v>145.48548393398099</c:v>
                </c:pt>
                <c:pt idx="562">
                  <c:v>144.21359857042501</c:v>
                </c:pt>
                <c:pt idx="563">
                  <c:v>145.29884153944701</c:v>
                </c:pt>
                <c:pt idx="564">
                  <c:v>144.7897539985</c:v>
                </c:pt>
                <c:pt idx="565">
                  <c:v>145.94052633150301</c:v>
                </c:pt>
                <c:pt idx="566">
                  <c:v>145.61865361338599</c:v>
                </c:pt>
                <c:pt idx="567">
                  <c:v>148.03475475923901</c:v>
                </c:pt>
                <c:pt idx="568">
                  <c:v>148.66594242765299</c:v>
                </c:pt>
                <c:pt idx="569">
                  <c:v>147.82713570054</c:v>
                </c:pt>
                <c:pt idx="570">
                  <c:v>148.635809841293</c:v>
                </c:pt>
                <c:pt idx="571">
                  <c:v>148.79417564564599</c:v>
                </c:pt>
                <c:pt idx="572">
                  <c:v>149.40475687229099</c:v>
                </c:pt>
                <c:pt idx="573">
                  <c:v>149.589902259382</c:v>
                </c:pt>
                <c:pt idx="574">
                  <c:v>148.59241420856699</c:v>
                </c:pt>
                <c:pt idx="575">
                  <c:v>148.26782538657</c:v>
                </c:pt>
                <c:pt idx="576">
                  <c:v>146.654931984309</c:v>
                </c:pt>
                <c:pt idx="577">
                  <c:v>147.63330571659799</c:v>
                </c:pt>
                <c:pt idx="578">
                  <c:v>148.39836101666401</c:v>
                </c:pt>
                <c:pt idx="579">
                  <c:v>149.57623822015699</c:v>
                </c:pt>
                <c:pt idx="580">
                  <c:v>148.063478253764</c:v>
                </c:pt>
                <c:pt idx="581">
                  <c:v>146.441991589201</c:v>
                </c:pt>
                <c:pt idx="582">
                  <c:v>144.82924813189399</c:v>
                </c:pt>
                <c:pt idx="583">
                  <c:v>144.31910462680699</c:v>
                </c:pt>
                <c:pt idx="584">
                  <c:v>144.44439071823899</c:v>
                </c:pt>
                <c:pt idx="585">
                  <c:v>144.487253973115</c:v>
                </c:pt>
                <c:pt idx="586">
                  <c:v>145.166847975514</c:v>
                </c:pt>
                <c:pt idx="587">
                  <c:v>143.13690295222099</c:v>
                </c:pt>
                <c:pt idx="588">
                  <c:v>144.63539030800999</c:v>
                </c:pt>
                <c:pt idx="589">
                  <c:v>145.588005743878</c:v>
                </c:pt>
                <c:pt idx="590">
                  <c:v>143.86866558822501</c:v>
                </c:pt>
                <c:pt idx="591">
                  <c:v>145.14585568190799</c:v>
                </c:pt>
                <c:pt idx="592">
                  <c:v>145.72807679854199</c:v>
                </c:pt>
                <c:pt idx="593">
                  <c:v>146.89204282226601</c:v>
                </c:pt>
                <c:pt idx="594">
                  <c:v>147.053148663081</c:v>
                </c:pt>
                <c:pt idx="595">
                  <c:v>146.20975469488999</c:v>
                </c:pt>
                <c:pt idx="596">
                  <c:v>144.69659813141899</c:v>
                </c:pt>
                <c:pt idx="597">
                  <c:v>145.111098246127</c:v>
                </c:pt>
                <c:pt idx="598">
                  <c:v>145.615780726672</c:v>
                </c:pt>
                <c:pt idx="599">
                  <c:v>146.06085349420101</c:v>
                </c:pt>
                <c:pt idx="600">
                  <c:v>146.97025987379999</c:v>
                </c:pt>
                <c:pt idx="601">
                  <c:v>147.51394025297199</c:v>
                </c:pt>
                <c:pt idx="602">
                  <c:v>148.616701872227</c:v>
                </c:pt>
                <c:pt idx="603">
                  <c:v>148.536155057071</c:v>
                </c:pt>
                <c:pt idx="604">
                  <c:v>149.174609927359</c:v>
                </c:pt>
                <c:pt idx="605">
                  <c:v>149.36029550702199</c:v>
                </c:pt>
                <c:pt idx="606">
                  <c:v>148.45737241512199</c:v>
                </c:pt>
                <c:pt idx="607">
                  <c:v>147.66558149012201</c:v>
                </c:pt>
                <c:pt idx="608">
                  <c:v>148.04897315521799</c:v>
                </c:pt>
                <c:pt idx="609">
                  <c:v>147.85640915603699</c:v>
                </c:pt>
                <c:pt idx="610">
                  <c:v>147.86602516991601</c:v>
                </c:pt>
                <c:pt idx="611">
                  <c:v>148.17830434147601</c:v>
                </c:pt>
                <c:pt idx="612">
                  <c:v>147.18538106441599</c:v>
                </c:pt>
                <c:pt idx="613">
                  <c:v>148.62416981474101</c:v>
                </c:pt>
                <c:pt idx="614">
                  <c:v>148.18436075005499</c:v>
                </c:pt>
                <c:pt idx="615">
                  <c:v>149.54542331099199</c:v>
                </c:pt>
                <c:pt idx="616">
                  <c:v>149.37400887667201</c:v>
                </c:pt>
                <c:pt idx="617">
                  <c:v>148.27522543869699</c:v>
                </c:pt>
                <c:pt idx="618">
                  <c:v>148.0165586704</c:v>
                </c:pt>
                <c:pt idx="619">
                  <c:v>146.25217153384301</c:v>
                </c:pt>
                <c:pt idx="620">
                  <c:v>146.65416321115501</c:v>
                </c:pt>
                <c:pt idx="621">
                  <c:v>146.05780282258999</c:v>
                </c:pt>
                <c:pt idx="622">
                  <c:v>145.53326850924699</c:v>
                </c:pt>
                <c:pt idx="623">
                  <c:v>143.77810078949099</c:v>
                </c:pt>
                <c:pt idx="624">
                  <c:v>144.39902040326299</c:v>
                </c:pt>
                <c:pt idx="625">
                  <c:v>140.29581287115801</c:v>
                </c:pt>
                <c:pt idx="626">
                  <c:v>143.014111710387</c:v>
                </c:pt>
                <c:pt idx="627">
                  <c:v>137.58325785167801</c:v>
                </c:pt>
                <c:pt idx="628">
                  <c:v>140.23173313787501</c:v>
                </c:pt>
                <c:pt idx="629">
                  <c:v>136.037354189338</c:v>
                </c:pt>
                <c:pt idx="630">
                  <c:v>139.48011964591399</c:v>
                </c:pt>
                <c:pt idx="631">
                  <c:v>141.20354592367701</c:v>
                </c:pt>
                <c:pt idx="632">
                  <c:v>142.99189299404401</c:v>
                </c:pt>
                <c:pt idx="633">
                  <c:v>142.53628647136799</c:v>
                </c:pt>
                <c:pt idx="634">
                  <c:v>143.458503620372</c:v>
                </c:pt>
                <c:pt idx="635">
                  <c:v>140.34464510742399</c:v>
                </c:pt>
                <c:pt idx="636">
                  <c:v>138.300836769527</c:v>
                </c:pt>
                <c:pt idx="637">
                  <c:v>138.89870393393599</c:v>
                </c:pt>
                <c:pt idx="638">
                  <c:v>141.24418295998001</c:v>
                </c:pt>
                <c:pt idx="639">
                  <c:v>141.60669076072</c:v>
                </c:pt>
                <c:pt idx="640">
                  <c:v>139.211820745876</c:v>
                </c:pt>
                <c:pt idx="641">
                  <c:v>140.566447884279</c:v>
                </c:pt>
                <c:pt idx="642">
                  <c:v>143.690295075601</c:v>
                </c:pt>
                <c:pt idx="643">
                  <c:v>144.08175641670701</c:v>
                </c:pt>
                <c:pt idx="644">
                  <c:v>145.04422719227699</c:v>
                </c:pt>
                <c:pt idx="645">
                  <c:v>144.231420529508</c:v>
                </c:pt>
                <c:pt idx="646">
                  <c:v>142.33509599732301</c:v>
                </c:pt>
                <c:pt idx="647">
                  <c:v>141.35430263212299</c:v>
                </c:pt>
                <c:pt idx="648">
                  <c:v>144.47181696912</c:v>
                </c:pt>
                <c:pt idx="649">
                  <c:v>144.71678062458699</c:v>
                </c:pt>
                <c:pt idx="650">
                  <c:v>141.69800870316601</c:v>
                </c:pt>
                <c:pt idx="651">
                  <c:v>141.17040515825099</c:v>
                </c:pt>
                <c:pt idx="652">
                  <c:v>141.557626036512</c:v>
                </c:pt>
                <c:pt idx="653">
                  <c:v>142.97291396787099</c:v>
                </c:pt>
                <c:pt idx="654">
                  <c:v>144.62557697243199</c:v>
                </c:pt>
                <c:pt idx="655">
                  <c:v>145.18000063895099</c:v>
                </c:pt>
                <c:pt idx="656">
                  <c:v>144.09432395292799</c:v>
                </c:pt>
                <c:pt idx="657">
                  <c:v>143.35253014600499</c:v>
                </c:pt>
                <c:pt idx="658">
                  <c:v>142.01698899776599</c:v>
                </c:pt>
                <c:pt idx="659">
                  <c:v>141.67380065197301</c:v>
                </c:pt>
                <c:pt idx="660">
                  <c:v>142.32359907784499</c:v>
                </c:pt>
                <c:pt idx="661">
                  <c:v>144.742087132465</c:v>
                </c:pt>
                <c:pt idx="662">
                  <c:v>146.19362120390801</c:v>
                </c:pt>
                <c:pt idx="663">
                  <c:v>143.159373204888</c:v>
                </c:pt>
                <c:pt idx="664">
                  <c:v>143.916321709019</c:v>
                </c:pt>
                <c:pt idx="665">
                  <c:v>141.466711529024</c:v>
                </c:pt>
                <c:pt idx="666">
                  <c:v>139.331520288814</c:v>
                </c:pt>
                <c:pt idx="667">
                  <c:v>139.765097602125</c:v>
                </c:pt>
                <c:pt idx="668">
                  <c:v>139.946236967994</c:v>
                </c:pt>
                <c:pt idx="669">
                  <c:v>141.994123613282</c:v>
                </c:pt>
                <c:pt idx="670">
                  <c:v>142.815999259477</c:v>
                </c:pt>
                <c:pt idx="671">
                  <c:v>144.77038325944901</c:v>
                </c:pt>
                <c:pt idx="672">
                  <c:v>145.74751933534</c:v>
                </c:pt>
                <c:pt idx="673">
                  <c:v>146.241116634506</c:v>
                </c:pt>
                <c:pt idx="674">
                  <c:v>146.57097550880599</c:v>
                </c:pt>
                <c:pt idx="675">
                  <c:v>148.03841497906899</c:v>
                </c:pt>
                <c:pt idx="676">
                  <c:v>146.50782621571199</c:v>
                </c:pt>
                <c:pt idx="677">
                  <c:v>148.316841268774</c:v>
                </c:pt>
                <c:pt idx="678">
                  <c:v>146.58254227235199</c:v>
                </c:pt>
                <c:pt idx="679">
                  <c:v>147.03753729312899</c:v>
                </c:pt>
                <c:pt idx="680">
                  <c:v>148.626014088837</c:v>
                </c:pt>
                <c:pt idx="681">
                  <c:v>148.16851493848</c:v>
                </c:pt>
                <c:pt idx="682">
                  <c:v>146.51907794832701</c:v>
                </c:pt>
                <c:pt idx="683">
                  <c:v>147.32600794109399</c:v>
                </c:pt>
                <c:pt idx="684">
                  <c:v>148.93714547328801</c:v>
                </c:pt>
                <c:pt idx="685">
                  <c:v>148.80504982956501</c:v>
                </c:pt>
                <c:pt idx="686">
                  <c:v>147.28735486702101</c:v>
                </c:pt>
                <c:pt idx="687">
                  <c:v>145.25292077507899</c:v>
                </c:pt>
                <c:pt idx="688">
                  <c:v>146.14118882347799</c:v>
                </c:pt>
                <c:pt idx="689">
                  <c:v>148.26277121592699</c:v>
                </c:pt>
                <c:pt idx="690">
                  <c:v>146.943201403215</c:v>
                </c:pt>
                <c:pt idx="691">
                  <c:v>148.21624676438199</c:v>
                </c:pt>
                <c:pt idx="692">
                  <c:v>148.76507948662601</c:v>
                </c:pt>
                <c:pt idx="693">
                  <c:v>145.24335409162401</c:v>
                </c:pt>
                <c:pt idx="694">
                  <c:v>146.61963435595601</c:v>
                </c:pt>
                <c:pt idx="695">
                  <c:v>148.02162309786399</c:v>
                </c:pt>
                <c:pt idx="696">
                  <c:v>147.44023669108901</c:v>
                </c:pt>
                <c:pt idx="697">
                  <c:v>147.885020802371</c:v>
                </c:pt>
                <c:pt idx="698">
                  <c:v>145.93187690089701</c:v>
                </c:pt>
                <c:pt idx="699">
                  <c:v>144.98996958613199</c:v>
                </c:pt>
                <c:pt idx="700">
                  <c:v>144.591220529509</c:v>
                </c:pt>
                <c:pt idx="701">
                  <c:v>143.243101099809</c:v>
                </c:pt>
                <c:pt idx="702">
                  <c:v>143.62481748414399</c:v>
                </c:pt>
                <c:pt idx="703">
                  <c:v>141.840197058733</c:v>
                </c:pt>
                <c:pt idx="704">
                  <c:v>142.51798732590001</c:v>
                </c:pt>
                <c:pt idx="705">
                  <c:v>144.39614263234799</c:v>
                </c:pt>
                <c:pt idx="706">
                  <c:v>145.792086199339</c:v>
                </c:pt>
                <c:pt idx="707">
                  <c:v>149.370367216804</c:v>
                </c:pt>
                <c:pt idx="708">
                  <c:v>149.690718994896</c:v>
                </c:pt>
                <c:pt idx="709">
                  <c:v>149.504402864952</c:v>
                </c:pt>
                <c:pt idx="710">
                  <c:v>150.28867016755399</c:v>
                </c:pt>
                <c:pt idx="711">
                  <c:v>150.55349786631899</c:v>
                </c:pt>
                <c:pt idx="712">
                  <c:v>150.378817855568</c:v>
                </c:pt>
                <c:pt idx="713">
                  <c:v>149.28435058554501</c:v>
                </c:pt>
                <c:pt idx="714">
                  <c:v>151.182999508732</c:v>
                </c:pt>
                <c:pt idx="715">
                  <c:v>149.676650543872</c:v>
                </c:pt>
                <c:pt idx="716">
                  <c:v>148.92898837008801</c:v>
                </c:pt>
                <c:pt idx="717">
                  <c:v>148.431689823808</c:v>
                </c:pt>
                <c:pt idx="718">
                  <c:v>149.56344063809399</c:v>
                </c:pt>
                <c:pt idx="719">
                  <c:v>149.41900408505199</c:v>
                </c:pt>
                <c:pt idx="720">
                  <c:v>148.82435805085001</c:v>
                </c:pt>
                <c:pt idx="721">
                  <c:v>150.82306421637799</c:v>
                </c:pt>
                <c:pt idx="722">
                  <c:v>153.01200071010399</c:v>
                </c:pt>
                <c:pt idx="723">
                  <c:v>151.799323578285</c:v>
                </c:pt>
                <c:pt idx="724">
                  <c:v>152.328009950444</c:v>
                </c:pt>
                <c:pt idx="725">
                  <c:v>153.117957578188</c:v>
                </c:pt>
                <c:pt idx="726">
                  <c:v>151.96327837323199</c:v>
                </c:pt>
                <c:pt idx="727">
                  <c:v>153.18736353208101</c:v>
                </c:pt>
                <c:pt idx="728">
                  <c:v>152.225916973349</c:v>
                </c:pt>
                <c:pt idx="729">
                  <c:v>151.84786862356401</c:v>
                </c:pt>
                <c:pt idx="730">
                  <c:v>152.10731393341601</c:v>
                </c:pt>
                <c:pt idx="731">
                  <c:v>152.586281098504</c:v>
                </c:pt>
                <c:pt idx="732">
                  <c:v>151.79534393174501</c:v>
                </c:pt>
                <c:pt idx="733">
                  <c:v>152.29272843995301</c:v>
                </c:pt>
                <c:pt idx="734">
                  <c:v>153.491176430552</c:v>
                </c:pt>
                <c:pt idx="735">
                  <c:v>153.324147031411</c:v>
                </c:pt>
                <c:pt idx="736">
                  <c:v>154.046355194462</c:v>
                </c:pt>
                <c:pt idx="737">
                  <c:v>153.031121866511</c:v>
                </c:pt>
                <c:pt idx="738">
                  <c:v>153.90599792565001</c:v>
                </c:pt>
                <c:pt idx="739">
                  <c:v>155.34294582081901</c:v>
                </c:pt>
                <c:pt idx="740">
                  <c:v>155.43625993599599</c:v>
                </c:pt>
                <c:pt idx="741">
                  <c:v>154.49936039196899</c:v>
                </c:pt>
                <c:pt idx="742">
                  <c:v>153.96010900578099</c:v>
                </c:pt>
                <c:pt idx="743">
                  <c:v>152.997605994488</c:v>
                </c:pt>
                <c:pt idx="744">
                  <c:v>154.04834306405201</c:v>
                </c:pt>
                <c:pt idx="745">
                  <c:v>153.91220867496401</c:v>
                </c:pt>
                <c:pt idx="746">
                  <c:v>153.02883899121301</c:v>
                </c:pt>
                <c:pt idx="747">
                  <c:v>152.47570035783701</c:v>
                </c:pt>
                <c:pt idx="748">
                  <c:v>152.70396835084901</c:v>
                </c:pt>
                <c:pt idx="749">
                  <c:v>153.055833478772</c:v>
                </c:pt>
                <c:pt idx="750">
                  <c:v>154.08916765365299</c:v>
                </c:pt>
                <c:pt idx="751">
                  <c:v>154.732031491703</c:v>
                </c:pt>
                <c:pt idx="752">
                  <c:v>154.37270770124701</c:v>
                </c:pt>
                <c:pt idx="753">
                  <c:v>153.51926644427601</c:v>
                </c:pt>
                <c:pt idx="754">
                  <c:v>153.21249078980199</c:v>
                </c:pt>
                <c:pt idx="755">
                  <c:v>153.67134823630801</c:v>
                </c:pt>
                <c:pt idx="756">
                  <c:v>152.96488527030101</c:v>
                </c:pt>
                <c:pt idx="757">
                  <c:v>153.31479134541701</c:v>
                </c:pt>
                <c:pt idx="758">
                  <c:v>153.95718776548199</c:v>
                </c:pt>
                <c:pt idx="759">
                  <c:v>154.01991213313499</c:v>
                </c:pt>
                <c:pt idx="760">
                  <c:v>153.761831468894</c:v>
                </c:pt>
                <c:pt idx="761">
                  <c:v>153.429927091439</c:v>
                </c:pt>
                <c:pt idx="762">
                  <c:v>153.73750473163</c:v>
                </c:pt>
                <c:pt idx="763">
                  <c:v>153.32503058327501</c:v>
                </c:pt>
                <c:pt idx="764">
                  <c:v>153.84043144174501</c:v>
                </c:pt>
                <c:pt idx="765">
                  <c:v>153.665288897209</c:v>
                </c:pt>
                <c:pt idx="766">
                  <c:v>153.46488184891899</c:v>
                </c:pt>
                <c:pt idx="767">
                  <c:v>153.003855817405</c:v>
                </c:pt>
                <c:pt idx="768">
                  <c:v>153.424099751862</c:v>
                </c:pt>
                <c:pt idx="769">
                  <c:v>153.464071071642</c:v>
                </c:pt>
                <c:pt idx="770">
                  <c:v>154.682849058263</c:v>
                </c:pt>
                <c:pt idx="771">
                  <c:v>154.88749998833799</c:v>
                </c:pt>
                <c:pt idx="772">
                  <c:v>153.61819250578901</c:v>
                </c:pt>
                <c:pt idx="773">
                  <c:v>153.64880911641399</c:v>
                </c:pt>
                <c:pt idx="774">
                  <c:v>154.23631249585401</c:v>
                </c:pt>
                <c:pt idx="775">
                  <c:v>154.29477442176</c:v>
                </c:pt>
                <c:pt idx="776">
                  <c:v>154.77842162773501</c:v>
                </c:pt>
                <c:pt idx="777">
                  <c:v>155.886735606081</c:v>
                </c:pt>
                <c:pt idx="778">
                  <c:v>154.857461178628</c:v>
                </c:pt>
                <c:pt idx="779">
                  <c:v>155.45498742584499</c:v>
                </c:pt>
                <c:pt idx="780">
                  <c:v>155.62868815440299</c:v>
                </c:pt>
                <c:pt idx="781">
                  <c:v>155.82567284342599</c:v>
                </c:pt>
                <c:pt idx="782">
                  <c:v>155.654361465737</c:v>
                </c:pt>
                <c:pt idx="783">
                  <c:v>155.73034008819701</c:v>
                </c:pt>
                <c:pt idx="784">
                  <c:v>155.74270883745899</c:v>
                </c:pt>
                <c:pt idx="785">
                  <c:v>155.75327629358799</c:v>
                </c:pt>
                <c:pt idx="786">
                  <c:v>156.98487579485499</c:v>
                </c:pt>
                <c:pt idx="787">
                  <c:v>156.871546226166</c:v>
                </c:pt>
                <c:pt idx="788">
                  <c:v>156.371604839013</c:v>
                </c:pt>
                <c:pt idx="789">
                  <c:v>156.26602161226401</c:v>
                </c:pt>
                <c:pt idx="790">
                  <c:v>156.85356357688701</c:v>
                </c:pt>
                <c:pt idx="791">
                  <c:v>158.138165444778</c:v>
                </c:pt>
                <c:pt idx="792">
                  <c:v>157.74787142758399</c:v>
                </c:pt>
                <c:pt idx="793">
                  <c:v>157.282126769999</c:v>
                </c:pt>
                <c:pt idx="794">
                  <c:v>156.50216293642899</c:v>
                </c:pt>
                <c:pt idx="795">
                  <c:v>154.91630065323099</c:v>
                </c:pt>
                <c:pt idx="796">
                  <c:v>153.418413077259</c:v>
                </c:pt>
                <c:pt idx="797">
                  <c:v>153.54702286710801</c:v>
                </c:pt>
                <c:pt idx="798">
                  <c:v>154.22395449183301</c:v>
                </c:pt>
                <c:pt idx="799">
                  <c:v>154.41537265758399</c:v>
                </c:pt>
                <c:pt idx="800">
                  <c:v>155.038219576861</c:v>
                </c:pt>
                <c:pt idx="801">
                  <c:v>157.00396959973901</c:v>
                </c:pt>
                <c:pt idx="802">
                  <c:v>156.231319367948</c:v>
                </c:pt>
                <c:pt idx="803">
                  <c:v>156.511228989335</c:v>
                </c:pt>
                <c:pt idx="804">
                  <c:v>157.46376139379501</c:v>
                </c:pt>
                <c:pt idx="805">
                  <c:v>154.30942995368099</c:v>
                </c:pt>
                <c:pt idx="806">
                  <c:v>155.57865245114201</c:v>
                </c:pt>
                <c:pt idx="807">
                  <c:v>156.75430832026299</c:v>
                </c:pt>
                <c:pt idx="808">
                  <c:v>158.135940691466</c:v>
                </c:pt>
                <c:pt idx="809">
                  <c:v>158.77478971673199</c:v>
                </c:pt>
                <c:pt idx="810">
                  <c:v>159.442264552513</c:v>
                </c:pt>
                <c:pt idx="811">
                  <c:v>159.05490203243801</c:v>
                </c:pt>
                <c:pt idx="812">
                  <c:v>159.16266654311499</c:v>
                </c:pt>
                <c:pt idx="813">
                  <c:v>158.57487157690801</c:v>
                </c:pt>
                <c:pt idx="814">
                  <c:v>157.64603438259201</c:v>
                </c:pt>
                <c:pt idx="815">
                  <c:v>158.112608377416</c:v>
                </c:pt>
                <c:pt idx="816">
                  <c:v>158.37314481765199</c:v>
                </c:pt>
                <c:pt idx="817">
                  <c:v>158.006059055815</c:v>
                </c:pt>
                <c:pt idx="818">
                  <c:v>159.21358628666101</c:v>
                </c:pt>
                <c:pt idx="819">
                  <c:v>158.98181387981401</c:v>
                </c:pt>
                <c:pt idx="820">
                  <c:v>158.79401930238899</c:v>
                </c:pt>
                <c:pt idx="821">
                  <c:v>158.69064666477101</c:v>
                </c:pt>
                <c:pt idx="822">
                  <c:v>158.88712730430601</c:v>
                </c:pt>
                <c:pt idx="823">
                  <c:v>157.33065325531601</c:v>
                </c:pt>
                <c:pt idx="824">
                  <c:v>156.468093196073</c:v>
                </c:pt>
                <c:pt idx="825">
                  <c:v>156.66133609911901</c:v>
                </c:pt>
                <c:pt idx="826">
                  <c:v>157.16366048767901</c:v>
                </c:pt>
                <c:pt idx="827">
                  <c:v>156.200726689905</c:v>
                </c:pt>
                <c:pt idx="828">
                  <c:v>157.134640033766</c:v>
                </c:pt>
                <c:pt idx="829">
                  <c:v>157.39280421783499</c:v>
                </c:pt>
                <c:pt idx="830">
                  <c:v>157.930513661936</c:v>
                </c:pt>
                <c:pt idx="831">
                  <c:v>156.260448251112</c:v>
                </c:pt>
                <c:pt idx="832">
                  <c:v>155.42980009245801</c:v>
                </c:pt>
                <c:pt idx="833">
                  <c:v>152.606638934469</c:v>
                </c:pt>
                <c:pt idx="834">
                  <c:v>152.87408456468501</c:v>
                </c:pt>
                <c:pt idx="835">
                  <c:v>152.86899815831899</c:v>
                </c:pt>
                <c:pt idx="836">
                  <c:v>154.58693801369799</c:v>
                </c:pt>
                <c:pt idx="837">
                  <c:v>154.59424087023601</c:v>
                </c:pt>
                <c:pt idx="838">
                  <c:v>155.133536702649</c:v>
                </c:pt>
                <c:pt idx="839">
                  <c:v>154.21728267399499</c:v>
                </c:pt>
                <c:pt idx="840">
                  <c:v>154.58175490016299</c:v>
                </c:pt>
                <c:pt idx="841">
                  <c:v>154.85450965628601</c:v>
                </c:pt>
                <c:pt idx="842">
                  <c:v>156.23410922325499</c:v>
                </c:pt>
                <c:pt idx="843">
                  <c:v>156.540629434045</c:v>
                </c:pt>
                <c:pt idx="844">
                  <c:v>157.604192414034</c:v>
                </c:pt>
                <c:pt idx="845">
                  <c:v>157.988602923347</c:v>
                </c:pt>
                <c:pt idx="846">
                  <c:v>157.77998651091201</c:v>
                </c:pt>
                <c:pt idx="847">
                  <c:v>156.745435681695</c:v>
                </c:pt>
                <c:pt idx="848">
                  <c:v>157.33201643566599</c:v>
                </c:pt>
                <c:pt idx="849">
                  <c:v>156.04354237364501</c:v>
                </c:pt>
                <c:pt idx="850">
                  <c:v>154.68987839957501</c:v>
                </c:pt>
                <c:pt idx="851">
                  <c:v>154.134573623292</c:v>
                </c:pt>
                <c:pt idx="852">
                  <c:v>154.71490797328599</c:v>
                </c:pt>
                <c:pt idx="853">
                  <c:v>156.99133173103201</c:v>
                </c:pt>
                <c:pt idx="854">
                  <c:v>157.78596526070399</c:v>
                </c:pt>
                <c:pt idx="855">
                  <c:v>158.59492610402501</c:v>
                </c:pt>
                <c:pt idx="856">
                  <c:v>157.789502398682</c:v>
                </c:pt>
                <c:pt idx="857">
                  <c:v>157.148030069345</c:v>
                </c:pt>
                <c:pt idx="858">
                  <c:v>156.12089541011699</c:v>
                </c:pt>
                <c:pt idx="859">
                  <c:v>156.45894899595999</c:v>
                </c:pt>
                <c:pt idx="860">
                  <c:v>157.037437606597</c:v>
                </c:pt>
                <c:pt idx="861">
                  <c:v>155.87272185810201</c:v>
                </c:pt>
                <c:pt idx="862">
                  <c:v>157.262409741135</c:v>
                </c:pt>
                <c:pt idx="863">
                  <c:v>155.355189534549</c:v>
                </c:pt>
                <c:pt idx="864">
                  <c:v>155.70164150309401</c:v>
                </c:pt>
                <c:pt idx="865">
                  <c:v>156.018315478234</c:v>
                </c:pt>
                <c:pt idx="866">
                  <c:v>156.59651933998501</c:v>
                </c:pt>
                <c:pt idx="867">
                  <c:v>155.64987532760799</c:v>
                </c:pt>
                <c:pt idx="868">
                  <c:v>153.34579527314</c:v>
                </c:pt>
                <c:pt idx="869">
                  <c:v>152.31328213235699</c:v>
                </c:pt>
                <c:pt idx="870">
                  <c:v>152.08215199787099</c:v>
                </c:pt>
                <c:pt idx="871">
                  <c:v>153.26279658934899</c:v>
                </c:pt>
                <c:pt idx="872">
                  <c:v>154.326113405635</c:v>
                </c:pt>
                <c:pt idx="873">
                  <c:v>154.95383475697699</c:v>
                </c:pt>
                <c:pt idx="874">
                  <c:v>155.09024998759199</c:v>
                </c:pt>
                <c:pt idx="875">
                  <c:v>154.024848106127</c:v>
                </c:pt>
                <c:pt idx="876">
                  <c:v>153.15724413306199</c:v>
                </c:pt>
                <c:pt idx="877">
                  <c:v>156.735277521564</c:v>
                </c:pt>
                <c:pt idx="878">
                  <c:v>156.23503477924299</c:v>
                </c:pt>
                <c:pt idx="879">
                  <c:v>156.888727378147</c:v>
                </c:pt>
                <c:pt idx="880">
                  <c:v>158.49632533026301</c:v>
                </c:pt>
                <c:pt idx="881">
                  <c:v>158.35102036637801</c:v>
                </c:pt>
                <c:pt idx="882">
                  <c:v>158.34170961502801</c:v>
                </c:pt>
                <c:pt idx="883">
                  <c:v>158.47382577239301</c:v>
                </c:pt>
                <c:pt idx="884">
                  <c:v>158.41504539661599</c:v>
                </c:pt>
                <c:pt idx="885">
                  <c:v>158.32398875889501</c:v>
                </c:pt>
                <c:pt idx="886">
                  <c:v>158.24036489744401</c:v>
                </c:pt>
                <c:pt idx="887">
                  <c:v>158.39886990151001</c:v>
                </c:pt>
                <c:pt idx="888">
                  <c:v>159.037110355398</c:v>
                </c:pt>
                <c:pt idx="889">
                  <c:v>159.17282616850599</c:v>
                </c:pt>
                <c:pt idx="890">
                  <c:v>158.926435349662</c:v>
                </c:pt>
                <c:pt idx="891">
                  <c:v>159.390339640511</c:v>
                </c:pt>
                <c:pt idx="892">
                  <c:v>161.175638481367</c:v>
                </c:pt>
                <c:pt idx="893">
                  <c:v>161.42930822416599</c:v>
                </c:pt>
                <c:pt idx="894">
                  <c:v>162.09622430741399</c:v>
                </c:pt>
                <c:pt idx="895">
                  <c:v>161.38307828990901</c:v>
                </c:pt>
                <c:pt idx="896">
                  <c:v>160.139186232908</c:v>
                </c:pt>
                <c:pt idx="897">
                  <c:v>160.84051688106399</c:v>
                </c:pt>
                <c:pt idx="898">
                  <c:v>161.95662897387501</c:v>
                </c:pt>
                <c:pt idx="899">
                  <c:v>161.42056843585101</c:v>
                </c:pt>
                <c:pt idx="900">
                  <c:v>163.30010841313199</c:v>
                </c:pt>
                <c:pt idx="901">
                  <c:v>159.54377630975301</c:v>
                </c:pt>
                <c:pt idx="902">
                  <c:v>159.82668873758701</c:v>
                </c:pt>
                <c:pt idx="903">
                  <c:v>159.05626228226799</c:v>
                </c:pt>
                <c:pt idx="904">
                  <c:v>158.62567458806299</c:v>
                </c:pt>
                <c:pt idx="905">
                  <c:v>160.337864274232</c:v>
                </c:pt>
                <c:pt idx="906">
                  <c:v>158.97900644138599</c:v>
                </c:pt>
                <c:pt idx="907">
                  <c:v>158.68985444745499</c:v>
                </c:pt>
                <c:pt idx="908">
                  <c:v>160.32348421121799</c:v>
                </c:pt>
                <c:pt idx="909">
                  <c:v>161.84032981130201</c:v>
                </c:pt>
                <c:pt idx="910">
                  <c:v>163.72312510819401</c:v>
                </c:pt>
                <c:pt idx="911">
                  <c:v>163.67627829941699</c:v>
                </c:pt>
                <c:pt idx="912">
                  <c:v>163.36491638070501</c:v>
                </c:pt>
                <c:pt idx="913">
                  <c:v>162.086019258959</c:v>
                </c:pt>
                <c:pt idx="914">
                  <c:v>162.01221361728599</c:v>
                </c:pt>
                <c:pt idx="915">
                  <c:v>162.09777504106199</c:v>
                </c:pt>
                <c:pt idx="916">
                  <c:v>162.08011914479499</c:v>
                </c:pt>
                <c:pt idx="917">
                  <c:v>164.32058737238501</c:v>
                </c:pt>
                <c:pt idx="918">
                  <c:v>165.257694006511</c:v>
                </c:pt>
                <c:pt idx="919">
                  <c:v>164.77747648610301</c:v>
                </c:pt>
                <c:pt idx="920">
                  <c:v>166.01745629852999</c:v>
                </c:pt>
                <c:pt idx="921">
                  <c:v>165.964174555639</c:v>
                </c:pt>
                <c:pt idx="922">
                  <c:v>164.788412699368</c:v>
                </c:pt>
                <c:pt idx="923">
                  <c:v>164.04605574413199</c:v>
                </c:pt>
                <c:pt idx="924">
                  <c:v>163.22075627340899</c:v>
                </c:pt>
                <c:pt idx="925">
                  <c:v>163.18415895931199</c:v>
                </c:pt>
                <c:pt idx="926">
                  <c:v>163.04382708834299</c:v>
                </c:pt>
                <c:pt idx="927">
                  <c:v>163.583110221834</c:v>
                </c:pt>
                <c:pt idx="928">
                  <c:v>164.27422068051399</c:v>
                </c:pt>
                <c:pt idx="929">
                  <c:v>165.52209091879499</c:v>
                </c:pt>
                <c:pt idx="930">
                  <c:v>166.01404908028499</c:v>
                </c:pt>
                <c:pt idx="931">
                  <c:v>163.97464189542799</c:v>
                </c:pt>
                <c:pt idx="932">
                  <c:v>164.19464582124999</c:v>
                </c:pt>
                <c:pt idx="933">
                  <c:v>162.885681561431</c:v>
                </c:pt>
                <c:pt idx="934">
                  <c:v>162.337040788265</c:v>
                </c:pt>
                <c:pt idx="935">
                  <c:v>162.14954268180901</c:v>
                </c:pt>
                <c:pt idx="936">
                  <c:v>161.31874018242101</c:v>
                </c:pt>
                <c:pt idx="937">
                  <c:v>161.41123863612</c:v>
                </c:pt>
                <c:pt idx="938">
                  <c:v>162.532068866581</c:v>
                </c:pt>
                <c:pt idx="939">
                  <c:v>161.34618694694299</c:v>
                </c:pt>
                <c:pt idx="940">
                  <c:v>161.61945600937599</c:v>
                </c:pt>
                <c:pt idx="941">
                  <c:v>162.630027367982</c:v>
                </c:pt>
                <c:pt idx="942">
                  <c:v>161.47592010290001</c:v>
                </c:pt>
                <c:pt idx="943">
                  <c:v>160.32674929922999</c:v>
                </c:pt>
                <c:pt idx="944">
                  <c:v>160.42830208375401</c:v>
                </c:pt>
                <c:pt idx="945">
                  <c:v>160.917645732734</c:v>
                </c:pt>
                <c:pt idx="946">
                  <c:v>161.604915744587</c:v>
                </c:pt>
                <c:pt idx="947">
                  <c:v>160.53362644787899</c:v>
                </c:pt>
                <c:pt idx="948">
                  <c:v>160.43920410761601</c:v>
                </c:pt>
                <c:pt idx="949">
                  <c:v>161.12258873799701</c:v>
                </c:pt>
                <c:pt idx="950">
                  <c:v>163.52069453564999</c:v>
                </c:pt>
                <c:pt idx="951">
                  <c:v>162.57668554942501</c:v>
                </c:pt>
                <c:pt idx="952">
                  <c:v>162.394504383596</c:v>
                </c:pt>
                <c:pt idx="953">
                  <c:v>164.19261155175599</c:v>
                </c:pt>
                <c:pt idx="954">
                  <c:v>162.99438774595899</c:v>
                </c:pt>
                <c:pt idx="955">
                  <c:v>163.61367408309499</c:v>
                </c:pt>
                <c:pt idx="956">
                  <c:v>164.910670586511</c:v>
                </c:pt>
                <c:pt idx="957">
                  <c:v>165.37414213719799</c:v>
                </c:pt>
                <c:pt idx="958">
                  <c:v>165.509077943492</c:v>
                </c:pt>
                <c:pt idx="959">
                  <c:v>165.09329426090099</c:v>
                </c:pt>
                <c:pt idx="960">
                  <c:v>165.000489079413</c:v>
                </c:pt>
                <c:pt idx="961">
                  <c:v>165.01841556038599</c:v>
                </c:pt>
                <c:pt idx="962">
                  <c:v>164.46599930025999</c:v>
                </c:pt>
                <c:pt idx="963">
                  <c:v>164.452751394914</c:v>
                </c:pt>
                <c:pt idx="964">
                  <c:v>164.768051932883</c:v>
                </c:pt>
                <c:pt idx="965">
                  <c:v>165.77707109258</c:v>
                </c:pt>
                <c:pt idx="966">
                  <c:v>166.11285938624701</c:v>
                </c:pt>
                <c:pt idx="967">
                  <c:v>166.38417721059301</c:v>
                </c:pt>
                <c:pt idx="968">
                  <c:v>166.53938196040301</c:v>
                </c:pt>
                <c:pt idx="969">
                  <c:v>167.32767775155</c:v>
                </c:pt>
                <c:pt idx="970">
                  <c:v>166.953744829078</c:v>
                </c:pt>
                <c:pt idx="971">
                  <c:v>165.95307862901899</c:v>
                </c:pt>
                <c:pt idx="972">
                  <c:v>166.87172103169999</c:v>
                </c:pt>
                <c:pt idx="973">
                  <c:v>164.91263501193799</c:v>
                </c:pt>
                <c:pt idx="974">
                  <c:v>164.56227177565901</c:v>
                </c:pt>
                <c:pt idx="975">
                  <c:v>162.81031102192901</c:v>
                </c:pt>
                <c:pt idx="976">
                  <c:v>162.50345477814699</c:v>
                </c:pt>
                <c:pt idx="977">
                  <c:v>161.476583865744</c:v>
                </c:pt>
                <c:pt idx="978">
                  <c:v>163.39547389250501</c:v>
                </c:pt>
                <c:pt idx="979">
                  <c:v>168.140280254738</c:v>
                </c:pt>
                <c:pt idx="980">
                  <c:v>168.064691391476</c:v>
                </c:pt>
                <c:pt idx="981">
                  <c:v>168.83673793608901</c:v>
                </c:pt>
                <c:pt idx="982">
                  <c:v>168.64279219659599</c:v>
                </c:pt>
                <c:pt idx="983">
                  <c:v>167.87895403928701</c:v>
                </c:pt>
                <c:pt idx="984">
                  <c:v>169.069342610696</c:v>
                </c:pt>
                <c:pt idx="985">
                  <c:v>169.79282457322901</c:v>
                </c:pt>
                <c:pt idx="986">
                  <c:v>169.711765405443</c:v>
                </c:pt>
                <c:pt idx="987">
                  <c:v>170.62629140397101</c:v>
                </c:pt>
                <c:pt idx="988">
                  <c:v>170.842812406441</c:v>
                </c:pt>
                <c:pt idx="989">
                  <c:v>170.69937076503399</c:v>
                </c:pt>
                <c:pt idx="990">
                  <c:v>172.278028852544</c:v>
                </c:pt>
                <c:pt idx="991">
                  <c:v>173.07567788758399</c:v>
                </c:pt>
                <c:pt idx="992">
                  <c:v>172.85870753867201</c:v>
                </c:pt>
                <c:pt idx="993">
                  <c:v>173.16184397537799</c:v>
                </c:pt>
                <c:pt idx="994">
                  <c:v>173.48668286843801</c:v>
                </c:pt>
                <c:pt idx="995">
                  <c:v>173.59261385026099</c:v>
                </c:pt>
                <c:pt idx="996">
                  <c:v>172.972092787246</c:v>
                </c:pt>
                <c:pt idx="997">
                  <c:v>173.320765601744</c:v>
                </c:pt>
                <c:pt idx="998">
                  <c:v>173.128153248979</c:v>
                </c:pt>
                <c:pt idx="999">
                  <c:v>174.299757185392</c:v>
                </c:pt>
                <c:pt idx="1000">
                  <c:v>175.786022806354</c:v>
                </c:pt>
                <c:pt idx="1001">
                  <c:v>174.52476741669301</c:v>
                </c:pt>
                <c:pt idx="1002">
                  <c:v>175.82153240900701</c:v>
                </c:pt>
                <c:pt idx="1003">
                  <c:v>176.36721531037</c:v>
                </c:pt>
                <c:pt idx="1004">
                  <c:v>176.549444829783</c:v>
                </c:pt>
                <c:pt idx="1005">
                  <c:v>176.585343703213</c:v>
                </c:pt>
                <c:pt idx="1006">
                  <c:v>176.73348248020901</c:v>
                </c:pt>
                <c:pt idx="1007">
                  <c:v>177.050015790375</c:v>
                </c:pt>
                <c:pt idx="1008">
                  <c:v>176.78515878640701</c:v>
                </c:pt>
                <c:pt idx="1009">
                  <c:v>179.595126742096</c:v>
                </c:pt>
                <c:pt idx="1010">
                  <c:v>180.11018375285201</c:v>
                </c:pt>
                <c:pt idx="1011">
                  <c:v>181.433456766359</c:v>
                </c:pt>
                <c:pt idx="1012">
                  <c:v>180.949896010732</c:v>
                </c:pt>
                <c:pt idx="1013">
                  <c:v>180.115509485041</c:v>
                </c:pt>
                <c:pt idx="1014">
                  <c:v>181.43090770213499</c:v>
                </c:pt>
                <c:pt idx="1015">
                  <c:v>178.98940187597501</c:v>
                </c:pt>
                <c:pt idx="1016">
                  <c:v>180.684551563556</c:v>
                </c:pt>
                <c:pt idx="1017">
                  <c:v>182.72087584107899</c:v>
                </c:pt>
                <c:pt idx="1018">
                  <c:v>183.505677963631</c:v>
                </c:pt>
                <c:pt idx="1019">
                  <c:v>184.52091422210299</c:v>
                </c:pt>
                <c:pt idx="1020">
                  <c:v>185.96209525381599</c:v>
                </c:pt>
                <c:pt idx="1021">
                  <c:v>186.69529921737799</c:v>
                </c:pt>
                <c:pt idx="1022">
                  <c:v>186.66914530071901</c:v>
                </c:pt>
                <c:pt idx="1023">
                  <c:v>186.593691729809</c:v>
                </c:pt>
                <c:pt idx="1024">
                  <c:v>187.14897696929</c:v>
                </c:pt>
                <c:pt idx="1025">
                  <c:v>186.32233922763999</c:v>
                </c:pt>
                <c:pt idx="1026">
                  <c:v>186.483255561476</c:v>
                </c:pt>
                <c:pt idx="1027">
                  <c:v>187.353058401591</c:v>
                </c:pt>
                <c:pt idx="1028">
                  <c:v>187.84834172675801</c:v>
                </c:pt>
                <c:pt idx="1029">
                  <c:v>187.36248637375201</c:v>
                </c:pt>
                <c:pt idx="1030">
                  <c:v>187.585817905352</c:v>
                </c:pt>
                <c:pt idx="1031">
                  <c:v>187.96753770862799</c:v>
                </c:pt>
                <c:pt idx="1032">
                  <c:v>190.18875046429801</c:v>
                </c:pt>
                <c:pt idx="1033">
                  <c:v>189.61891812214699</c:v>
                </c:pt>
                <c:pt idx="1034">
                  <c:v>191.76986725832299</c:v>
                </c:pt>
                <c:pt idx="1035">
                  <c:v>192.08005013104199</c:v>
                </c:pt>
                <c:pt idx="1036">
                  <c:v>193.72188925895</c:v>
                </c:pt>
                <c:pt idx="1037">
                  <c:v>194.191438220278</c:v>
                </c:pt>
                <c:pt idx="1038">
                  <c:v>195.72893128941399</c:v>
                </c:pt>
                <c:pt idx="1039">
                  <c:v>195.25711508222901</c:v>
                </c:pt>
                <c:pt idx="1040">
                  <c:v>195.736118390401</c:v>
                </c:pt>
                <c:pt idx="1041">
                  <c:v>193.250588823334</c:v>
                </c:pt>
                <c:pt idx="1042">
                  <c:v>193.796727420601</c:v>
                </c:pt>
                <c:pt idx="1043">
                  <c:v>192.44190296049899</c:v>
                </c:pt>
                <c:pt idx="1044">
                  <c:v>193.196916344405</c:v>
                </c:pt>
                <c:pt idx="1045">
                  <c:v>192.37696605003401</c:v>
                </c:pt>
                <c:pt idx="1046">
                  <c:v>193.86958748106301</c:v>
                </c:pt>
                <c:pt idx="1047">
                  <c:v>194.18897462956201</c:v>
                </c:pt>
                <c:pt idx="1048">
                  <c:v>195.441401338459</c:v>
                </c:pt>
                <c:pt idx="1049">
                  <c:v>193.28797200528601</c:v>
                </c:pt>
                <c:pt idx="1050">
                  <c:v>196.81408683124701</c:v>
                </c:pt>
                <c:pt idx="1051">
                  <c:v>194.48794630853101</c:v>
                </c:pt>
                <c:pt idx="1052">
                  <c:v>195.12324793899799</c:v>
                </c:pt>
                <c:pt idx="1053">
                  <c:v>198.91703648733599</c:v>
                </c:pt>
                <c:pt idx="1054">
                  <c:v>199.00906117359</c:v>
                </c:pt>
                <c:pt idx="1055">
                  <c:v>200.317073991158</c:v>
                </c:pt>
                <c:pt idx="1056">
                  <c:v>197.74683138593599</c:v>
                </c:pt>
                <c:pt idx="1057">
                  <c:v>198.20904916236401</c:v>
                </c:pt>
                <c:pt idx="1058">
                  <c:v>197.713124541675</c:v>
                </c:pt>
                <c:pt idx="1059">
                  <c:v>198.43731862063601</c:v>
                </c:pt>
                <c:pt idx="1060">
                  <c:v>198.71498053296801</c:v>
                </c:pt>
                <c:pt idx="1061">
                  <c:v>197.84823862128599</c:v>
                </c:pt>
                <c:pt idx="1062">
                  <c:v>197.696476255964</c:v>
                </c:pt>
                <c:pt idx="1063">
                  <c:v>200.17529590843</c:v>
                </c:pt>
                <c:pt idx="1064">
                  <c:v>198.08294594419399</c:v>
                </c:pt>
                <c:pt idx="1065">
                  <c:v>200.35283757223499</c:v>
                </c:pt>
                <c:pt idx="1066">
                  <c:v>199.3036605163</c:v>
                </c:pt>
                <c:pt idx="1067">
                  <c:v>197.90959687806901</c:v>
                </c:pt>
                <c:pt idx="1068">
                  <c:v>198.41058934516201</c:v>
                </c:pt>
                <c:pt idx="1069">
                  <c:v>198.94225507960601</c:v>
                </c:pt>
                <c:pt idx="1070">
                  <c:v>201.10052367860101</c:v>
                </c:pt>
                <c:pt idx="1071">
                  <c:v>202.569283348249</c:v>
                </c:pt>
                <c:pt idx="1072">
                  <c:v>201.86927924893999</c:v>
                </c:pt>
                <c:pt idx="1073">
                  <c:v>202.17494814358801</c:v>
                </c:pt>
                <c:pt idx="1074">
                  <c:v>199.541240237502</c:v>
                </c:pt>
                <c:pt idx="1075">
                  <c:v>200.586392712253</c:v>
                </c:pt>
                <c:pt idx="1076">
                  <c:v>202.270070389778</c:v>
                </c:pt>
                <c:pt idx="1077">
                  <c:v>200.693706411227</c:v>
                </c:pt>
                <c:pt idx="1078">
                  <c:v>200.483237909976</c:v>
                </c:pt>
                <c:pt idx="1079">
                  <c:v>201.94535409014901</c:v>
                </c:pt>
                <c:pt idx="1080">
                  <c:v>198.439923853165</c:v>
                </c:pt>
                <c:pt idx="1081">
                  <c:v>196.12811894723899</c:v>
                </c:pt>
                <c:pt idx="1082">
                  <c:v>193.69158719083401</c:v>
                </c:pt>
                <c:pt idx="1083">
                  <c:v>194.62118632042299</c:v>
                </c:pt>
                <c:pt idx="1084">
                  <c:v>194.51390534559101</c:v>
                </c:pt>
                <c:pt idx="1085">
                  <c:v>192.25332446889999</c:v>
                </c:pt>
                <c:pt idx="1086">
                  <c:v>192.16482666380301</c:v>
                </c:pt>
                <c:pt idx="1087">
                  <c:v>195.91468622472399</c:v>
                </c:pt>
                <c:pt idx="1088">
                  <c:v>195.13862730942699</c:v>
                </c:pt>
                <c:pt idx="1089">
                  <c:v>195.408468151552</c:v>
                </c:pt>
                <c:pt idx="1090">
                  <c:v>194.53164427326601</c:v>
                </c:pt>
                <c:pt idx="1091">
                  <c:v>197.966101704849</c:v>
                </c:pt>
                <c:pt idx="1092">
                  <c:v>197.81123054592999</c:v>
                </c:pt>
                <c:pt idx="1093">
                  <c:v>199.98884643981401</c:v>
                </c:pt>
                <c:pt idx="1094">
                  <c:v>200.828911825387</c:v>
                </c:pt>
                <c:pt idx="1095">
                  <c:v>196.350690008827</c:v>
                </c:pt>
                <c:pt idx="1096">
                  <c:v>190.234413831301</c:v>
                </c:pt>
                <c:pt idx="1097">
                  <c:v>192.38649170620499</c:v>
                </c:pt>
                <c:pt idx="1098">
                  <c:v>191.54753796465801</c:v>
                </c:pt>
                <c:pt idx="1099">
                  <c:v>192.30337335950199</c:v>
                </c:pt>
                <c:pt idx="1100">
                  <c:v>193.24943370992401</c:v>
                </c:pt>
                <c:pt idx="1101">
                  <c:v>195.422414009145</c:v>
                </c:pt>
                <c:pt idx="1102">
                  <c:v>194.99155866075401</c:v>
                </c:pt>
                <c:pt idx="1103">
                  <c:v>196.19567965019499</c:v>
                </c:pt>
                <c:pt idx="1104">
                  <c:v>195.44708117518201</c:v>
                </c:pt>
                <c:pt idx="1105">
                  <c:v>193.48791749663201</c:v>
                </c:pt>
                <c:pt idx="1106">
                  <c:v>194.26116701982099</c:v>
                </c:pt>
                <c:pt idx="1107">
                  <c:v>194.964720467609</c:v>
                </c:pt>
                <c:pt idx="1108">
                  <c:v>195.836696776932</c:v>
                </c:pt>
                <c:pt idx="1109">
                  <c:v>197.37622704608299</c:v>
                </c:pt>
                <c:pt idx="1110">
                  <c:v>201.39569886854699</c:v>
                </c:pt>
                <c:pt idx="1111">
                  <c:v>201.672489927936</c:v>
                </c:pt>
                <c:pt idx="1112">
                  <c:v>202.36908339005899</c:v>
                </c:pt>
                <c:pt idx="1113">
                  <c:v>201.53520579805701</c:v>
                </c:pt>
                <c:pt idx="1114">
                  <c:v>202.027636261732</c:v>
                </c:pt>
                <c:pt idx="1115">
                  <c:v>202.44152878190201</c:v>
                </c:pt>
                <c:pt idx="1116">
                  <c:v>204.01552929584699</c:v>
                </c:pt>
                <c:pt idx="1117">
                  <c:v>204.14261814567101</c:v>
                </c:pt>
                <c:pt idx="1118">
                  <c:v>204.14184546515699</c:v>
                </c:pt>
                <c:pt idx="1119">
                  <c:v>202.30704574099099</c:v>
                </c:pt>
                <c:pt idx="1120">
                  <c:v>204.46391941233301</c:v>
                </c:pt>
                <c:pt idx="1121">
                  <c:v>205.017629497163</c:v>
                </c:pt>
                <c:pt idx="1122">
                  <c:v>205.228178587722</c:v>
                </c:pt>
                <c:pt idx="1123">
                  <c:v>204.22013236075799</c:v>
                </c:pt>
                <c:pt idx="1124">
                  <c:v>204.649385202975</c:v>
                </c:pt>
                <c:pt idx="1125">
                  <c:v>206.95200683518399</c:v>
                </c:pt>
                <c:pt idx="1126">
                  <c:v>208.09581332148099</c:v>
                </c:pt>
                <c:pt idx="1127">
                  <c:v>208.18397411674599</c:v>
                </c:pt>
                <c:pt idx="1128">
                  <c:v>208.81787935429901</c:v>
                </c:pt>
                <c:pt idx="1129">
                  <c:v>206.74114710947501</c:v>
                </c:pt>
                <c:pt idx="1130">
                  <c:v>209.74064988321501</c:v>
                </c:pt>
                <c:pt idx="1131">
                  <c:v>208.88870612210701</c:v>
                </c:pt>
                <c:pt idx="1132">
                  <c:v>208.03704369094601</c:v>
                </c:pt>
                <c:pt idx="1133">
                  <c:v>208.857795971033</c:v>
                </c:pt>
                <c:pt idx="1134">
                  <c:v>206.363976938934</c:v>
                </c:pt>
                <c:pt idx="1135">
                  <c:v>202.505166983463</c:v>
                </c:pt>
                <c:pt idx="1136">
                  <c:v>200.50776001525901</c:v>
                </c:pt>
                <c:pt idx="1137">
                  <c:v>199.665069371935</c:v>
                </c:pt>
                <c:pt idx="1138">
                  <c:v>200.164255173275</c:v>
                </c:pt>
                <c:pt idx="1139">
                  <c:v>198.37247792892001</c:v>
                </c:pt>
                <c:pt idx="1140">
                  <c:v>200.16026478149399</c:v>
                </c:pt>
                <c:pt idx="1141">
                  <c:v>201.45571983124199</c:v>
                </c:pt>
                <c:pt idx="1142">
                  <c:v>197.82055057726001</c:v>
                </c:pt>
                <c:pt idx="1143">
                  <c:v>196.72916670299199</c:v>
                </c:pt>
                <c:pt idx="1144">
                  <c:v>195.07599232264201</c:v>
                </c:pt>
                <c:pt idx="1145">
                  <c:v>195.873603260918</c:v>
                </c:pt>
                <c:pt idx="1146">
                  <c:v>195.958439380925</c:v>
                </c:pt>
                <c:pt idx="1147">
                  <c:v>196.14063910671501</c:v>
                </c:pt>
                <c:pt idx="1148">
                  <c:v>196.88690342232499</c:v>
                </c:pt>
                <c:pt idx="1149">
                  <c:v>196.31020584799799</c:v>
                </c:pt>
                <c:pt idx="1150">
                  <c:v>196.72281577712599</c:v>
                </c:pt>
                <c:pt idx="1151">
                  <c:v>197.98951558504601</c:v>
                </c:pt>
                <c:pt idx="1152">
                  <c:v>195.957692098254</c:v>
                </c:pt>
                <c:pt idx="1153">
                  <c:v>197.093152951213</c:v>
                </c:pt>
                <c:pt idx="1154">
                  <c:v>196.67894393485301</c:v>
                </c:pt>
                <c:pt idx="1155">
                  <c:v>198.505672029328</c:v>
                </c:pt>
                <c:pt idx="1156">
                  <c:v>200.15884445599801</c:v>
                </c:pt>
                <c:pt idx="1157">
                  <c:v>200.72802182686601</c:v>
                </c:pt>
                <c:pt idx="1158">
                  <c:v>203.24412600043499</c:v>
                </c:pt>
                <c:pt idx="1159">
                  <c:v>201.041714486041</c:v>
                </c:pt>
                <c:pt idx="1160">
                  <c:v>199.66060667796799</c:v>
                </c:pt>
                <c:pt idx="1161">
                  <c:v>198.48774212941399</c:v>
                </c:pt>
                <c:pt idx="1162">
                  <c:v>197.75564150673799</c:v>
                </c:pt>
                <c:pt idx="1163">
                  <c:v>196.636559820043</c:v>
                </c:pt>
                <c:pt idx="1164">
                  <c:v>196.72489009706399</c:v>
                </c:pt>
                <c:pt idx="1165">
                  <c:v>195.38896212014799</c:v>
                </c:pt>
                <c:pt idx="1166">
                  <c:v>193.946287011512</c:v>
                </c:pt>
                <c:pt idx="1167">
                  <c:v>193.632484457826</c:v>
                </c:pt>
                <c:pt idx="1168">
                  <c:v>193.24557958733499</c:v>
                </c:pt>
                <c:pt idx="1169">
                  <c:v>192.084775106574</c:v>
                </c:pt>
                <c:pt idx="1170">
                  <c:v>193.87808940881499</c:v>
                </c:pt>
                <c:pt idx="1171">
                  <c:v>193.982403231863</c:v>
                </c:pt>
                <c:pt idx="1172">
                  <c:v>192.92534747215501</c:v>
                </c:pt>
                <c:pt idx="1173">
                  <c:v>192.21972165810899</c:v>
                </c:pt>
                <c:pt idx="1174">
                  <c:v>195.89986121104701</c:v>
                </c:pt>
                <c:pt idx="1175">
                  <c:v>195.38040597777001</c:v>
                </c:pt>
                <c:pt idx="1176">
                  <c:v>194.58583740796499</c:v>
                </c:pt>
                <c:pt idx="1177">
                  <c:v>194.02211520059799</c:v>
                </c:pt>
                <c:pt idx="1178">
                  <c:v>197.881200624976</c:v>
                </c:pt>
                <c:pt idx="1179">
                  <c:v>200.26184980174099</c:v>
                </c:pt>
                <c:pt idx="1180">
                  <c:v>200.21548310987001</c:v>
                </c:pt>
                <c:pt idx="1181">
                  <c:v>200.23420425025901</c:v>
                </c:pt>
                <c:pt idx="1182">
                  <c:v>203.790479990942</c:v>
                </c:pt>
                <c:pt idx="1183">
                  <c:v>203.7241085908</c:v>
                </c:pt>
                <c:pt idx="1184">
                  <c:v>203.47354861843701</c:v>
                </c:pt>
                <c:pt idx="1185">
                  <c:v>204.57535733018099</c:v>
                </c:pt>
                <c:pt idx="1186">
                  <c:v>206.53503824556</c:v>
                </c:pt>
                <c:pt idx="1187">
                  <c:v>208.33506636976301</c:v>
                </c:pt>
                <c:pt idx="1188">
                  <c:v>206.87059014392401</c:v>
                </c:pt>
                <c:pt idx="1189">
                  <c:v>205.289671160018</c:v>
                </c:pt>
                <c:pt idx="1190">
                  <c:v>205.02598441048099</c:v>
                </c:pt>
                <c:pt idx="1191">
                  <c:v>204.95514885111299</c:v>
                </c:pt>
                <c:pt idx="1192">
                  <c:v>205.30649918430601</c:v>
                </c:pt>
                <c:pt idx="1193">
                  <c:v>206.237055617186</c:v>
                </c:pt>
                <c:pt idx="1194">
                  <c:v>200.98120314961901</c:v>
                </c:pt>
                <c:pt idx="1195">
                  <c:v>202.25432519273301</c:v>
                </c:pt>
                <c:pt idx="1196">
                  <c:v>201.042238560751</c:v>
                </c:pt>
                <c:pt idx="1197">
                  <c:v>200.90407869372899</c:v>
                </c:pt>
                <c:pt idx="1198">
                  <c:v>203.79056986022999</c:v>
                </c:pt>
                <c:pt idx="1199">
                  <c:v>206.48324960275201</c:v>
                </c:pt>
                <c:pt idx="1200">
                  <c:v>206.78557428534</c:v>
                </c:pt>
                <c:pt idx="1201">
                  <c:v>205.59298293952099</c:v>
                </c:pt>
                <c:pt idx="1202">
                  <c:v>204.38453796740799</c:v>
                </c:pt>
                <c:pt idx="1203">
                  <c:v>201.81092672912399</c:v>
                </c:pt>
                <c:pt idx="1204">
                  <c:v>203.194298852533</c:v>
                </c:pt>
                <c:pt idx="1205">
                  <c:v>204.61687840676899</c:v>
                </c:pt>
                <c:pt idx="1206">
                  <c:v>203.59411510695799</c:v>
                </c:pt>
                <c:pt idx="1207">
                  <c:v>205.26108344626701</c:v>
                </c:pt>
                <c:pt idx="1208">
                  <c:v>205.63168045981899</c:v>
                </c:pt>
                <c:pt idx="1209">
                  <c:v>204.39030523131899</c:v>
                </c:pt>
                <c:pt idx="1210">
                  <c:v>204.196123096523</c:v>
                </c:pt>
                <c:pt idx="1211">
                  <c:v>205.752850147098</c:v>
                </c:pt>
                <c:pt idx="1212">
                  <c:v>206.44400456358201</c:v>
                </c:pt>
                <c:pt idx="1213">
                  <c:v>205.48270208876301</c:v>
                </c:pt>
                <c:pt idx="1214">
                  <c:v>209.51649536383599</c:v>
                </c:pt>
                <c:pt idx="1215">
                  <c:v>209.54491310741099</c:v>
                </c:pt>
                <c:pt idx="1216">
                  <c:v>206.55093778334</c:v>
                </c:pt>
                <c:pt idx="1217">
                  <c:v>206.38073951493601</c:v>
                </c:pt>
                <c:pt idx="1218">
                  <c:v>204.20257707901999</c:v>
                </c:pt>
                <c:pt idx="1219">
                  <c:v>203.172381491359</c:v>
                </c:pt>
                <c:pt idx="1220">
                  <c:v>203.73132939276999</c:v>
                </c:pt>
                <c:pt idx="1221">
                  <c:v>203.35309837388701</c:v>
                </c:pt>
                <c:pt idx="1222">
                  <c:v>206.08418014257799</c:v>
                </c:pt>
                <c:pt idx="1223">
                  <c:v>206.09057795677001</c:v>
                </c:pt>
                <c:pt idx="1224">
                  <c:v>206.58328681987101</c:v>
                </c:pt>
                <c:pt idx="1225">
                  <c:v>206.31680044662599</c:v>
                </c:pt>
                <c:pt idx="1226">
                  <c:v>206.35959776479601</c:v>
                </c:pt>
                <c:pt idx="1227">
                  <c:v>207.27993791556</c:v>
                </c:pt>
                <c:pt idx="1228">
                  <c:v>207.527993269923</c:v>
                </c:pt>
                <c:pt idx="1229">
                  <c:v>208.557696041757</c:v>
                </c:pt>
                <c:pt idx="1230">
                  <c:v>208.759515600822</c:v>
                </c:pt>
                <c:pt idx="1231">
                  <c:v>206.790234301006</c:v>
                </c:pt>
                <c:pt idx="1232">
                  <c:v>206.38196349557299</c:v>
                </c:pt>
                <c:pt idx="1233">
                  <c:v>205.64751308405201</c:v>
                </c:pt>
                <c:pt idx="1234">
                  <c:v>207.66659369182699</c:v>
                </c:pt>
                <c:pt idx="1235">
                  <c:v>206.12687538095801</c:v>
                </c:pt>
                <c:pt idx="1236">
                  <c:v>207.58544514317299</c:v>
                </c:pt>
                <c:pt idx="1237">
                  <c:v>209.109883721302</c:v>
                </c:pt>
                <c:pt idx="1238">
                  <c:v>206.838200080109</c:v>
                </c:pt>
                <c:pt idx="1239">
                  <c:v>208.81966404114999</c:v>
                </c:pt>
                <c:pt idx="1240">
                  <c:v>208.901367434977</c:v>
                </c:pt>
                <c:pt idx="1241">
                  <c:v>209.525557020962</c:v>
                </c:pt>
                <c:pt idx="1242">
                  <c:v>207.481737937823</c:v>
                </c:pt>
                <c:pt idx="1243">
                  <c:v>206.38792759276299</c:v>
                </c:pt>
                <c:pt idx="1244">
                  <c:v>207.269639578876</c:v>
                </c:pt>
                <c:pt idx="1245">
                  <c:v>205.73180315044701</c:v>
                </c:pt>
                <c:pt idx="1246">
                  <c:v>202.72523928809201</c:v>
                </c:pt>
                <c:pt idx="1247">
                  <c:v>202.744779508899</c:v>
                </c:pt>
                <c:pt idx="1248">
                  <c:v>203.879994686575</c:v>
                </c:pt>
                <c:pt idx="1249">
                  <c:v>199.237225133132</c:v>
                </c:pt>
                <c:pt idx="1250">
                  <c:v>200.44650676878601</c:v>
                </c:pt>
                <c:pt idx="1251">
                  <c:v>199.75643224902501</c:v>
                </c:pt>
                <c:pt idx="1252">
                  <c:v>195.05550652062399</c:v>
                </c:pt>
                <c:pt idx="1253">
                  <c:v>195.22982265844101</c:v>
                </c:pt>
                <c:pt idx="1254">
                  <c:v>195.31042222296301</c:v>
                </c:pt>
                <c:pt idx="1255">
                  <c:v>197.346290804582</c:v>
                </c:pt>
                <c:pt idx="1256">
                  <c:v>198.62617306956199</c:v>
                </c:pt>
                <c:pt idx="1257">
                  <c:v>200.671630801958</c:v>
                </c:pt>
                <c:pt idx="1258">
                  <c:v>201.275000506613</c:v>
                </c:pt>
                <c:pt idx="1259">
                  <c:v>200.71470114693301</c:v>
                </c:pt>
                <c:pt idx="1260">
                  <c:v>203.14231044592501</c:v>
                </c:pt>
                <c:pt idx="1261">
                  <c:v>204.36517260097699</c:v>
                </c:pt>
                <c:pt idx="1262">
                  <c:v>205.196870862731</c:v>
                </c:pt>
                <c:pt idx="1263">
                  <c:v>205.312225909353</c:v>
                </c:pt>
                <c:pt idx="1264">
                  <c:v>207.53457766057201</c:v>
                </c:pt>
                <c:pt idx="1265">
                  <c:v>206.967422348697</c:v>
                </c:pt>
                <c:pt idx="1266">
                  <c:v>207.749768695255</c:v>
                </c:pt>
                <c:pt idx="1267">
                  <c:v>207.24366784289401</c:v>
                </c:pt>
                <c:pt idx="1268">
                  <c:v>206.03308407939599</c:v>
                </c:pt>
                <c:pt idx="1269">
                  <c:v>206.352886384935</c:v>
                </c:pt>
                <c:pt idx="1270">
                  <c:v>207.29567236736301</c:v>
                </c:pt>
                <c:pt idx="1271">
                  <c:v>206.49344927858601</c:v>
                </c:pt>
                <c:pt idx="1272">
                  <c:v>209.51907275642199</c:v>
                </c:pt>
                <c:pt idx="1273">
                  <c:v>209.31286523165801</c:v>
                </c:pt>
                <c:pt idx="1274">
                  <c:v>210.00107105632</c:v>
                </c:pt>
                <c:pt idx="1275">
                  <c:v>210.62603869543901</c:v>
                </c:pt>
                <c:pt idx="1276">
                  <c:v>210.275314516745</c:v>
                </c:pt>
                <c:pt idx="1277">
                  <c:v>209.947923140521</c:v>
                </c:pt>
                <c:pt idx="1278">
                  <c:v>211.285681227352</c:v>
                </c:pt>
                <c:pt idx="1279">
                  <c:v>209.89330556880199</c:v>
                </c:pt>
                <c:pt idx="1280">
                  <c:v>208.58089110977301</c:v>
                </c:pt>
                <c:pt idx="1281">
                  <c:v>209.316037031441</c:v>
                </c:pt>
                <c:pt idx="1282">
                  <c:v>210.82720621374199</c:v>
                </c:pt>
                <c:pt idx="1283">
                  <c:v>209.13585301518299</c:v>
                </c:pt>
                <c:pt idx="1284">
                  <c:v>210.22136119628999</c:v>
                </c:pt>
                <c:pt idx="1285">
                  <c:v>209.55511962112701</c:v>
                </c:pt>
                <c:pt idx="1286">
                  <c:v>207.95347453254001</c:v>
                </c:pt>
                <c:pt idx="1287">
                  <c:v>209.82199331146799</c:v>
                </c:pt>
                <c:pt idx="1288">
                  <c:v>209.74200036464401</c:v>
                </c:pt>
                <c:pt idx="1289">
                  <c:v>209.83402700457799</c:v>
                </c:pt>
                <c:pt idx="1290">
                  <c:v>210.91756978341701</c:v>
                </c:pt>
                <c:pt idx="1291">
                  <c:v>212.23124680826601</c:v>
                </c:pt>
                <c:pt idx="1292">
                  <c:v>213.102850941513</c:v>
                </c:pt>
                <c:pt idx="1293">
                  <c:v>213.01701649093101</c:v>
                </c:pt>
                <c:pt idx="1294">
                  <c:v>214.511558389583</c:v>
                </c:pt>
                <c:pt idx="1295">
                  <c:v>211.314869209341</c:v>
                </c:pt>
                <c:pt idx="1296">
                  <c:v>211.92823736077199</c:v>
                </c:pt>
                <c:pt idx="1297">
                  <c:v>211.64094233985901</c:v>
                </c:pt>
                <c:pt idx="1298">
                  <c:v>212.17132352958001</c:v>
                </c:pt>
                <c:pt idx="1299">
                  <c:v>209.90194034680701</c:v>
                </c:pt>
                <c:pt idx="1300">
                  <c:v>208.583112932566</c:v>
                </c:pt>
                <c:pt idx="1301">
                  <c:v>209.75118852256199</c:v>
                </c:pt>
                <c:pt idx="1302">
                  <c:v>209.237728645358</c:v>
                </c:pt>
                <c:pt idx="1303">
                  <c:v>212.054867584172</c:v>
                </c:pt>
                <c:pt idx="1304">
                  <c:v>212.11575256193001</c:v>
                </c:pt>
                <c:pt idx="1305">
                  <c:v>212.39827816108701</c:v>
                </c:pt>
                <c:pt idx="1306">
                  <c:v>212.71314449363399</c:v>
                </c:pt>
                <c:pt idx="1307">
                  <c:v>212.62110027057901</c:v>
                </c:pt>
                <c:pt idx="1308">
                  <c:v>212.79316967618101</c:v>
                </c:pt>
                <c:pt idx="1309">
                  <c:v>212.362223970082</c:v>
                </c:pt>
                <c:pt idx="1310">
                  <c:v>214.37241777510701</c:v>
                </c:pt>
                <c:pt idx="1311">
                  <c:v>213.00361180274999</c:v>
                </c:pt>
                <c:pt idx="1312">
                  <c:v>213.44270533206799</c:v>
                </c:pt>
                <c:pt idx="1313">
                  <c:v>212.614329791892</c:v>
                </c:pt>
                <c:pt idx="1314">
                  <c:v>212.329695194973</c:v>
                </c:pt>
                <c:pt idx="1315">
                  <c:v>211.90593268250001</c:v>
                </c:pt>
                <c:pt idx="1316">
                  <c:v>210.560214814169</c:v>
                </c:pt>
                <c:pt idx="1317">
                  <c:v>216.544111087505</c:v>
                </c:pt>
                <c:pt idx="1318">
                  <c:v>217.068607304084</c:v>
                </c:pt>
                <c:pt idx="1319">
                  <c:v>219.03015398404099</c:v>
                </c:pt>
                <c:pt idx="1320">
                  <c:v>219.44013474805701</c:v>
                </c:pt>
                <c:pt idx="1321">
                  <c:v>221.27979083274701</c:v>
                </c:pt>
                <c:pt idx="1322">
                  <c:v>219.77572034740399</c:v>
                </c:pt>
                <c:pt idx="1323">
                  <c:v>217.97837218399701</c:v>
                </c:pt>
                <c:pt idx="1324">
                  <c:v>219.45754496904101</c:v>
                </c:pt>
                <c:pt idx="1325">
                  <c:v>218.719023576431</c:v>
                </c:pt>
                <c:pt idx="1326">
                  <c:v>218.61677821228099</c:v>
                </c:pt>
                <c:pt idx="1327">
                  <c:v>218.98110244717401</c:v>
                </c:pt>
                <c:pt idx="1328">
                  <c:v>218.34048924870001</c:v>
                </c:pt>
                <c:pt idx="1329">
                  <c:v>218.74459578481401</c:v>
                </c:pt>
                <c:pt idx="1330">
                  <c:v>220.70453898175799</c:v>
                </c:pt>
                <c:pt idx="1331">
                  <c:v>220.200957399998</c:v>
                </c:pt>
                <c:pt idx="1332">
                  <c:v>222.36673203826999</c:v>
                </c:pt>
                <c:pt idx="1333">
                  <c:v>223.32451495823199</c:v>
                </c:pt>
                <c:pt idx="1334">
                  <c:v>223.48159670628201</c:v>
                </c:pt>
                <c:pt idx="1335">
                  <c:v>223.07566592129299</c:v>
                </c:pt>
                <c:pt idx="1336">
                  <c:v>224.03355824734501</c:v>
                </c:pt>
                <c:pt idx="1337">
                  <c:v>224.04305362147301</c:v>
                </c:pt>
                <c:pt idx="1338">
                  <c:v>225.83323031333401</c:v>
                </c:pt>
                <c:pt idx="1339">
                  <c:v>223.53473241157999</c:v>
                </c:pt>
                <c:pt idx="1340">
                  <c:v>222.402319788131</c:v>
                </c:pt>
                <c:pt idx="1341">
                  <c:v>221.274553993007</c:v>
                </c:pt>
                <c:pt idx="1342">
                  <c:v>220.40219818130799</c:v>
                </c:pt>
                <c:pt idx="1343">
                  <c:v>220.981351531629</c:v>
                </c:pt>
                <c:pt idx="1344">
                  <c:v>221.111679583203</c:v>
                </c:pt>
                <c:pt idx="1345">
                  <c:v>222.248846975806</c:v>
                </c:pt>
                <c:pt idx="1346">
                  <c:v>223.043151798786</c:v>
                </c:pt>
                <c:pt idx="1347">
                  <c:v>222.734564594359</c:v>
                </c:pt>
                <c:pt idx="1348">
                  <c:v>222.99277224781201</c:v>
                </c:pt>
                <c:pt idx="1349">
                  <c:v>221.31969523897999</c:v>
                </c:pt>
                <c:pt idx="1350">
                  <c:v>220.50841000465701</c:v>
                </c:pt>
                <c:pt idx="1351">
                  <c:v>218.77556405787399</c:v>
                </c:pt>
                <c:pt idx="1352">
                  <c:v>219.43327781902201</c:v>
                </c:pt>
                <c:pt idx="1353">
                  <c:v>220.58554569420801</c:v>
                </c:pt>
                <c:pt idx="1354">
                  <c:v>221.71449541952501</c:v>
                </c:pt>
                <c:pt idx="1355">
                  <c:v>222.84099132252899</c:v>
                </c:pt>
                <c:pt idx="1356">
                  <c:v>223.16700095844101</c:v>
                </c:pt>
                <c:pt idx="1357">
                  <c:v>223.76348296359799</c:v>
                </c:pt>
                <c:pt idx="1358">
                  <c:v>223.97203978878699</c:v>
                </c:pt>
                <c:pt idx="1359">
                  <c:v>223.32590158274499</c:v>
                </c:pt>
                <c:pt idx="1360">
                  <c:v>222.77915587935999</c:v>
                </c:pt>
                <c:pt idx="1361">
                  <c:v>222.16464824395999</c:v>
                </c:pt>
                <c:pt idx="1362">
                  <c:v>223.23095907513201</c:v>
                </c:pt>
                <c:pt idx="1363">
                  <c:v>223.77024074336401</c:v>
                </c:pt>
                <c:pt idx="1364">
                  <c:v>221.897272457811</c:v>
                </c:pt>
                <c:pt idx="1365">
                  <c:v>221.933105394535</c:v>
                </c:pt>
                <c:pt idx="1366">
                  <c:v>220.25450630865501</c:v>
                </c:pt>
                <c:pt idx="1367">
                  <c:v>222.533690616504</c:v>
                </c:pt>
                <c:pt idx="1368">
                  <c:v>221.55709375634501</c:v>
                </c:pt>
                <c:pt idx="1369">
                  <c:v>223.03282415689901</c:v>
                </c:pt>
                <c:pt idx="1370">
                  <c:v>221.52328971649499</c:v>
                </c:pt>
                <c:pt idx="1371">
                  <c:v>221.54946023943501</c:v>
                </c:pt>
                <c:pt idx="1372">
                  <c:v>220.96551988423701</c:v>
                </c:pt>
                <c:pt idx="1373">
                  <c:v>221.13771579063101</c:v>
                </c:pt>
                <c:pt idx="1374">
                  <c:v>219.43837936640901</c:v>
                </c:pt>
                <c:pt idx="1375">
                  <c:v>215.85682788831099</c:v>
                </c:pt>
                <c:pt idx="1376">
                  <c:v>209.081057658567</c:v>
                </c:pt>
                <c:pt idx="1377">
                  <c:v>211.49547375525901</c:v>
                </c:pt>
                <c:pt idx="1378">
                  <c:v>212.25933731040999</c:v>
                </c:pt>
                <c:pt idx="1379">
                  <c:v>210.26792960564001</c:v>
                </c:pt>
                <c:pt idx="1380">
                  <c:v>212.216476986055</c:v>
                </c:pt>
                <c:pt idx="1381">
                  <c:v>209.83125180187301</c:v>
                </c:pt>
                <c:pt idx="1382">
                  <c:v>211.88876911364</c:v>
                </c:pt>
                <c:pt idx="1383">
                  <c:v>213.90866196395299</c:v>
                </c:pt>
                <c:pt idx="1384">
                  <c:v>213.53151474915401</c:v>
                </c:pt>
                <c:pt idx="1385">
                  <c:v>214.46910296544601</c:v>
                </c:pt>
                <c:pt idx="1386">
                  <c:v>215.16394837222299</c:v>
                </c:pt>
                <c:pt idx="1387">
                  <c:v>214.903790945943</c:v>
                </c:pt>
                <c:pt idx="1388">
                  <c:v>216.03694303734201</c:v>
                </c:pt>
                <c:pt idx="1389">
                  <c:v>216.81751006966999</c:v>
                </c:pt>
                <c:pt idx="1390">
                  <c:v>216.95459883153001</c:v>
                </c:pt>
                <c:pt idx="1391">
                  <c:v>217.207219448069</c:v>
                </c:pt>
                <c:pt idx="1392">
                  <c:v>217.65399484788099</c:v>
                </c:pt>
                <c:pt idx="1393">
                  <c:v>219.41477451397401</c:v>
                </c:pt>
                <c:pt idx="1394">
                  <c:v>219.65460927053101</c:v>
                </c:pt>
                <c:pt idx="1395">
                  <c:v>220.06898532654699</c:v>
                </c:pt>
                <c:pt idx="1396">
                  <c:v>220.23366054106299</c:v>
                </c:pt>
                <c:pt idx="1397">
                  <c:v>220.44513714129101</c:v>
                </c:pt>
                <c:pt idx="1398">
                  <c:v>219.586450741438</c:v>
                </c:pt>
                <c:pt idx="1399">
                  <c:v>219.47082950589001</c:v>
                </c:pt>
                <c:pt idx="1400">
                  <c:v>218.82202452639299</c:v>
                </c:pt>
                <c:pt idx="1401">
                  <c:v>220.083471865132</c:v>
                </c:pt>
                <c:pt idx="1402">
                  <c:v>218.56015176891</c:v>
                </c:pt>
                <c:pt idx="1403">
                  <c:v>217.90626819776699</c:v>
                </c:pt>
                <c:pt idx="1404">
                  <c:v>218.78713765929899</c:v>
                </c:pt>
                <c:pt idx="1405">
                  <c:v>219.591508331022</c:v>
                </c:pt>
                <c:pt idx="1406">
                  <c:v>217.49888143261899</c:v>
                </c:pt>
                <c:pt idx="1407">
                  <c:v>217.98039717351099</c:v>
                </c:pt>
                <c:pt idx="1408">
                  <c:v>219.64348550396801</c:v>
                </c:pt>
                <c:pt idx="1409">
                  <c:v>216.84773447899801</c:v>
                </c:pt>
                <c:pt idx="1410">
                  <c:v>218.86587390134301</c:v>
                </c:pt>
                <c:pt idx="1411">
                  <c:v>217.81257116127401</c:v>
                </c:pt>
                <c:pt idx="1412">
                  <c:v>215.42600135670301</c:v>
                </c:pt>
                <c:pt idx="1413">
                  <c:v>213.520093534783</c:v>
                </c:pt>
                <c:pt idx="1414">
                  <c:v>216.103568415909</c:v>
                </c:pt>
                <c:pt idx="1415">
                  <c:v>213.137922919804</c:v>
                </c:pt>
                <c:pt idx="1416">
                  <c:v>213.44793191498701</c:v>
                </c:pt>
                <c:pt idx="1417">
                  <c:v>213.82325292723101</c:v>
                </c:pt>
                <c:pt idx="1418">
                  <c:v>214.08805669341501</c:v>
                </c:pt>
                <c:pt idx="1419">
                  <c:v>211.92623923436099</c:v>
                </c:pt>
                <c:pt idx="1420">
                  <c:v>212.405418862169</c:v>
                </c:pt>
                <c:pt idx="1421">
                  <c:v>214.928278373403</c:v>
                </c:pt>
                <c:pt idx="1422">
                  <c:v>215.264436889465</c:v>
                </c:pt>
                <c:pt idx="1423">
                  <c:v>213.64098189211401</c:v>
                </c:pt>
                <c:pt idx="1424">
                  <c:v>216.59461713927101</c:v>
                </c:pt>
                <c:pt idx="1425">
                  <c:v>214.23739747214501</c:v>
                </c:pt>
                <c:pt idx="1426">
                  <c:v>212.82340043497001</c:v>
                </c:pt>
                <c:pt idx="1427">
                  <c:v>210.24401558331499</c:v>
                </c:pt>
                <c:pt idx="1428">
                  <c:v>211.097508124391</c:v>
                </c:pt>
                <c:pt idx="1429">
                  <c:v>209.11098364324701</c:v>
                </c:pt>
                <c:pt idx="1430">
                  <c:v>206.989814454157</c:v>
                </c:pt>
                <c:pt idx="1431">
                  <c:v>210.75081487634199</c:v>
                </c:pt>
                <c:pt idx="1432">
                  <c:v>213.35462414927099</c:v>
                </c:pt>
                <c:pt idx="1433">
                  <c:v>215.60106770771199</c:v>
                </c:pt>
                <c:pt idx="1434">
                  <c:v>216.643254495939</c:v>
                </c:pt>
                <c:pt idx="1435">
                  <c:v>216.69442235686799</c:v>
                </c:pt>
                <c:pt idx="1436">
                  <c:v>218.544211203846</c:v>
                </c:pt>
                <c:pt idx="1437">
                  <c:v>218.899818117747</c:v>
                </c:pt>
                <c:pt idx="1438">
                  <c:v>221.28964666086901</c:v>
                </c:pt>
                <c:pt idx="1439">
                  <c:v>219.62506376506801</c:v>
                </c:pt>
                <c:pt idx="1440">
                  <c:v>221.157434284755</c:v>
                </c:pt>
                <c:pt idx="1441">
                  <c:v>221.86757505371301</c:v>
                </c:pt>
                <c:pt idx="1442">
                  <c:v>223.21428734525901</c:v>
                </c:pt>
                <c:pt idx="1443">
                  <c:v>222.53541376242899</c:v>
                </c:pt>
                <c:pt idx="1444">
                  <c:v>226.458973075068</c:v>
                </c:pt>
                <c:pt idx="1445">
                  <c:v>228.64244805583201</c:v>
                </c:pt>
                <c:pt idx="1446">
                  <c:v>226.60375836002299</c:v>
                </c:pt>
                <c:pt idx="1447">
                  <c:v>227.06109242440399</c:v>
                </c:pt>
                <c:pt idx="1448">
                  <c:v>226.63712379867101</c:v>
                </c:pt>
                <c:pt idx="1449">
                  <c:v>225.98110925086499</c:v>
                </c:pt>
                <c:pt idx="1450">
                  <c:v>227.087194080118</c:v>
                </c:pt>
                <c:pt idx="1451">
                  <c:v>226.65084889040301</c:v>
                </c:pt>
                <c:pt idx="1452">
                  <c:v>228.931409565943</c:v>
                </c:pt>
                <c:pt idx="1453">
                  <c:v>230.44788054785101</c:v>
                </c:pt>
                <c:pt idx="1454">
                  <c:v>231.24147618492401</c:v>
                </c:pt>
                <c:pt idx="1455">
                  <c:v>229.038674911333</c:v>
                </c:pt>
                <c:pt idx="1456">
                  <c:v>229.50799089629899</c:v>
                </c:pt>
                <c:pt idx="1457">
                  <c:v>228.31134029147199</c:v>
                </c:pt>
                <c:pt idx="1458">
                  <c:v>228.13723368585499</c:v>
                </c:pt>
                <c:pt idx="1459">
                  <c:v>229.936115488209</c:v>
                </c:pt>
                <c:pt idx="1460">
                  <c:v>232.54977277453901</c:v>
                </c:pt>
                <c:pt idx="1461">
                  <c:v>231.27727590908501</c:v>
                </c:pt>
                <c:pt idx="1462">
                  <c:v>231.36359731445299</c:v>
                </c:pt>
                <c:pt idx="1463">
                  <c:v>230.43915394687701</c:v>
                </c:pt>
                <c:pt idx="1464">
                  <c:v>228.99519136299801</c:v>
                </c:pt>
                <c:pt idx="1465">
                  <c:v>230.34204578477801</c:v>
                </c:pt>
                <c:pt idx="1466">
                  <c:v>229.37051628260301</c:v>
                </c:pt>
                <c:pt idx="1467">
                  <c:v>229.348777683165</c:v>
                </c:pt>
                <c:pt idx="1468">
                  <c:v>227.61606605189499</c:v>
                </c:pt>
                <c:pt idx="1469">
                  <c:v>229.85761710672799</c:v>
                </c:pt>
                <c:pt idx="1470">
                  <c:v>225.468216429335</c:v>
                </c:pt>
                <c:pt idx="1471">
                  <c:v>223.030128078242</c:v>
                </c:pt>
                <c:pt idx="1472">
                  <c:v>221.24875027352101</c:v>
                </c:pt>
                <c:pt idx="1473">
                  <c:v>223.97997905664599</c:v>
                </c:pt>
                <c:pt idx="1474">
                  <c:v>229.16113207385499</c:v>
                </c:pt>
                <c:pt idx="1475">
                  <c:v>231.268316331748</c:v>
                </c:pt>
                <c:pt idx="1476">
                  <c:v>233.05950258784699</c:v>
                </c:pt>
                <c:pt idx="1477">
                  <c:v>233.251222597187</c:v>
                </c:pt>
                <c:pt idx="1478">
                  <c:v>233.00281997617</c:v>
                </c:pt>
                <c:pt idx="1479">
                  <c:v>233.296409754645</c:v>
                </c:pt>
                <c:pt idx="1480">
                  <c:v>232.33591073080299</c:v>
                </c:pt>
                <c:pt idx="1481">
                  <c:v>231.048172229372</c:v>
                </c:pt>
                <c:pt idx="1482">
                  <c:v>227.49303304213799</c:v>
                </c:pt>
                <c:pt idx="1483">
                  <c:v>227.531646554188</c:v>
                </c:pt>
                <c:pt idx="1484">
                  <c:v>224.009137733432</c:v>
                </c:pt>
                <c:pt idx="1485">
                  <c:v>223.06012586066799</c:v>
                </c:pt>
                <c:pt idx="1486">
                  <c:v>228.724992997399</c:v>
                </c:pt>
                <c:pt idx="1487">
                  <c:v>232.38737408586101</c:v>
                </c:pt>
                <c:pt idx="1488">
                  <c:v>230.80107075935999</c:v>
                </c:pt>
                <c:pt idx="1489">
                  <c:v>228.123121277027</c:v>
                </c:pt>
                <c:pt idx="1490">
                  <c:v>227.44024655717399</c:v>
                </c:pt>
                <c:pt idx="1491">
                  <c:v>227.367920339823</c:v>
                </c:pt>
                <c:pt idx="1492">
                  <c:v>229.83506821843301</c:v>
                </c:pt>
                <c:pt idx="1493">
                  <c:v>231.56332594729801</c:v>
                </c:pt>
                <c:pt idx="1494">
                  <c:v>233.23841524672301</c:v>
                </c:pt>
                <c:pt idx="1495">
                  <c:v>234.22685433933401</c:v>
                </c:pt>
                <c:pt idx="1496">
                  <c:v>236.408771748569</c:v>
                </c:pt>
                <c:pt idx="1497">
                  <c:v>233.456528498545</c:v>
                </c:pt>
                <c:pt idx="1498">
                  <c:v>233.501921280842</c:v>
                </c:pt>
                <c:pt idx="1499">
                  <c:v>232.130169647184</c:v>
                </c:pt>
                <c:pt idx="1500">
                  <c:v>229.00178601046801</c:v>
                </c:pt>
                <c:pt idx="1501">
                  <c:v>229.44017035387901</c:v>
                </c:pt>
                <c:pt idx="1502">
                  <c:v>224.68209117687601</c:v>
                </c:pt>
                <c:pt idx="1503">
                  <c:v>227.74179904766899</c:v>
                </c:pt>
                <c:pt idx="1504">
                  <c:v>229.26372079729799</c:v>
                </c:pt>
                <c:pt idx="1505">
                  <c:v>229.82437768045199</c:v>
                </c:pt>
                <c:pt idx="1506">
                  <c:v>230.268466770007</c:v>
                </c:pt>
                <c:pt idx="1507">
                  <c:v>229.56338114853199</c:v>
                </c:pt>
                <c:pt idx="1508">
                  <c:v>227.87676367074599</c:v>
                </c:pt>
                <c:pt idx="1509">
                  <c:v>229.62142547529899</c:v>
                </c:pt>
                <c:pt idx="1510">
                  <c:v>229.749451114772</c:v>
                </c:pt>
                <c:pt idx="1511">
                  <c:v>230.301516689305</c:v>
                </c:pt>
                <c:pt idx="1512">
                  <c:v>228.84065721391201</c:v>
                </c:pt>
                <c:pt idx="1513">
                  <c:v>228.95933302843201</c:v>
                </c:pt>
                <c:pt idx="1514">
                  <c:v>229.968504086764</c:v>
                </c:pt>
                <c:pt idx="1515">
                  <c:v>230.635700523118</c:v>
                </c:pt>
                <c:pt idx="1516">
                  <c:v>231.45837522451001</c:v>
                </c:pt>
                <c:pt idx="1517">
                  <c:v>231.319746474243</c:v>
                </c:pt>
                <c:pt idx="1518">
                  <c:v>231.40019218645</c:v>
                </c:pt>
                <c:pt idx="1519">
                  <c:v>230.73651335127201</c:v>
                </c:pt>
                <c:pt idx="1520">
                  <c:v>230.48512550692999</c:v>
                </c:pt>
                <c:pt idx="1521">
                  <c:v>231.743119227519</c:v>
                </c:pt>
                <c:pt idx="1522">
                  <c:v>231.788572573902</c:v>
                </c:pt>
                <c:pt idx="1523">
                  <c:v>231.25195523702499</c:v>
                </c:pt>
                <c:pt idx="1524">
                  <c:v>229.37496481238799</c:v>
                </c:pt>
                <c:pt idx="1525">
                  <c:v>229.391362050195</c:v>
                </c:pt>
                <c:pt idx="1526">
                  <c:v>224.26021005842301</c:v>
                </c:pt>
                <c:pt idx="1527">
                  <c:v>225.17072368626799</c:v>
                </c:pt>
                <c:pt idx="1528">
                  <c:v>221.42894308133901</c:v>
                </c:pt>
                <c:pt idx="1529">
                  <c:v>219.75465479079099</c:v>
                </c:pt>
                <c:pt idx="1530">
                  <c:v>223.03406572065799</c:v>
                </c:pt>
                <c:pt idx="1531">
                  <c:v>221.07516823103401</c:v>
                </c:pt>
                <c:pt idx="1532">
                  <c:v>222.904559680023</c:v>
                </c:pt>
                <c:pt idx="1533">
                  <c:v>221.43727161997501</c:v>
                </c:pt>
                <c:pt idx="1534">
                  <c:v>223.99826306109301</c:v>
                </c:pt>
                <c:pt idx="1535">
                  <c:v>222.437872860168</c:v>
                </c:pt>
                <c:pt idx="1536">
                  <c:v>224.967104299331</c:v>
                </c:pt>
                <c:pt idx="1537">
                  <c:v>225.779782507627</c:v>
                </c:pt>
                <c:pt idx="1538">
                  <c:v>223.70775374785299</c:v>
                </c:pt>
                <c:pt idx="1539">
                  <c:v>236.25419950271899</c:v>
                </c:pt>
                <c:pt idx="1540">
                  <c:v>235.17961972015601</c:v>
                </c:pt>
                <c:pt idx="1541">
                  <c:v>240.38999295507799</c:v>
                </c:pt>
                <c:pt idx="1542">
                  <c:v>244.46698796011799</c:v>
                </c:pt>
                <c:pt idx="1543">
                  <c:v>241.225688446493</c:v>
                </c:pt>
                <c:pt idx="1544">
                  <c:v>243.63193522948399</c:v>
                </c:pt>
                <c:pt idx="1545">
                  <c:v>244.36050262154299</c:v>
                </c:pt>
                <c:pt idx="1546">
                  <c:v>245.49216893916</c:v>
                </c:pt>
                <c:pt idx="1547">
                  <c:v>245.069780352278</c:v>
                </c:pt>
                <c:pt idx="1548">
                  <c:v>244.94050875326599</c:v>
                </c:pt>
                <c:pt idx="1549">
                  <c:v>245.59211140279001</c:v>
                </c:pt>
                <c:pt idx="1550">
                  <c:v>245.86615216889601</c:v>
                </c:pt>
                <c:pt idx="1551">
                  <c:v>244.544804507214</c:v>
                </c:pt>
                <c:pt idx="1552">
                  <c:v>244.97457312100099</c:v>
                </c:pt>
                <c:pt idx="1553">
                  <c:v>244.547078102531</c:v>
                </c:pt>
                <c:pt idx="1554">
                  <c:v>243.85701383959201</c:v>
                </c:pt>
                <c:pt idx="1555">
                  <c:v>242.07169448509401</c:v>
                </c:pt>
                <c:pt idx="1556">
                  <c:v>242.60770178533301</c:v>
                </c:pt>
                <c:pt idx="1557">
                  <c:v>241.51376689316101</c:v>
                </c:pt>
                <c:pt idx="1558">
                  <c:v>242.150658819299</c:v>
                </c:pt>
                <c:pt idx="1559">
                  <c:v>241.03288121412899</c:v>
                </c:pt>
                <c:pt idx="1560">
                  <c:v>240.99527628947601</c:v>
                </c:pt>
                <c:pt idx="1561">
                  <c:v>239.60177628797899</c:v>
                </c:pt>
                <c:pt idx="1562">
                  <c:v>239.69577272596101</c:v>
                </c:pt>
                <c:pt idx="1563">
                  <c:v>240.77314724803</c:v>
                </c:pt>
                <c:pt idx="1564">
                  <c:v>239.95277349347899</c:v>
                </c:pt>
                <c:pt idx="1565">
                  <c:v>241.72538269310201</c:v>
                </c:pt>
                <c:pt idx="1566">
                  <c:v>241.91415655271999</c:v>
                </c:pt>
                <c:pt idx="1567">
                  <c:v>240.54483676247401</c:v>
                </c:pt>
                <c:pt idx="1568">
                  <c:v>239.98782056234799</c:v>
                </c:pt>
                <c:pt idx="1569">
                  <c:v>240.40293608631401</c:v>
                </c:pt>
                <c:pt idx="1570">
                  <c:v>243.018200274598</c:v>
                </c:pt>
                <c:pt idx="1571">
                  <c:v>242.59554940615101</c:v>
                </c:pt>
                <c:pt idx="1572">
                  <c:v>242.28363606120601</c:v>
                </c:pt>
                <c:pt idx="1573">
                  <c:v>241.83826584586799</c:v>
                </c:pt>
                <c:pt idx="1574">
                  <c:v>245.965178356519</c:v>
                </c:pt>
                <c:pt idx="1575">
                  <c:v>246.07949013792199</c:v>
                </c:pt>
                <c:pt idx="1576">
                  <c:v>244.51468510819601</c:v>
                </c:pt>
                <c:pt idx="1577">
                  <c:v>244.637863667126</c:v>
                </c:pt>
                <c:pt idx="1578">
                  <c:v>246.025166106651</c:v>
                </c:pt>
                <c:pt idx="1579">
                  <c:v>245.62459377799399</c:v>
                </c:pt>
                <c:pt idx="1580">
                  <c:v>244.72456506329101</c:v>
                </c:pt>
                <c:pt idx="1581">
                  <c:v>243.420595386869</c:v>
                </c:pt>
                <c:pt idx="1582">
                  <c:v>243.993920909194</c:v>
                </c:pt>
                <c:pt idx="1583">
                  <c:v>244.30290861805901</c:v>
                </c:pt>
                <c:pt idx="1584">
                  <c:v>245.102089338366</c:v>
                </c:pt>
                <c:pt idx="1585">
                  <c:v>243.63519982907599</c:v>
                </c:pt>
                <c:pt idx="1586">
                  <c:v>242.805317513056</c:v>
                </c:pt>
                <c:pt idx="1587">
                  <c:v>242.79016672320799</c:v>
                </c:pt>
                <c:pt idx="1588">
                  <c:v>240.021136670571</c:v>
                </c:pt>
                <c:pt idx="1589">
                  <c:v>238.27418319916001</c:v>
                </c:pt>
                <c:pt idx="1590">
                  <c:v>238.098751509956</c:v>
                </c:pt>
                <c:pt idx="1591">
                  <c:v>238.71670446036501</c:v>
                </c:pt>
                <c:pt idx="1592">
                  <c:v>239.44958704353601</c:v>
                </c:pt>
                <c:pt idx="1593">
                  <c:v>239.55929741968001</c:v>
                </c:pt>
                <c:pt idx="1594">
                  <c:v>239.611867534563</c:v>
                </c:pt>
                <c:pt idx="1595">
                  <c:v>238.728363046879</c:v>
                </c:pt>
                <c:pt idx="1596">
                  <c:v>241.41838773802701</c:v>
                </c:pt>
                <c:pt idx="1597">
                  <c:v>242.07256191909701</c:v>
                </c:pt>
                <c:pt idx="1598">
                  <c:v>243.609374619108</c:v>
                </c:pt>
                <c:pt idx="1599">
                  <c:v>245.50519168286399</c:v>
                </c:pt>
                <c:pt idx="1600">
                  <c:v>246.062090662179</c:v>
                </c:pt>
                <c:pt idx="1601">
                  <c:v>246.89195197613699</c:v>
                </c:pt>
                <c:pt idx="1602">
                  <c:v>246.50295373732601</c:v>
                </c:pt>
                <c:pt idx="1603">
                  <c:v>245.884980761696</c:v>
                </c:pt>
                <c:pt idx="1604">
                  <c:v>245.68600966834299</c:v>
                </c:pt>
                <c:pt idx="1605">
                  <c:v>242.401674487565</c:v>
                </c:pt>
                <c:pt idx="1606">
                  <c:v>242.92522805345399</c:v>
                </c:pt>
                <c:pt idx="1607">
                  <c:v>246.51337173692201</c:v>
                </c:pt>
                <c:pt idx="1608">
                  <c:v>246.32519814554101</c:v>
                </c:pt>
                <c:pt idx="1609">
                  <c:v>245.25266728507401</c:v>
                </c:pt>
                <c:pt idx="1610">
                  <c:v>249.46670318681001</c:v>
                </c:pt>
                <c:pt idx="1611">
                  <c:v>247.30765458100001</c:v>
                </c:pt>
                <c:pt idx="1612">
                  <c:v>246.57760581094001</c:v>
                </c:pt>
                <c:pt idx="1613">
                  <c:v>248.862959352399</c:v>
                </c:pt>
                <c:pt idx="1614">
                  <c:v>250.936852899911</c:v>
                </c:pt>
                <c:pt idx="1615">
                  <c:v>250.61910781960901</c:v>
                </c:pt>
                <c:pt idx="1616">
                  <c:v>247.70982990425</c:v>
                </c:pt>
                <c:pt idx="1617">
                  <c:v>250.87002482702499</c:v>
                </c:pt>
                <c:pt idx="1618">
                  <c:v>250.55443074860901</c:v>
                </c:pt>
                <c:pt idx="1619">
                  <c:v>250.57648096003601</c:v>
                </c:pt>
                <c:pt idx="1620">
                  <c:v>250.88309201695401</c:v>
                </c:pt>
                <c:pt idx="1621">
                  <c:v>251.33963874822001</c:v>
                </c:pt>
                <c:pt idx="1622">
                  <c:v>249.90349723454801</c:v>
                </c:pt>
                <c:pt idx="1623">
                  <c:v>248.720805674655</c:v>
                </c:pt>
                <c:pt idx="1624">
                  <c:v>249.390982938554</c:v>
                </c:pt>
                <c:pt idx="1625">
                  <c:v>252.78670670675501</c:v>
                </c:pt>
                <c:pt idx="1626">
                  <c:v>253.79492095021601</c:v>
                </c:pt>
                <c:pt idx="1627">
                  <c:v>258.72242376142799</c:v>
                </c:pt>
                <c:pt idx="1628">
                  <c:v>258.46782015949901</c:v>
                </c:pt>
                <c:pt idx="1629">
                  <c:v>258.75567149084497</c:v>
                </c:pt>
                <c:pt idx="1630">
                  <c:v>259.72291608395102</c:v>
                </c:pt>
                <c:pt idx="1631">
                  <c:v>261.97702881396401</c:v>
                </c:pt>
                <c:pt idx="1632">
                  <c:v>260.20302566352802</c:v>
                </c:pt>
                <c:pt idx="1633">
                  <c:v>257.827820416603</c:v>
                </c:pt>
                <c:pt idx="1634">
                  <c:v>259.76114374416301</c:v>
                </c:pt>
                <c:pt idx="1635">
                  <c:v>257.591779706968</c:v>
                </c:pt>
                <c:pt idx="1636">
                  <c:v>257.257392201995</c:v>
                </c:pt>
                <c:pt idx="1637">
                  <c:v>255.06542652714</c:v>
                </c:pt>
                <c:pt idx="1638">
                  <c:v>257.20420814311302</c:v>
                </c:pt>
                <c:pt idx="1639">
                  <c:v>256.677628326616</c:v>
                </c:pt>
                <c:pt idx="1640">
                  <c:v>255.658774340858</c:v>
                </c:pt>
                <c:pt idx="1641">
                  <c:v>253.36397035991601</c:v>
                </c:pt>
                <c:pt idx="1642">
                  <c:v>250.21373774083301</c:v>
                </c:pt>
                <c:pt idx="1643">
                  <c:v>244.56972418641499</c:v>
                </c:pt>
                <c:pt idx="1644">
                  <c:v>238.067012021643</c:v>
                </c:pt>
                <c:pt idx="1645">
                  <c:v>235.344824870423</c:v>
                </c:pt>
                <c:pt idx="1646">
                  <c:v>242.39595411197899</c:v>
                </c:pt>
                <c:pt idx="1647">
                  <c:v>246.431605336909</c:v>
                </c:pt>
                <c:pt idx="1648">
                  <c:v>246.54039211074399</c:v>
                </c:pt>
                <c:pt idx="1649">
                  <c:v>244.34086129778601</c:v>
                </c:pt>
                <c:pt idx="1650">
                  <c:v>237.788677066487</c:v>
                </c:pt>
                <c:pt idx="1651">
                  <c:v>243.00847192410799</c:v>
                </c:pt>
                <c:pt idx="1652">
                  <c:v>246.33362778712601</c:v>
                </c:pt>
                <c:pt idx="1653">
                  <c:v>242.670375845721</c:v>
                </c:pt>
                <c:pt idx="1654">
                  <c:v>247.186524455746</c:v>
                </c:pt>
                <c:pt idx="1655">
                  <c:v>242.45257371746899</c:v>
                </c:pt>
                <c:pt idx="1656">
                  <c:v>243.53990565903001</c:v>
                </c:pt>
                <c:pt idx="1657">
                  <c:v>246.233495328098</c:v>
                </c:pt>
                <c:pt idx="1658">
                  <c:v>245.22739692028</c:v>
                </c:pt>
                <c:pt idx="1659">
                  <c:v>247.98367286023799</c:v>
                </c:pt>
                <c:pt idx="1660">
                  <c:v>250.25071895308699</c:v>
                </c:pt>
                <c:pt idx="1661">
                  <c:v>251.304716226463</c:v>
                </c:pt>
                <c:pt idx="1662">
                  <c:v>247.64956619679199</c:v>
                </c:pt>
                <c:pt idx="1663">
                  <c:v>248.01378395611499</c:v>
                </c:pt>
                <c:pt idx="1664">
                  <c:v>243.84736803209</c:v>
                </c:pt>
                <c:pt idx="1665">
                  <c:v>243.866358291924</c:v>
                </c:pt>
                <c:pt idx="1666">
                  <c:v>244.507494099849</c:v>
                </c:pt>
                <c:pt idx="1667">
                  <c:v>246.34540750181199</c:v>
                </c:pt>
                <c:pt idx="1668">
                  <c:v>238.95550767378401</c:v>
                </c:pt>
                <c:pt idx="1669">
                  <c:v>237.503069536835</c:v>
                </c:pt>
                <c:pt idx="1670">
                  <c:v>241.04046247009401</c:v>
                </c:pt>
                <c:pt idx="1671">
                  <c:v>241.3392011727</c:v>
                </c:pt>
                <c:pt idx="1672">
                  <c:v>246.29714476332001</c:v>
                </c:pt>
                <c:pt idx="1673">
                  <c:v>249.88305880927501</c:v>
                </c:pt>
                <c:pt idx="1674">
                  <c:v>247.57995706016001</c:v>
                </c:pt>
                <c:pt idx="1675">
                  <c:v>248.37782002318099</c:v>
                </c:pt>
                <c:pt idx="1676">
                  <c:v>252.589410405743</c:v>
                </c:pt>
                <c:pt idx="1677">
                  <c:v>252.396395106439</c:v>
                </c:pt>
                <c:pt idx="1678">
                  <c:v>252.59648712379899</c:v>
                </c:pt>
                <c:pt idx="1679">
                  <c:v>250.69630358482499</c:v>
                </c:pt>
                <c:pt idx="1680">
                  <c:v>249.067746551667</c:v>
                </c:pt>
                <c:pt idx="1681">
                  <c:v>251.18821339273001</c:v>
                </c:pt>
                <c:pt idx="1682">
                  <c:v>254.70581749937801</c:v>
                </c:pt>
                <c:pt idx="1683">
                  <c:v>255.475459552101</c:v>
                </c:pt>
                <c:pt idx="1684">
                  <c:v>253.40955704497199</c:v>
                </c:pt>
                <c:pt idx="1685">
                  <c:v>254.04581597873101</c:v>
                </c:pt>
                <c:pt idx="1686">
                  <c:v>262.284956651328</c:v>
                </c:pt>
                <c:pt idx="1687">
                  <c:v>260.056126496611</c:v>
                </c:pt>
                <c:pt idx="1688">
                  <c:v>258.45994096730601</c:v>
                </c:pt>
                <c:pt idx="1689">
                  <c:v>257.167780310772</c:v>
                </c:pt>
                <c:pt idx="1690">
                  <c:v>257.25232728611098</c:v>
                </c:pt>
                <c:pt idx="1691">
                  <c:v>257.31785518483298</c:v>
                </c:pt>
                <c:pt idx="1692">
                  <c:v>256.32855647294002</c:v>
                </c:pt>
                <c:pt idx="1693">
                  <c:v>257.24277037105799</c:v>
                </c:pt>
                <c:pt idx="1694">
                  <c:v>256.06202272295099</c:v>
                </c:pt>
                <c:pt idx="1695">
                  <c:v>254.48501696045901</c:v>
                </c:pt>
                <c:pt idx="1696">
                  <c:v>255.147200741874</c:v>
                </c:pt>
                <c:pt idx="1697">
                  <c:v>249.542372639381</c:v>
                </c:pt>
                <c:pt idx="1698">
                  <c:v>247.993719660598</c:v>
                </c:pt>
                <c:pt idx="1699">
                  <c:v>248.625465593125</c:v>
                </c:pt>
                <c:pt idx="1700">
                  <c:v>248.522048509283</c:v>
                </c:pt>
                <c:pt idx="1701">
                  <c:v>243.72716883544399</c:v>
                </c:pt>
                <c:pt idx="1702">
                  <c:v>241.87660340059199</c:v>
                </c:pt>
                <c:pt idx="1703">
                  <c:v>246.14667475744201</c:v>
                </c:pt>
                <c:pt idx="1704">
                  <c:v>243.65237121265699</c:v>
                </c:pt>
                <c:pt idx="1705">
                  <c:v>247.83315743129501</c:v>
                </c:pt>
                <c:pt idx="1706">
                  <c:v>249.96245148786201</c:v>
                </c:pt>
                <c:pt idx="1707">
                  <c:v>248.38361170809401</c:v>
                </c:pt>
                <c:pt idx="1708">
                  <c:v>251.70361229752001</c:v>
                </c:pt>
                <c:pt idx="1709">
                  <c:v>252.810112772232</c:v>
                </c:pt>
                <c:pt idx="1710">
                  <c:v>254.68977290084501</c:v>
                </c:pt>
                <c:pt idx="1711">
                  <c:v>255.91748018275899</c:v>
                </c:pt>
                <c:pt idx="1712">
                  <c:v>252.833774769813</c:v>
                </c:pt>
                <c:pt idx="1713">
                  <c:v>254.99836303579201</c:v>
                </c:pt>
                <c:pt idx="1714">
                  <c:v>252.74589286239501</c:v>
                </c:pt>
                <c:pt idx="1715">
                  <c:v>249.450304972163</c:v>
                </c:pt>
                <c:pt idx="1716">
                  <c:v>255.21898969717401</c:v>
                </c:pt>
                <c:pt idx="1717">
                  <c:v>258.32378215721502</c:v>
                </c:pt>
                <c:pt idx="1718">
                  <c:v>258.78406530183798</c:v>
                </c:pt>
                <c:pt idx="1719">
                  <c:v>257.25778098435302</c:v>
                </c:pt>
                <c:pt idx="1720">
                  <c:v>257.708782194408</c:v>
                </c:pt>
                <c:pt idx="1721">
                  <c:v>253.59297586719899</c:v>
                </c:pt>
                <c:pt idx="1722">
                  <c:v>256.07874817902899</c:v>
                </c:pt>
                <c:pt idx="1723">
                  <c:v>258.351368121451</c:v>
                </c:pt>
                <c:pt idx="1724">
                  <c:v>262.25104467064801</c:v>
                </c:pt>
                <c:pt idx="1725">
                  <c:v>258.69938645308599</c:v>
                </c:pt>
                <c:pt idx="1726">
                  <c:v>255.11625102877699</c:v>
                </c:pt>
                <c:pt idx="1727">
                  <c:v>258.52039222806201</c:v>
                </c:pt>
                <c:pt idx="1728">
                  <c:v>261.38571136237999</c:v>
                </c:pt>
                <c:pt idx="1729">
                  <c:v>265.01716960084701</c:v>
                </c:pt>
                <c:pt idx="1730">
                  <c:v>264.12253499714001</c:v>
                </c:pt>
                <c:pt idx="1731">
                  <c:v>263.31817507065801</c:v>
                </c:pt>
                <c:pt idx="1732">
                  <c:v>265.974031849021</c:v>
                </c:pt>
                <c:pt idx="1733">
                  <c:v>264.29458828487998</c:v>
                </c:pt>
                <c:pt idx="1734">
                  <c:v>261.16440433187302</c:v>
                </c:pt>
                <c:pt idx="1735">
                  <c:v>258.202180218195</c:v>
                </c:pt>
                <c:pt idx="1736">
                  <c:v>259.02212562836598</c:v>
                </c:pt>
                <c:pt idx="1737">
                  <c:v>258.66048770372902</c:v>
                </c:pt>
                <c:pt idx="1738">
                  <c:v>251.175497865235</c:v>
                </c:pt>
                <c:pt idx="1739">
                  <c:v>249.789043322911</c:v>
                </c:pt>
                <c:pt idx="1740">
                  <c:v>251.313106794444</c:v>
                </c:pt>
                <c:pt idx="1741">
                  <c:v>254.060920368674</c:v>
                </c:pt>
                <c:pt idx="1742">
                  <c:v>248.11996745110099</c:v>
                </c:pt>
                <c:pt idx="1743">
                  <c:v>249.99919142061199</c:v>
                </c:pt>
                <c:pt idx="1744">
                  <c:v>245.43317414698299</c:v>
                </c:pt>
                <c:pt idx="1745">
                  <c:v>247.861962003548</c:v>
                </c:pt>
                <c:pt idx="1746">
                  <c:v>246.00300697755401</c:v>
                </c:pt>
                <c:pt idx="1747">
                  <c:v>246.41079864292001</c:v>
                </c:pt>
                <c:pt idx="1748">
                  <c:v>251.87287621837399</c:v>
                </c:pt>
                <c:pt idx="1749">
                  <c:v>247.943049499696</c:v>
                </c:pt>
                <c:pt idx="1750">
                  <c:v>252.53291827788499</c:v>
                </c:pt>
                <c:pt idx="1751">
                  <c:v>251.536993659638</c:v>
                </c:pt>
                <c:pt idx="1752">
                  <c:v>254.75804425496801</c:v>
                </c:pt>
                <c:pt idx="1753">
                  <c:v>261.16909902536202</c:v>
                </c:pt>
                <c:pt idx="1754">
                  <c:v>261.05069526080803</c:v>
                </c:pt>
                <c:pt idx="1755">
                  <c:v>256.99790586486</c:v>
                </c:pt>
                <c:pt idx="1756">
                  <c:v>252.19076440575</c:v>
                </c:pt>
                <c:pt idx="1757">
                  <c:v>248.16078569124201</c:v>
                </c:pt>
                <c:pt idx="1758">
                  <c:v>248.62069617136899</c:v>
                </c:pt>
                <c:pt idx="1759">
                  <c:v>246.80888100618</c:v>
                </c:pt>
              </c:numCache>
            </c:numRef>
          </c:val>
          <c:smooth val="0"/>
        </c:ser>
        <c:dLbls>
          <c:showLegendKey val="0"/>
          <c:showVal val="0"/>
          <c:showCatName val="0"/>
          <c:showSerName val="0"/>
          <c:showPercent val="0"/>
          <c:showBubbleSize val="0"/>
        </c:dLbls>
        <c:marker val="1"/>
        <c:smooth val="0"/>
        <c:axId val="323340544"/>
        <c:axId val="323351296"/>
      </c:lineChart>
      <c:dateAx>
        <c:axId val="323340544"/>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323351296"/>
        <c:crosses val="autoZero"/>
        <c:auto val="1"/>
        <c:lblOffset val="100"/>
        <c:baseTimeUnit val="days"/>
        <c:majorUnit val="1"/>
        <c:majorTimeUnit val="years"/>
        <c:minorUnit val="2"/>
        <c:minorTimeUnit val="months"/>
      </c:dateAx>
      <c:valAx>
        <c:axId val="323351296"/>
        <c:scaling>
          <c:orientation val="minMax"/>
          <c:min val="0"/>
        </c:scaling>
        <c:delete val="0"/>
        <c:axPos val="l"/>
        <c:majorGridlines>
          <c:spPr>
            <a:ln w="3175">
              <a:noFill/>
              <a:prstDash val="sysDash"/>
            </a:ln>
          </c:spPr>
        </c:majorGridlines>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323340544"/>
        <c:crosses val="autoZero"/>
        <c:crossBetween val="between"/>
        <c:dispUnits>
          <c:builtInUnit val="hundreds"/>
        </c:dispUnits>
      </c:valAx>
      <c:spPr>
        <a:noFill/>
        <a:ln w="25400">
          <a:noFill/>
        </a:ln>
      </c:spPr>
    </c:plotArea>
    <c:legend>
      <c:legendPos val="b"/>
      <c:layout>
        <c:manualLayout>
          <c:xMode val="edge"/>
          <c:yMode val="edge"/>
          <c:x val="0.1411111111111111"/>
          <c:y val="0.91047053700453207"/>
          <c:w val="0.70916504629629629"/>
          <c:h val="8.9529528222687879E-2"/>
        </c:manualLayout>
      </c:layout>
      <c:overlay val="0"/>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332010582010528E-3"/>
          <c:y val="1.2234629170113042E-3"/>
          <c:w val="0.59332010582010586"/>
          <c:h val="0.92752274607113316"/>
        </c:manualLayout>
      </c:layout>
      <c:doughnutChart>
        <c:varyColors val="1"/>
        <c:ser>
          <c:idx val="0"/>
          <c:order val="0"/>
          <c:dPt>
            <c:idx val="0"/>
            <c:bubble3D val="0"/>
            <c:spPr>
              <a:solidFill>
                <a:srgbClr val="9B2B39"/>
              </a:solidFill>
            </c:spPr>
          </c:dPt>
          <c:dPt>
            <c:idx val="1"/>
            <c:bubble3D val="0"/>
            <c:spPr>
              <a:solidFill>
                <a:srgbClr val="FFC800"/>
              </a:solidFill>
            </c:spPr>
          </c:dPt>
          <c:dPt>
            <c:idx val="2"/>
            <c:bubble3D val="0"/>
            <c:spPr>
              <a:solidFill>
                <a:srgbClr val="7F7F7F"/>
              </a:solidFill>
            </c:spPr>
          </c:dPt>
          <c:dPt>
            <c:idx val="3"/>
            <c:bubble3D val="0"/>
            <c:spPr>
              <a:solidFill>
                <a:srgbClr val="004682"/>
              </a:solidFill>
            </c:spPr>
          </c:dPt>
          <c:dLbls>
            <c:dLbl>
              <c:idx val="1"/>
              <c:spPr/>
              <c:txPr>
                <a:bodyPr/>
                <a:lstStyle/>
                <a:p>
                  <a:pPr>
                    <a:defRPr sz="1200">
                      <a:solidFill>
                        <a:sysClr val="windowText" lastClr="000000"/>
                      </a:solidFill>
                      <a:latin typeface="Arial" pitchFamily="34" charset="0"/>
                      <a:cs typeface="Arial" pitchFamily="34" charset="0"/>
                    </a:defRPr>
                  </a:pPr>
                  <a:endParaRPr lang="en-US"/>
                </a:p>
              </c:txPr>
              <c:showLegendKey val="0"/>
              <c:showVal val="1"/>
              <c:showCatName val="0"/>
              <c:showSerName val="0"/>
              <c:showPercent val="0"/>
              <c:showBubbleSize val="0"/>
            </c:dLbl>
            <c:txPr>
              <a:bodyPr/>
              <a:lstStyle/>
              <a:p>
                <a:pPr>
                  <a:defRPr sz="1200">
                    <a:solidFill>
                      <a:schemeClr val="bg1"/>
                    </a:solidFill>
                    <a:latin typeface="Arial" pitchFamily="34" charset="0"/>
                    <a:cs typeface="Arial" pitchFamily="34" charset="0"/>
                  </a:defRPr>
                </a:pPr>
                <a:endParaRPr lang="en-US"/>
              </a:p>
            </c:txPr>
            <c:showLegendKey val="0"/>
            <c:showVal val="1"/>
            <c:showCatName val="0"/>
            <c:showSerName val="0"/>
            <c:showPercent val="0"/>
            <c:showBubbleSize val="0"/>
            <c:showLeaderLines val="1"/>
          </c:dLbls>
          <c:cat>
            <c:strRef>
              <c:f>Graphs!$C$47:$C$50</c:f>
              <c:strCache>
                <c:ptCount val="4"/>
                <c:pt idx="0">
                  <c:v>Nestle</c:v>
                </c:pt>
                <c:pt idx="1">
                  <c:v>Mead Johnson Nutrition</c:v>
                </c:pt>
                <c:pt idx="2">
                  <c:v>Danone</c:v>
                </c:pt>
                <c:pt idx="3">
                  <c:v>Others</c:v>
                </c:pt>
              </c:strCache>
            </c:strRef>
          </c:cat>
          <c:val>
            <c:numRef>
              <c:f>Graphs!$D$47:$D$50</c:f>
              <c:numCache>
                <c:formatCode>0%</c:formatCode>
                <c:ptCount val="4"/>
                <c:pt idx="0">
                  <c:v>0.17</c:v>
                </c:pt>
                <c:pt idx="1">
                  <c:v>0.15</c:v>
                </c:pt>
                <c:pt idx="2">
                  <c:v>0.13</c:v>
                </c:pt>
                <c:pt idx="3">
                  <c:v>0.55000000000000004</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61418584656084652"/>
          <c:y val="0.21067135373586987"/>
          <c:w val="0.2710213844797178"/>
          <c:h val="0.56990350151640479"/>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4070105820105819E-2"/>
          <c:y val="1.2234629170113059E-3"/>
          <c:w val="0.59332010582010586"/>
          <c:h val="0.92752274607113316"/>
        </c:manualLayout>
      </c:layout>
      <c:doughnutChart>
        <c:varyColors val="1"/>
        <c:ser>
          <c:idx val="0"/>
          <c:order val="0"/>
          <c:dPt>
            <c:idx val="0"/>
            <c:bubble3D val="0"/>
            <c:spPr>
              <a:solidFill>
                <a:srgbClr val="9B2B39"/>
              </a:solidFill>
            </c:spPr>
          </c:dPt>
          <c:dPt>
            <c:idx val="1"/>
            <c:bubble3D val="0"/>
            <c:spPr>
              <a:solidFill>
                <a:srgbClr val="9B2B39"/>
              </a:solidFill>
            </c:spPr>
          </c:dPt>
          <c:dPt>
            <c:idx val="2"/>
            <c:bubble3D val="0"/>
            <c:spPr>
              <a:solidFill>
                <a:srgbClr val="FFC800"/>
              </a:solidFill>
            </c:spPr>
          </c:dPt>
          <c:dPt>
            <c:idx val="3"/>
            <c:bubble3D val="0"/>
            <c:spPr>
              <a:solidFill>
                <a:srgbClr val="7F7F7F"/>
              </a:solidFill>
            </c:spPr>
          </c:dPt>
          <c:dPt>
            <c:idx val="4"/>
            <c:bubble3D val="0"/>
            <c:spPr>
              <a:solidFill>
                <a:srgbClr val="004682"/>
              </a:solidFill>
            </c:spPr>
          </c:dPt>
          <c:dPt>
            <c:idx val="5"/>
            <c:bubble3D val="0"/>
            <c:spPr>
              <a:solidFill>
                <a:srgbClr val="46B5D3"/>
              </a:solidFill>
              <a:ln>
                <a:solidFill>
                  <a:srgbClr val="46B5D3"/>
                </a:solidFill>
              </a:ln>
            </c:spPr>
          </c:dPt>
          <c:dLbls>
            <c:dLbl>
              <c:idx val="2"/>
              <c:spPr/>
              <c:txPr>
                <a:bodyPr/>
                <a:lstStyle/>
                <a:p>
                  <a:pPr>
                    <a:defRPr sz="1200">
                      <a:solidFill>
                        <a:sysClr val="windowText" lastClr="000000"/>
                      </a:solidFill>
                      <a:latin typeface="Arial" pitchFamily="34" charset="0"/>
                      <a:cs typeface="Arial" pitchFamily="34" charset="0"/>
                    </a:defRPr>
                  </a:pPr>
                  <a:endParaRPr lang="en-US"/>
                </a:p>
              </c:txPr>
              <c:showLegendKey val="0"/>
              <c:showVal val="1"/>
              <c:showCatName val="0"/>
              <c:showSerName val="0"/>
              <c:showPercent val="0"/>
              <c:showBubbleSize val="0"/>
            </c:dLbl>
            <c:txPr>
              <a:bodyPr/>
              <a:lstStyle/>
              <a:p>
                <a:pPr>
                  <a:defRPr sz="1200">
                    <a:solidFill>
                      <a:schemeClr val="bg1"/>
                    </a:solidFill>
                    <a:latin typeface="Arial" pitchFamily="34" charset="0"/>
                    <a:cs typeface="Arial" pitchFamily="34" charset="0"/>
                  </a:defRPr>
                </a:pPr>
                <a:endParaRPr lang="en-US"/>
              </a:p>
            </c:txPr>
            <c:showLegendKey val="0"/>
            <c:showVal val="1"/>
            <c:showCatName val="0"/>
            <c:showSerName val="0"/>
            <c:showPercent val="0"/>
            <c:showBubbleSize val="0"/>
            <c:showLeaderLines val="1"/>
          </c:dLbls>
          <c:cat>
            <c:strRef>
              <c:f>Graphs!$H$47:$H$52</c:f>
              <c:strCache>
                <c:ptCount val="6"/>
                <c:pt idx="0">
                  <c:v>Nestle Before Pfizer Nutrition</c:v>
                </c:pt>
                <c:pt idx="1">
                  <c:v>Nestle Post Acquisition</c:v>
                </c:pt>
                <c:pt idx="2">
                  <c:v>Danone</c:v>
                </c:pt>
                <c:pt idx="3">
                  <c:v>Mead Johnson Nutrition</c:v>
                </c:pt>
                <c:pt idx="4">
                  <c:v>Abbot Laboratories</c:v>
                </c:pt>
                <c:pt idx="5">
                  <c:v>Others</c:v>
                </c:pt>
              </c:strCache>
            </c:strRef>
          </c:cat>
          <c:val>
            <c:numRef>
              <c:f>Graphs!$I$47:$I$52</c:f>
              <c:numCache>
                <c:formatCode>0%</c:formatCode>
                <c:ptCount val="6"/>
                <c:pt idx="0">
                  <c:v>2.3E-2</c:v>
                </c:pt>
                <c:pt idx="1">
                  <c:v>7.3999999999999982E-2</c:v>
                </c:pt>
                <c:pt idx="2">
                  <c:v>9.8000000000000004E-2</c:v>
                </c:pt>
                <c:pt idx="3">
                  <c:v>0.11700000000000001</c:v>
                </c:pt>
                <c:pt idx="4">
                  <c:v>7.1999999999999995E-2</c:v>
                </c:pt>
                <c:pt idx="5">
                  <c:v>0.61599999999999999</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66546384479717813"/>
          <c:y val="8.1326164874551965E-2"/>
          <c:w val="0.33453615520282187"/>
          <c:h val="0.85485525227460712"/>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315739574907939E-2"/>
          <c:y val="0.10126044711538335"/>
          <c:w val="0.61487751531058621"/>
          <c:h val="0.81265424466334157"/>
        </c:manualLayout>
      </c:layout>
      <c:doughnutChart>
        <c:varyColors val="1"/>
        <c:ser>
          <c:idx val="0"/>
          <c:order val="0"/>
          <c:dPt>
            <c:idx val="0"/>
            <c:bubble3D val="0"/>
            <c:spPr>
              <a:solidFill>
                <a:srgbClr val="9B2B39"/>
              </a:solidFill>
            </c:spPr>
          </c:dPt>
          <c:dPt>
            <c:idx val="1"/>
            <c:bubble3D val="0"/>
            <c:spPr>
              <a:solidFill>
                <a:srgbClr val="FFC800"/>
              </a:solidFill>
            </c:spPr>
          </c:dPt>
          <c:dPt>
            <c:idx val="2"/>
            <c:bubble3D val="0"/>
            <c:spPr>
              <a:solidFill>
                <a:srgbClr val="7F7F7F"/>
              </a:solidFill>
            </c:spPr>
          </c:dPt>
          <c:dPt>
            <c:idx val="3"/>
            <c:bubble3D val="0"/>
            <c:spPr>
              <a:solidFill>
                <a:srgbClr val="004682"/>
              </a:solidFill>
            </c:spPr>
          </c:dPt>
          <c:dPt>
            <c:idx val="4"/>
            <c:bubble3D val="0"/>
            <c:spPr>
              <a:solidFill>
                <a:srgbClr val="46B5D3"/>
              </a:solidFill>
            </c:spPr>
          </c:dPt>
          <c:dPt>
            <c:idx val="5"/>
            <c:bubble3D val="0"/>
            <c:spPr>
              <a:solidFill>
                <a:srgbClr val="86AA6D"/>
              </a:solidFill>
            </c:spPr>
          </c:dPt>
          <c:dPt>
            <c:idx val="6"/>
            <c:bubble3D val="0"/>
            <c:spPr>
              <a:solidFill>
                <a:srgbClr val="E46C0A"/>
              </a:solidFill>
            </c:spPr>
          </c:dPt>
          <c:dLbls>
            <c:dLbl>
              <c:idx val="1"/>
              <c:spPr/>
              <c:txPr>
                <a:bodyPr/>
                <a:lstStyle/>
                <a:p>
                  <a:pPr>
                    <a:defRPr sz="1200">
                      <a:solidFill>
                        <a:schemeClr val="tx1"/>
                      </a:solidFill>
                      <a:latin typeface="Arial" pitchFamily="34" charset="0"/>
                      <a:cs typeface="Arial" pitchFamily="34" charset="0"/>
                    </a:defRPr>
                  </a:pPr>
                  <a:endParaRPr lang="en-US"/>
                </a:p>
              </c:txPr>
              <c:showLegendKey val="0"/>
              <c:showVal val="0"/>
              <c:showCatName val="0"/>
              <c:showSerName val="0"/>
              <c:showPercent val="1"/>
              <c:showBubbleSize val="0"/>
            </c:dLbl>
            <c:txPr>
              <a:bodyPr/>
              <a:lstStyle/>
              <a:p>
                <a:pPr>
                  <a:defRPr sz="1200">
                    <a:solidFill>
                      <a:schemeClr val="bg1"/>
                    </a:solidFill>
                    <a:latin typeface="Arial" pitchFamily="34" charset="0"/>
                    <a:cs typeface="Arial" pitchFamily="34" charset="0"/>
                  </a:defRPr>
                </a:pPr>
                <a:endParaRPr lang="en-US"/>
              </a:p>
            </c:txPr>
            <c:showLegendKey val="0"/>
            <c:showVal val="0"/>
            <c:showCatName val="0"/>
            <c:showSerName val="0"/>
            <c:showPercent val="1"/>
            <c:showBubbleSize val="0"/>
            <c:showLeaderLines val="1"/>
          </c:dLbls>
          <c:cat>
            <c:strRef>
              <c:f>Graphs!$B$77:$B$83</c:f>
              <c:strCache>
                <c:ptCount val="7"/>
                <c:pt idx="0">
                  <c:v>China</c:v>
                </c:pt>
                <c:pt idx="1">
                  <c:v>United States</c:v>
                </c:pt>
                <c:pt idx="2">
                  <c:v>Europe &amp; Canada</c:v>
                </c:pt>
                <c:pt idx="3">
                  <c:v>Mexico</c:v>
                </c:pt>
                <c:pt idx="4">
                  <c:v>Other Latin America</c:v>
                </c:pt>
                <c:pt idx="5">
                  <c:v>Other Asia</c:v>
                </c:pt>
                <c:pt idx="6">
                  <c:v>ROW (Australia, ME, Africa)</c:v>
                </c:pt>
              </c:strCache>
            </c:strRef>
          </c:cat>
          <c:val>
            <c:numRef>
              <c:f>Graphs!$C$77:$C$83</c:f>
              <c:numCache>
                <c:formatCode>General</c:formatCode>
                <c:ptCount val="7"/>
                <c:pt idx="0">
                  <c:v>0.30430083757030923</c:v>
                </c:pt>
                <c:pt idx="1">
                  <c:v>0.26588558936948886</c:v>
                </c:pt>
                <c:pt idx="2">
                  <c:v>4.7331319234642504E-2</c:v>
                </c:pt>
                <c:pt idx="3">
                  <c:v>6.9068847788175763E-2</c:v>
                </c:pt>
                <c:pt idx="4">
                  <c:v>0.12182840861641243</c:v>
                </c:pt>
                <c:pt idx="5" formatCode="0.000">
                  <c:v>6.624739026846461E-3</c:v>
                </c:pt>
                <c:pt idx="6">
                  <c:v>0.18596025839412469</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69381580314508884"/>
          <c:y val="0.10083997396219999"/>
          <c:w val="0.2970046214102755"/>
          <c:h val="0.79903485643601169"/>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689453591028391E-2"/>
          <c:y val="0.11127296407556217"/>
          <c:w val="0.5896249900580609"/>
          <c:h val="0.77927918812941221"/>
        </c:manualLayout>
      </c:layout>
      <c:doughnutChart>
        <c:varyColors val="1"/>
        <c:ser>
          <c:idx val="0"/>
          <c:order val="0"/>
          <c:dPt>
            <c:idx val="0"/>
            <c:bubble3D val="0"/>
            <c:spPr>
              <a:solidFill>
                <a:srgbClr val="9B2B39"/>
              </a:solidFill>
            </c:spPr>
          </c:dPt>
          <c:dPt>
            <c:idx val="1"/>
            <c:bubble3D val="0"/>
            <c:spPr>
              <a:solidFill>
                <a:srgbClr val="FFC800"/>
              </a:solidFill>
            </c:spPr>
          </c:dPt>
          <c:dPt>
            <c:idx val="2"/>
            <c:bubble3D val="0"/>
            <c:spPr>
              <a:solidFill>
                <a:srgbClr val="7F7F7F"/>
              </a:solidFill>
            </c:spPr>
          </c:dPt>
          <c:dLbls>
            <c:dLbl>
              <c:idx val="1"/>
              <c:spPr/>
              <c:txPr>
                <a:bodyPr/>
                <a:lstStyle/>
                <a:p>
                  <a:pPr>
                    <a:defRPr sz="1200">
                      <a:solidFill>
                        <a:schemeClr val="tx1"/>
                      </a:solidFill>
                      <a:latin typeface="Arial" pitchFamily="34" charset="0"/>
                      <a:cs typeface="Arial" pitchFamily="34" charset="0"/>
                    </a:defRPr>
                  </a:pPr>
                  <a:endParaRPr lang="en-US"/>
                </a:p>
              </c:txPr>
              <c:showLegendKey val="0"/>
              <c:showVal val="0"/>
              <c:showCatName val="0"/>
              <c:showSerName val="0"/>
              <c:showPercent val="1"/>
              <c:showBubbleSize val="0"/>
            </c:dLbl>
            <c:txPr>
              <a:bodyPr/>
              <a:lstStyle/>
              <a:p>
                <a:pPr>
                  <a:defRPr sz="1200">
                    <a:solidFill>
                      <a:schemeClr val="bg1"/>
                    </a:solidFill>
                    <a:latin typeface="Arial" pitchFamily="34" charset="0"/>
                    <a:cs typeface="Arial" pitchFamily="34" charset="0"/>
                  </a:defRPr>
                </a:pPr>
                <a:endParaRPr lang="en-US"/>
              </a:p>
            </c:txPr>
            <c:showLegendKey val="0"/>
            <c:showVal val="0"/>
            <c:showCatName val="0"/>
            <c:showSerName val="0"/>
            <c:showPercent val="1"/>
            <c:showBubbleSize val="0"/>
            <c:showLeaderLines val="1"/>
          </c:dLbls>
          <c:cat>
            <c:strRef>
              <c:f>Graphs!$G$106:$G$108</c:f>
              <c:strCache>
                <c:ptCount val="3"/>
                <c:pt idx="0">
                  <c:v>  Infant Formula</c:v>
                </c:pt>
                <c:pt idx="1">
                  <c:v>  Children's Nutrition</c:v>
                </c:pt>
                <c:pt idx="2">
                  <c:v>  Other Nutitional Products</c:v>
                </c:pt>
              </c:strCache>
            </c:strRef>
          </c:cat>
          <c:val>
            <c:numRef>
              <c:f>Graphs!$H$106:$H$108</c:f>
              <c:numCache>
                <c:formatCode>0.0%</c:formatCode>
                <c:ptCount val="3"/>
                <c:pt idx="0">
                  <c:v>0.59123621447694796</c:v>
                </c:pt>
                <c:pt idx="1">
                  <c:v>0.39130007614275503</c:v>
                </c:pt>
                <c:pt idx="2">
                  <c:v>1.7463709380296202E-2</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69381580314508884"/>
          <c:y val="0.10083997396219999"/>
          <c:w val="0.2970046214102755"/>
          <c:h val="0.79903485643601169"/>
        </c:manualLayout>
      </c:layout>
      <c:overlay val="0"/>
      <c:txPr>
        <a:bodyPr/>
        <a:lstStyle/>
        <a:p>
          <a:pPr>
            <a:defRPr sz="1200">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0506951937130305E-2"/>
          <c:y val="2.0916948363459708E-2"/>
          <c:w val="0.87801769373842875"/>
          <c:h val="0.7645728097217811"/>
        </c:manualLayout>
      </c:layout>
      <c:lineChart>
        <c:grouping val="standard"/>
        <c:varyColors val="0"/>
        <c:ser>
          <c:idx val="1"/>
          <c:order val="0"/>
          <c:tx>
            <c:v>MJN</c:v>
          </c:tx>
          <c:marker>
            <c:symbol val="none"/>
          </c:marker>
          <c:cat>
            <c:numRef>
              <c:f>'C:\Users\Valay\Downloads\[Charts (16).xls]1 - Chart Data'!$A$2:$A$1306</c:f>
              <c:numCache>
                <c:formatCode>General</c:formatCode>
                <c:ptCount val="1305"/>
                <c:pt idx="0">
                  <c:v>40609</c:v>
                </c:pt>
                <c:pt idx="1">
                  <c:v>40610</c:v>
                </c:pt>
                <c:pt idx="2">
                  <c:v>40611</c:v>
                </c:pt>
                <c:pt idx="3">
                  <c:v>40612</c:v>
                </c:pt>
                <c:pt idx="4">
                  <c:v>40613</c:v>
                </c:pt>
                <c:pt idx="5">
                  <c:v>40616</c:v>
                </c:pt>
                <c:pt idx="6">
                  <c:v>40617</c:v>
                </c:pt>
                <c:pt idx="7">
                  <c:v>40618</c:v>
                </c:pt>
                <c:pt idx="8">
                  <c:v>40619</c:v>
                </c:pt>
                <c:pt idx="9">
                  <c:v>40620</c:v>
                </c:pt>
                <c:pt idx="10">
                  <c:v>40623</c:v>
                </c:pt>
                <c:pt idx="11">
                  <c:v>40624</c:v>
                </c:pt>
                <c:pt idx="12">
                  <c:v>40625</c:v>
                </c:pt>
                <c:pt idx="13">
                  <c:v>40626</c:v>
                </c:pt>
                <c:pt idx="14">
                  <c:v>40627</c:v>
                </c:pt>
                <c:pt idx="15">
                  <c:v>40630</c:v>
                </c:pt>
                <c:pt idx="16">
                  <c:v>40631</c:v>
                </c:pt>
                <c:pt idx="17">
                  <c:v>40632</c:v>
                </c:pt>
                <c:pt idx="18">
                  <c:v>40633</c:v>
                </c:pt>
                <c:pt idx="19">
                  <c:v>40634</c:v>
                </c:pt>
                <c:pt idx="20">
                  <c:v>40637</c:v>
                </c:pt>
                <c:pt idx="21">
                  <c:v>40638</c:v>
                </c:pt>
                <c:pt idx="22">
                  <c:v>40639</c:v>
                </c:pt>
                <c:pt idx="23">
                  <c:v>40640</c:v>
                </c:pt>
                <c:pt idx="24">
                  <c:v>40641</c:v>
                </c:pt>
                <c:pt idx="25">
                  <c:v>40644</c:v>
                </c:pt>
                <c:pt idx="26">
                  <c:v>40645</c:v>
                </c:pt>
                <c:pt idx="27">
                  <c:v>40646</c:v>
                </c:pt>
                <c:pt idx="28">
                  <c:v>40647</c:v>
                </c:pt>
                <c:pt idx="29">
                  <c:v>40648</c:v>
                </c:pt>
                <c:pt idx="30">
                  <c:v>40651</c:v>
                </c:pt>
                <c:pt idx="31">
                  <c:v>40652</c:v>
                </c:pt>
                <c:pt idx="32">
                  <c:v>40653</c:v>
                </c:pt>
                <c:pt idx="33">
                  <c:v>40654</c:v>
                </c:pt>
                <c:pt idx="34">
                  <c:v>40655</c:v>
                </c:pt>
                <c:pt idx="35">
                  <c:v>40658</c:v>
                </c:pt>
                <c:pt idx="36">
                  <c:v>40659</c:v>
                </c:pt>
                <c:pt idx="37">
                  <c:v>40660</c:v>
                </c:pt>
                <c:pt idx="38">
                  <c:v>40661</c:v>
                </c:pt>
                <c:pt idx="39">
                  <c:v>40662</c:v>
                </c:pt>
                <c:pt idx="40">
                  <c:v>40665</c:v>
                </c:pt>
                <c:pt idx="41">
                  <c:v>40666</c:v>
                </c:pt>
                <c:pt idx="42">
                  <c:v>40667</c:v>
                </c:pt>
                <c:pt idx="43">
                  <c:v>40668</c:v>
                </c:pt>
                <c:pt idx="44">
                  <c:v>40669</c:v>
                </c:pt>
                <c:pt idx="45">
                  <c:v>40672</c:v>
                </c:pt>
                <c:pt idx="46">
                  <c:v>40673</c:v>
                </c:pt>
                <c:pt idx="47">
                  <c:v>40674</c:v>
                </c:pt>
                <c:pt idx="48">
                  <c:v>40675</c:v>
                </c:pt>
                <c:pt idx="49">
                  <c:v>40676</c:v>
                </c:pt>
                <c:pt idx="50">
                  <c:v>40679</c:v>
                </c:pt>
                <c:pt idx="51">
                  <c:v>40680</c:v>
                </c:pt>
                <c:pt idx="52">
                  <c:v>40681</c:v>
                </c:pt>
                <c:pt idx="53">
                  <c:v>40682</c:v>
                </c:pt>
                <c:pt idx="54">
                  <c:v>40683</c:v>
                </c:pt>
                <c:pt idx="55">
                  <c:v>40686</c:v>
                </c:pt>
                <c:pt idx="56">
                  <c:v>40687</c:v>
                </c:pt>
                <c:pt idx="57">
                  <c:v>40688</c:v>
                </c:pt>
                <c:pt idx="58">
                  <c:v>40689</c:v>
                </c:pt>
                <c:pt idx="59">
                  <c:v>40690</c:v>
                </c:pt>
                <c:pt idx="60">
                  <c:v>40693</c:v>
                </c:pt>
                <c:pt idx="61">
                  <c:v>40694</c:v>
                </c:pt>
                <c:pt idx="62">
                  <c:v>40695</c:v>
                </c:pt>
                <c:pt idx="63">
                  <c:v>40696</c:v>
                </c:pt>
                <c:pt idx="64">
                  <c:v>40697</c:v>
                </c:pt>
                <c:pt idx="65">
                  <c:v>40700</c:v>
                </c:pt>
                <c:pt idx="66">
                  <c:v>40701</c:v>
                </c:pt>
                <c:pt idx="67">
                  <c:v>40702</c:v>
                </c:pt>
                <c:pt idx="68">
                  <c:v>40703</c:v>
                </c:pt>
                <c:pt idx="69">
                  <c:v>40704</c:v>
                </c:pt>
                <c:pt idx="70">
                  <c:v>40707</c:v>
                </c:pt>
                <c:pt idx="71">
                  <c:v>40708</c:v>
                </c:pt>
                <c:pt idx="72">
                  <c:v>40709</c:v>
                </c:pt>
                <c:pt idx="73">
                  <c:v>40710</c:v>
                </c:pt>
                <c:pt idx="74">
                  <c:v>40711</c:v>
                </c:pt>
                <c:pt idx="75">
                  <c:v>40714</c:v>
                </c:pt>
                <c:pt idx="76">
                  <c:v>40715</c:v>
                </c:pt>
                <c:pt idx="77">
                  <c:v>40716</c:v>
                </c:pt>
                <c:pt idx="78">
                  <c:v>40717</c:v>
                </c:pt>
                <c:pt idx="79">
                  <c:v>40718</c:v>
                </c:pt>
                <c:pt idx="80">
                  <c:v>40721</c:v>
                </c:pt>
                <c:pt idx="81">
                  <c:v>40722</c:v>
                </c:pt>
                <c:pt idx="82">
                  <c:v>40723</c:v>
                </c:pt>
                <c:pt idx="83">
                  <c:v>40724</c:v>
                </c:pt>
                <c:pt idx="84">
                  <c:v>40725</c:v>
                </c:pt>
                <c:pt idx="85">
                  <c:v>40728</c:v>
                </c:pt>
                <c:pt idx="86">
                  <c:v>40729</c:v>
                </c:pt>
                <c:pt idx="87">
                  <c:v>40730</c:v>
                </c:pt>
                <c:pt idx="88">
                  <c:v>40731</c:v>
                </c:pt>
                <c:pt idx="89">
                  <c:v>40732</c:v>
                </c:pt>
                <c:pt idx="90">
                  <c:v>40735</c:v>
                </c:pt>
                <c:pt idx="91">
                  <c:v>40736</c:v>
                </c:pt>
                <c:pt idx="92">
                  <c:v>40737</c:v>
                </c:pt>
                <c:pt idx="93">
                  <c:v>40738</c:v>
                </c:pt>
                <c:pt idx="94">
                  <c:v>40739</c:v>
                </c:pt>
                <c:pt idx="95">
                  <c:v>40742</c:v>
                </c:pt>
                <c:pt idx="96">
                  <c:v>40743</c:v>
                </c:pt>
                <c:pt idx="97">
                  <c:v>40744</c:v>
                </c:pt>
                <c:pt idx="98">
                  <c:v>40745</c:v>
                </c:pt>
                <c:pt idx="99">
                  <c:v>40746</c:v>
                </c:pt>
                <c:pt idx="100">
                  <c:v>40749</c:v>
                </c:pt>
                <c:pt idx="101">
                  <c:v>40750</c:v>
                </c:pt>
                <c:pt idx="102">
                  <c:v>40751</c:v>
                </c:pt>
                <c:pt idx="103">
                  <c:v>40752</c:v>
                </c:pt>
                <c:pt idx="104">
                  <c:v>40753</c:v>
                </c:pt>
                <c:pt idx="105">
                  <c:v>40756</c:v>
                </c:pt>
                <c:pt idx="106">
                  <c:v>40757</c:v>
                </c:pt>
                <c:pt idx="107">
                  <c:v>40758</c:v>
                </c:pt>
                <c:pt idx="108">
                  <c:v>40759</c:v>
                </c:pt>
                <c:pt idx="109">
                  <c:v>40760</c:v>
                </c:pt>
                <c:pt idx="110">
                  <c:v>40763</c:v>
                </c:pt>
                <c:pt idx="111">
                  <c:v>40764</c:v>
                </c:pt>
                <c:pt idx="112">
                  <c:v>40765</c:v>
                </c:pt>
                <c:pt idx="113">
                  <c:v>40766</c:v>
                </c:pt>
                <c:pt idx="114">
                  <c:v>40767</c:v>
                </c:pt>
                <c:pt idx="115">
                  <c:v>40770</c:v>
                </c:pt>
                <c:pt idx="116">
                  <c:v>40771</c:v>
                </c:pt>
                <c:pt idx="117">
                  <c:v>40772</c:v>
                </c:pt>
                <c:pt idx="118">
                  <c:v>40773</c:v>
                </c:pt>
                <c:pt idx="119">
                  <c:v>40774</c:v>
                </c:pt>
                <c:pt idx="120">
                  <c:v>40777</c:v>
                </c:pt>
                <c:pt idx="121">
                  <c:v>40778</c:v>
                </c:pt>
                <c:pt idx="122">
                  <c:v>40779</c:v>
                </c:pt>
                <c:pt idx="123">
                  <c:v>40780</c:v>
                </c:pt>
                <c:pt idx="124">
                  <c:v>40781</c:v>
                </c:pt>
                <c:pt idx="125">
                  <c:v>40784</c:v>
                </c:pt>
                <c:pt idx="126">
                  <c:v>40785</c:v>
                </c:pt>
                <c:pt idx="127">
                  <c:v>40786</c:v>
                </c:pt>
                <c:pt idx="128">
                  <c:v>40787</c:v>
                </c:pt>
                <c:pt idx="129">
                  <c:v>40788</c:v>
                </c:pt>
                <c:pt idx="130">
                  <c:v>40791</c:v>
                </c:pt>
                <c:pt idx="131">
                  <c:v>40792</c:v>
                </c:pt>
                <c:pt idx="132">
                  <c:v>40793</c:v>
                </c:pt>
                <c:pt idx="133">
                  <c:v>40794</c:v>
                </c:pt>
                <c:pt idx="134">
                  <c:v>40795</c:v>
                </c:pt>
                <c:pt idx="135">
                  <c:v>40798</c:v>
                </c:pt>
                <c:pt idx="136">
                  <c:v>40799</c:v>
                </c:pt>
                <c:pt idx="137">
                  <c:v>40800</c:v>
                </c:pt>
                <c:pt idx="138">
                  <c:v>40801</c:v>
                </c:pt>
                <c:pt idx="139">
                  <c:v>40802</c:v>
                </c:pt>
                <c:pt idx="140">
                  <c:v>40805</c:v>
                </c:pt>
                <c:pt idx="141">
                  <c:v>40806</c:v>
                </c:pt>
                <c:pt idx="142">
                  <c:v>40807</c:v>
                </c:pt>
                <c:pt idx="143">
                  <c:v>40808</c:v>
                </c:pt>
                <c:pt idx="144">
                  <c:v>40809</c:v>
                </c:pt>
                <c:pt idx="145">
                  <c:v>40812</c:v>
                </c:pt>
                <c:pt idx="146">
                  <c:v>40813</c:v>
                </c:pt>
                <c:pt idx="147">
                  <c:v>40814</c:v>
                </c:pt>
                <c:pt idx="148">
                  <c:v>40815</c:v>
                </c:pt>
                <c:pt idx="149">
                  <c:v>40816</c:v>
                </c:pt>
                <c:pt idx="150">
                  <c:v>40819</c:v>
                </c:pt>
                <c:pt idx="151">
                  <c:v>40820</c:v>
                </c:pt>
                <c:pt idx="152">
                  <c:v>40821</c:v>
                </c:pt>
                <c:pt idx="153">
                  <c:v>40822</c:v>
                </c:pt>
                <c:pt idx="154">
                  <c:v>40823</c:v>
                </c:pt>
                <c:pt idx="155">
                  <c:v>40826</c:v>
                </c:pt>
                <c:pt idx="156">
                  <c:v>40827</c:v>
                </c:pt>
                <c:pt idx="157">
                  <c:v>40828</c:v>
                </c:pt>
                <c:pt idx="158">
                  <c:v>40829</c:v>
                </c:pt>
                <c:pt idx="159">
                  <c:v>40830</c:v>
                </c:pt>
                <c:pt idx="160">
                  <c:v>40833</c:v>
                </c:pt>
                <c:pt idx="161">
                  <c:v>40834</c:v>
                </c:pt>
                <c:pt idx="162">
                  <c:v>40835</c:v>
                </c:pt>
                <c:pt idx="163">
                  <c:v>40836</c:v>
                </c:pt>
                <c:pt idx="164">
                  <c:v>40837</c:v>
                </c:pt>
                <c:pt idx="165">
                  <c:v>40840</c:v>
                </c:pt>
                <c:pt idx="166">
                  <c:v>40841</c:v>
                </c:pt>
                <c:pt idx="167">
                  <c:v>40842</c:v>
                </c:pt>
                <c:pt idx="168">
                  <c:v>40843</c:v>
                </c:pt>
                <c:pt idx="169">
                  <c:v>40844</c:v>
                </c:pt>
                <c:pt idx="170">
                  <c:v>40847</c:v>
                </c:pt>
                <c:pt idx="171">
                  <c:v>40848</c:v>
                </c:pt>
                <c:pt idx="172">
                  <c:v>40849</c:v>
                </c:pt>
                <c:pt idx="173">
                  <c:v>40850</c:v>
                </c:pt>
                <c:pt idx="174">
                  <c:v>40851</c:v>
                </c:pt>
                <c:pt idx="175">
                  <c:v>40854</c:v>
                </c:pt>
                <c:pt idx="176">
                  <c:v>40855</c:v>
                </c:pt>
                <c:pt idx="177">
                  <c:v>40856</c:v>
                </c:pt>
                <c:pt idx="178">
                  <c:v>40857</c:v>
                </c:pt>
                <c:pt idx="179">
                  <c:v>40858</c:v>
                </c:pt>
                <c:pt idx="180">
                  <c:v>40861</c:v>
                </c:pt>
                <c:pt idx="181">
                  <c:v>40862</c:v>
                </c:pt>
                <c:pt idx="182">
                  <c:v>40863</c:v>
                </c:pt>
                <c:pt idx="183">
                  <c:v>40864</c:v>
                </c:pt>
                <c:pt idx="184">
                  <c:v>40865</c:v>
                </c:pt>
                <c:pt idx="185">
                  <c:v>40868</c:v>
                </c:pt>
                <c:pt idx="186">
                  <c:v>40869</c:v>
                </c:pt>
                <c:pt idx="187">
                  <c:v>40870</c:v>
                </c:pt>
                <c:pt idx="188">
                  <c:v>40871</c:v>
                </c:pt>
                <c:pt idx="189">
                  <c:v>40872</c:v>
                </c:pt>
                <c:pt idx="190">
                  <c:v>40875</c:v>
                </c:pt>
                <c:pt idx="191">
                  <c:v>40876</c:v>
                </c:pt>
                <c:pt idx="192">
                  <c:v>40877</c:v>
                </c:pt>
                <c:pt idx="193">
                  <c:v>40878</c:v>
                </c:pt>
                <c:pt idx="194">
                  <c:v>40879</c:v>
                </c:pt>
                <c:pt idx="195">
                  <c:v>40882</c:v>
                </c:pt>
                <c:pt idx="196">
                  <c:v>40883</c:v>
                </c:pt>
                <c:pt idx="197">
                  <c:v>40884</c:v>
                </c:pt>
                <c:pt idx="198">
                  <c:v>40885</c:v>
                </c:pt>
                <c:pt idx="199">
                  <c:v>40886</c:v>
                </c:pt>
                <c:pt idx="200">
                  <c:v>40889</c:v>
                </c:pt>
                <c:pt idx="201">
                  <c:v>40890</c:v>
                </c:pt>
                <c:pt idx="202">
                  <c:v>40891</c:v>
                </c:pt>
                <c:pt idx="203">
                  <c:v>40892</c:v>
                </c:pt>
                <c:pt idx="204">
                  <c:v>40893</c:v>
                </c:pt>
                <c:pt idx="205">
                  <c:v>40896</c:v>
                </c:pt>
                <c:pt idx="206">
                  <c:v>40897</c:v>
                </c:pt>
                <c:pt idx="207">
                  <c:v>40898</c:v>
                </c:pt>
                <c:pt idx="208">
                  <c:v>40899</c:v>
                </c:pt>
                <c:pt idx="209">
                  <c:v>40900</c:v>
                </c:pt>
                <c:pt idx="210">
                  <c:v>40903</c:v>
                </c:pt>
                <c:pt idx="211">
                  <c:v>40904</c:v>
                </c:pt>
                <c:pt idx="212">
                  <c:v>40905</c:v>
                </c:pt>
                <c:pt idx="213">
                  <c:v>40906</c:v>
                </c:pt>
                <c:pt idx="214">
                  <c:v>40907</c:v>
                </c:pt>
                <c:pt idx="215">
                  <c:v>40910</c:v>
                </c:pt>
                <c:pt idx="216">
                  <c:v>40911</c:v>
                </c:pt>
                <c:pt idx="217">
                  <c:v>40912</c:v>
                </c:pt>
                <c:pt idx="218">
                  <c:v>40913</c:v>
                </c:pt>
                <c:pt idx="219">
                  <c:v>40914</c:v>
                </c:pt>
                <c:pt idx="220">
                  <c:v>40917</c:v>
                </c:pt>
                <c:pt idx="221">
                  <c:v>40918</c:v>
                </c:pt>
                <c:pt idx="222">
                  <c:v>40919</c:v>
                </c:pt>
                <c:pt idx="223">
                  <c:v>40920</c:v>
                </c:pt>
                <c:pt idx="224">
                  <c:v>40921</c:v>
                </c:pt>
                <c:pt idx="225">
                  <c:v>40924</c:v>
                </c:pt>
                <c:pt idx="226">
                  <c:v>40925</c:v>
                </c:pt>
                <c:pt idx="227">
                  <c:v>40926</c:v>
                </c:pt>
                <c:pt idx="228">
                  <c:v>40927</c:v>
                </c:pt>
                <c:pt idx="229">
                  <c:v>40928</c:v>
                </c:pt>
                <c:pt idx="230">
                  <c:v>40931</c:v>
                </c:pt>
                <c:pt idx="231">
                  <c:v>40932</c:v>
                </c:pt>
                <c:pt idx="232">
                  <c:v>40933</c:v>
                </c:pt>
                <c:pt idx="233">
                  <c:v>40934</c:v>
                </c:pt>
                <c:pt idx="234">
                  <c:v>40935</c:v>
                </c:pt>
                <c:pt idx="235">
                  <c:v>40938</c:v>
                </c:pt>
                <c:pt idx="236">
                  <c:v>40939</c:v>
                </c:pt>
                <c:pt idx="237">
                  <c:v>40940</c:v>
                </c:pt>
                <c:pt idx="238">
                  <c:v>40941</c:v>
                </c:pt>
                <c:pt idx="239">
                  <c:v>40942</c:v>
                </c:pt>
                <c:pt idx="240">
                  <c:v>40945</c:v>
                </c:pt>
                <c:pt idx="241">
                  <c:v>40946</c:v>
                </c:pt>
                <c:pt idx="242">
                  <c:v>40947</c:v>
                </c:pt>
                <c:pt idx="243">
                  <c:v>40948</c:v>
                </c:pt>
                <c:pt idx="244">
                  <c:v>40949</c:v>
                </c:pt>
                <c:pt idx="245">
                  <c:v>40952</c:v>
                </c:pt>
                <c:pt idx="246">
                  <c:v>40953</c:v>
                </c:pt>
                <c:pt idx="247">
                  <c:v>40954</c:v>
                </c:pt>
                <c:pt idx="248">
                  <c:v>40955</c:v>
                </c:pt>
                <c:pt idx="249">
                  <c:v>40956</c:v>
                </c:pt>
                <c:pt idx="250">
                  <c:v>40959</c:v>
                </c:pt>
                <c:pt idx="251">
                  <c:v>40960</c:v>
                </c:pt>
                <c:pt idx="252">
                  <c:v>40961</c:v>
                </c:pt>
                <c:pt idx="253">
                  <c:v>40962</c:v>
                </c:pt>
                <c:pt idx="254">
                  <c:v>40963</c:v>
                </c:pt>
                <c:pt idx="255">
                  <c:v>40966</c:v>
                </c:pt>
                <c:pt idx="256">
                  <c:v>40967</c:v>
                </c:pt>
                <c:pt idx="257">
                  <c:v>40968</c:v>
                </c:pt>
                <c:pt idx="258">
                  <c:v>40969</c:v>
                </c:pt>
                <c:pt idx="259">
                  <c:v>40970</c:v>
                </c:pt>
                <c:pt idx="260">
                  <c:v>40973</c:v>
                </c:pt>
                <c:pt idx="261">
                  <c:v>40974</c:v>
                </c:pt>
                <c:pt idx="262">
                  <c:v>40975</c:v>
                </c:pt>
                <c:pt idx="263">
                  <c:v>40976</c:v>
                </c:pt>
                <c:pt idx="264">
                  <c:v>40977</c:v>
                </c:pt>
                <c:pt idx="265">
                  <c:v>40980</c:v>
                </c:pt>
                <c:pt idx="266">
                  <c:v>40981</c:v>
                </c:pt>
                <c:pt idx="267">
                  <c:v>40982</c:v>
                </c:pt>
                <c:pt idx="268">
                  <c:v>40983</c:v>
                </c:pt>
                <c:pt idx="269">
                  <c:v>40984</c:v>
                </c:pt>
                <c:pt idx="270">
                  <c:v>40987</c:v>
                </c:pt>
                <c:pt idx="271">
                  <c:v>40988</c:v>
                </c:pt>
                <c:pt idx="272">
                  <c:v>40989</c:v>
                </c:pt>
                <c:pt idx="273">
                  <c:v>40990</c:v>
                </c:pt>
                <c:pt idx="274">
                  <c:v>40991</c:v>
                </c:pt>
                <c:pt idx="275">
                  <c:v>40994</c:v>
                </c:pt>
                <c:pt idx="276">
                  <c:v>40995</c:v>
                </c:pt>
                <c:pt idx="277">
                  <c:v>40996</c:v>
                </c:pt>
                <c:pt idx="278">
                  <c:v>40997</c:v>
                </c:pt>
                <c:pt idx="279">
                  <c:v>40998</c:v>
                </c:pt>
                <c:pt idx="280">
                  <c:v>41001</c:v>
                </c:pt>
                <c:pt idx="281">
                  <c:v>41002</c:v>
                </c:pt>
                <c:pt idx="282">
                  <c:v>41003</c:v>
                </c:pt>
                <c:pt idx="283">
                  <c:v>41004</c:v>
                </c:pt>
                <c:pt idx="284">
                  <c:v>41005</c:v>
                </c:pt>
                <c:pt idx="285">
                  <c:v>41008</c:v>
                </c:pt>
                <c:pt idx="286">
                  <c:v>41009</c:v>
                </c:pt>
                <c:pt idx="287">
                  <c:v>41010</c:v>
                </c:pt>
                <c:pt idx="288">
                  <c:v>41011</c:v>
                </c:pt>
                <c:pt idx="289">
                  <c:v>41012</c:v>
                </c:pt>
                <c:pt idx="290">
                  <c:v>41015</c:v>
                </c:pt>
                <c:pt idx="291">
                  <c:v>41016</c:v>
                </c:pt>
                <c:pt idx="292">
                  <c:v>41017</c:v>
                </c:pt>
                <c:pt idx="293">
                  <c:v>41018</c:v>
                </c:pt>
                <c:pt idx="294">
                  <c:v>41019</c:v>
                </c:pt>
                <c:pt idx="295">
                  <c:v>41022</c:v>
                </c:pt>
                <c:pt idx="296">
                  <c:v>41023</c:v>
                </c:pt>
                <c:pt idx="297">
                  <c:v>41024</c:v>
                </c:pt>
                <c:pt idx="298">
                  <c:v>41025</c:v>
                </c:pt>
                <c:pt idx="299">
                  <c:v>41026</c:v>
                </c:pt>
                <c:pt idx="300">
                  <c:v>41029</c:v>
                </c:pt>
                <c:pt idx="301">
                  <c:v>41030</c:v>
                </c:pt>
                <c:pt idx="302">
                  <c:v>41031</c:v>
                </c:pt>
                <c:pt idx="303">
                  <c:v>41032</c:v>
                </c:pt>
                <c:pt idx="304">
                  <c:v>41033</c:v>
                </c:pt>
                <c:pt idx="305">
                  <c:v>41036</c:v>
                </c:pt>
                <c:pt idx="306">
                  <c:v>41037</c:v>
                </c:pt>
                <c:pt idx="307">
                  <c:v>41038</c:v>
                </c:pt>
                <c:pt idx="308">
                  <c:v>41039</c:v>
                </c:pt>
                <c:pt idx="309">
                  <c:v>41040</c:v>
                </c:pt>
                <c:pt idx="310">
                  <c:v>41043</c:v>
                </c:pt>
                <c:pt idx="311">
                  <c:v>41044</c:v>
                </c:pt>
                <c:pt idx="312">
                  <c:v>41045</c:v>
                </c:pt>
                <c:pt idx="313">
                  <c:v>41046</c:v>
                </c:pt>
                <c:pt idx="314">
                  <c:v>41047</c:v>
                </c:pt>
                <c:pt idx="315">
                  <c:v>41050</c:v>
                </c:pt>
                <c:pt idx="316">
                  <c:v>41051</c:v>
                </c:pt>
                <c:pt idx="317">
                  <c:v>41052</c:v>
                </c:pt>
                <c:pt idx="318">
                  <c:v>41053</c:v>
                </c:pt>
                <c:pt idx="319">
                  <c:v>41054</c:v>
                </c:pt>
                <c:pt idx="320">
                  <c:v>41057</c:v>
                </c:pt>
                <c:pt idx="321">
                  <c:v>41058</c:v>
                </c:pt>
                <c:pt idx="322">
                  <c:v>41059</c:v>
                </c:pt>
                <c:pt idx="323">
                  <c:v>41060</c:v>
                </c:pt>
                <c:pt idx="324">
                  <c:v>41061</c:v>
                </c:pt>
                <c:pt idx="325">
                  <c:v>41064</c:v>
                </c:pt>
                <c:pt idx="326">
                  <c:v>41065</c:v>
                </c:pt>
                <c:pt idx="327">
                  <c:v>41066</c:v>
                </c:pt>
                <c:pt idx="328">
                  <c:v>41067</c:v>
                </c:pt>
                <c:pt idx="329">
                  <c:v>41068</c:v>
                </c:pt>
                <c:pt idx="330">
                  <c:v>41071</c:v>
                </c:pt>
                <c:pt idx="331">
                  <c:v>41072</c:v>
                </c:pt>
                <c:pt idx="332">
                  <c:v>41073</c:v>
                </c:pt>
                <c:pt idx="333">
                  <c:v>41074</c:v>
                </c:pt>
                <c:pt idx="334">
                  <c:v>41075</c:v>
                </c:pt>
                <c:pt idx="335">
                  <c:v>41078</c:v>
                </c:pt>
                <c:pt idx="336">
                  <c:v>41079</c:v>
                </c:pt>
                <c:pt idx="337">
                  <c:v>41080</c:v>
                </c:pt>
                <c:pt idx="338">
                  <c:v>41081</c:v>
                </c:pt>
                <c:pt idx="339">
                  <c:v>41082</c:v>
                </c:pt>
                <c:pt idx="340">
                  <c:v>41085</c:v>
                </c:pt>
                <c:pt idx="341">
                  <c:v>41086</c:v>
                </c:pt>
                <c:pt idx="342">
                  <c:v>41087</c:v>
                </c:pt>
                <c:pt idx="343">
                  <c:v>41088</c:v>
                </c:pt>
                <c:pt idx="344">
                  <c:v>41089</c:v>
                </c:pt>
                <c:pt idx="345">
                  <c:v>41092</c:v>
                </c:pt>
                <c:pt idx="346">
                  <c:v>41093</c:v>
                </c:pt>
                <c:pt idx="347">
                  <c:v>41094</c:v>
                </c:pt>
                <c:pt idx="348">
                  <c:v>41095</c:v>
                </c:pt>
                <c:pt idx="349">
                  <c:v>41096</c:v>
                </c:pt>
                <c:pt idx="350">
                  <c:v>41099</c:v>
                </c:pt>
                <c:pt idx="351">
                  <c:v>41100</c:v>
                </c:pt>
                <c:pt idx="352">
                  <c:v>41101</c:v>
                </c:pt>
                <c:pt idx="353">
                  <c:v>41102</c:v>
                </c:pt>
                <c:pt idx="354">
                  <c:v>41103</c:v>
                </c:pt>
                <c:pt idx="355">
                  <c:v>41106</c:v>
                </c:pt>
                <c:pt idx="356">
                  <c:v>41107</c:v>
                </c:pt>
                <c:pt idx="357">
                  <c:v>41108</c:v>
                </c:pt>
                <c:pt idx="358">
                  <c:v>41109</c:v>
                </c:pt>
                <c:pt idx="359">
                  <c:v>41110</c:v>
                </c:pt>
                <c:pt idx="360">
                  <c:v>41113</c:v>
                </c:pt>
                <c:pt idx="361">
                  <c:v>41114</c:v>
                </c:pt>
                <c:pt idx="362">
                  <c:v>41115</c:v>
                </c:pt>
                <c:pt idx="363">
                  <c:v>41116</c:v>
                </c:pt>
                <c:pt idx="364">
                  <c:v>41117</c:v>
                </c:pt>
                <c:pt idx="365">
                  <c:v>41120</c:v>
                </c:pt>
                <c:pt idx="366">
                  <c:v>41121</c:v>
                </c:pt>
                <c:pt idx="367">
                  <c:v>41122</c:v>
                </c:pt>
                <c:pt idx="368">
                  <c:v>41123</c:v>
                </c:pt>
                <c:pt idx="369">
                  <c:v>41124</c:v>
                </c:pt>
                <c:pt idx="370">
                  <c:v>41127</c:v>
                </c:pt>
                <c:pt idx="371">
                  <c:v>41128</c:v>
                </c:pt>
                <c:pt idx="372">
                  <c:v>41129</c:v>
                </c:pt>
                <c:pt idx="373">
                  <c:v>41130</c:v>
                </c:pt>
                <c:pt idx="374">
                  <c:v>41131</c:v>
                </c:pt>
                <c:pt idx="375">
                  <c:v>41134</c:v>
                </c:pt>
                <c:pt idx="376">
                  <c:v>41135</c:v>
                </c:pt>
                <c:pt idx="377">
                  <c:v>41136</c:v>
                </c:pt>
                <c:pt idx="378">
                  <c:v>41137</c:v>
                </c:pt>
                <c:pt idx="379">
                  <c:v>41138</c:v>
                </c:pt>
                <c:pt idx="380">
                  <c:v>41141</c:v>
                </c:pt>
                <c:pt idx="381">
                  <c:v>41142</c:v>
                </c:pt>
                <c:pt idx="382">
                  <c:v>41143</c:v>
                </c:pt>
                <c:pt idx="383">
                  <c:v>41144</c:v>
                </c:pt>
                <c:pt idx="384">
                  <c:v>41145</c:v>
                </c:pt>
                <c:pt idx="385">
                  <c:v>41148</c:v>
                </c:pt>
                <c:pt idx="386">
                  <c:v>41149</c:v>
                </c:pt>
                <c:pt idx="387">
                  <c:v>41150</c:v>
                </c:pt>
                <c:pt idx="388">
                  <c:v>41151</c:v>
                </c:pt>
                <c:pt idx="389">
                  <c:v>41152</c:v>
                </c:pt>
                <c:pt idx="390">
                  <c:v>41155</c:v>
                </c:pt>
                <c:pt idx="391">
                  <c:v>41156</c:v>
                </c:pt>
                <c:pt idx="392">
                  <c:v>41157</c:v>
                </c:pt>
                <c:pt idx="393">
                  <c:v>41158</c:v>
                </c:pt>
                <c:pt idx="394">
                  <c:v>41159</c:v>
                </c:pt>
                <c:pt idx="395">
                  <c:v>41162</c:v>
                </c:pt>
                <c:pt idx="396">
                  <c:v>41163</c:v>
                </c:pt>
                <c:pt idx="397">
                  <c:v>41164</c:v>
                </c:pt>
                <c:pt idx="398">
                  <c:v>41165</c:v>
                </c:pt>
                <c:pt idx="399">
                  <c:v>41166</c:v>
                </c:pt>
                <c:pt idx="400">
                  <c:v>41169</c:v>
                </c:pt>
                <c:pt idx="401">
                  <c:v>41170</c:v>
                </c:pt>
                <c:pt idx="402">
                  <c:v>41171</c:v>
                </c:pt>
                <c:pt idx="403">
                  <c:v>41172</c:v>
                </c:pt>
                <c:pt idx="404">
                  <c:v>41173</c:v>
                </c:pt>
                <c:pt idx="405">
                  <c:v>41176</c:v>
                </c:pt>
                <c:pt idx="406">
                  <c:v>41177</c:v>
                </c:pt>
                <c:pt idx="407">
                  <c:v>41178</c:v>
                </c:pt>
                <c:pt idx="408">
                  <c:v>41179</c:v>
                </c:pt>
                <c:pt idx="409">
                  <c:v>41180</c:v>
                </c:pt>
                <c:pt idx="410">
                  <c:v>41183</c:v>
                </c:pt>
                <c:pt idx="411">
                  <c:v>41184</c:v>
                </c:pt>
                <c:pt idx="412">
                  <c:v>41185</c:v>
                </c:pt>
                <c:pt idx="413">
                  <c:v>41186</c:v>
                </c:pt>
                <c:pt idx="414">
                  <c:v>41187</c:v>
                </c:pt>
                <c:pt idx="415">
                  <c:v>41190</c:v>
                </c:pt>
                <c:pt idx="416">
                  <c:v>41191</c:v>
                </c:pt>
                <c:pt idx="417">
                  <c:v>41192</c:v>
                </c:pt>
                <c:pt idx="418">
                  <c:v>41193</c:v>
                </c:pt>
                <c:pt idx="419">
                  <c:v>41194</c:v>
                </c:pt>
                <c:pt idx="420">
                  <c:v>41197</c:v>
                </c:pt>
                <c:pt idx="421">
                  <c:v>41198</c:v>
                </c:pt>
                <c:pt idx="422">
                  <c:v>41199</c:v>
                </c:pt>
                <c:pt idx="423">
                  <c:v>41200</c:v>
                </c:pt>
                <c:pt idx="424">
                  <c:v>41201</c:v>
                </c:pt>
                <c:pt idx="425">
                  <c:v>41204</c:v>
                </c:pt>
                <c:pt idx="426">
                  <c:v>41205</c:v>
                </c:pt>
                <c:pt idx="427">
                  <c:v>41206</c:v>
                </c:pt>
                <c:pt idx="428">
                  <c:v>41207</c:v>
                </c:pt>
                <c:pt idx="429">
                  <c:v>41208</c:v>
                </c:pt>
                <c:pt idx="430">
                  <c:v>41211</c:v>
                </c:pt>
                <c:pt idx="431">
                  <c:v>41212</c:v>
                </c:pt>
                <c:pt idx="432">
                  <c:v>41213</c:v>
                </c:pt>
                <c:pt idx="433">
                  <c:v>41214</c:v>
                </c:pt>
                <c:pt idx="434">
                  <c:v>41215</c:v>
                </c:pt>
                <c:pt idx="435">
                  <c:v>41218</c:v>
                </c:pt>
                <c:pt idx="436">
                  <c:v>41219</c:v>
                </c:pt>
                <c:pt idx="437">
                  <c:v>41220</c:v>
                </c:pt>
                <c:pt idx="438">
                  <c:v>41221</c:v>
                </c:pt>
                <c:pt idx="439">
                  <c:v>41222</c:v>
                </c:pt>
                <c:pt idx="440">
                  <c:v>41225</c:v>
                </c:pt>
                <c:pt idx="441">
                  <c:v>41226</c:v>
                </c:pt>
                <c:pt idx="442">
                  <c:v>41227</c:v>
                </c:pt>
                <c:pt idx="443">
                  <c:v>41228</c:v>
                </c:pt>
                <c:pt idx="444">
                  <c:v>41229</c:v>
                </c:pt>
                <c:pt idx="445">
                  <c:v>41232</c:v>
                </c:pt>
                <c:pt idx="446">
                  <c:v>41233</c:v>
                </c:pt>
                <c:pt idx="447">
                  <c:v>41234</c:v>
                </c:pt>
                <c:pt idx="448">
                  <c:v>41235</c:v>
                </c:pt>
                <c:pt idx="449">
                  <c:v>41236</c:v>
                </c:pt>
                <c:pt idx="450">
                  <c:v>41239</c:v>
                </c:pt>
                <c:pt idx="451">
                  <c:v>41240</c:v>
                </c:pt>
                <c:pt idx="452">
                  <c:v>41241</c:v>
                </c:pt>
                <c:pt idx="453">
                  <c:v>41242</c:v>
                </c:pt>
                <c:pt idx="454">
                  <c:v>41243</c:v>
                </c:pt>
                <c:pt idx="455">
                  <c:v>41246</c:v>
                </c:pt>
                <c:pt idx="456">
                  <c:v>41247</c:v>
                </c:pt>
                <c:pt idx="457">
                  <c:v>41248</c:v>
                </c:pt>
                <c:pt idx="458">
                  <c:v>41249</c:v>
                </c:pt>
                <c:pt idx="459">
                  <c:v>41250</c:v>
                </c:pt>
                <c:pt idx="460">
                  <c:v>41253</c:v>
                </c:pt>
                <c:pt idx="461">
                  <c:v>41254</c:v>
                </c:pt>
                <c:pt idx="462">
                  <c:v>41255</c:v>
                </c:pt>
                <c:pt idx="463">
                  <c:v>41256</c:v>
                </c:pt>
                <c:pt idx="464">
                  <c:v>41257</c:v>
                </c:pt>
                <c:pt idx="465">
                  <c:v>41260</c:v>
                </c:pt>
                <c:pt idx="466">
                  <c:v>41261</c:v>
                </c:pt>
                <c:pt idx="467">
                  <c:v>41262</c:v>
                </c:pt>
                <c:pt idx="468">
                  <c:v>41263</c:v>
                </c:pt>
                <c:pt idx="469">
                  <c:v>41264</c:v>
                </c:pt>
                <c:pt idx="470">
                  <c:v>41267</c:v>
                </c:pt>
                <c:pt idx="471">
                  <c:v>41268</c:v>
                </c:pt>
                <c:pt idx="472">
                  <c:v>41269</c:v>
                </c:pt>
                <c:pt idx="473">
                  <c:v>41270</c:v>
                </c:pt>
                <c:pt idx="474">
                  <c:v>41271</c:v>
                </c:pt>
                <c:pt idx="475">
                  <c:v>41274</c:v>
                </c:pt>
                <c:pt idx="476">
                  <c:v>41275</c:v>
                </c:pt>
                <c:pt idx="477">
                  <c:v>41276</c:v>
                </c:pt>
                <c:pt idx="478">
                  <c:v>41277</c:v>
                </c:pt>
                <c:pt idx="479">
                  <c:v>41278</c:v>
                </c:pt>
                <c:pt idx="480">
                  <c:v>41281</c:v>
                </c:pt>
                <c:pt idx="481">
                  <c:v>41282</c:v>
                </c:pt>
                <c:pt idx="482">
                  <c:v>41283</c:v>
                </c:pt>
                <c:pt idx="483">
                  <c:v>41284</c:v>
                </c:pt>
                <c:pt idx="484">
                  <c:v>41285</c:v>
                </c:pt>
                <c:pt idx="485">
                  <c:v>41288</c:v>
                </c:pt>
                <c:pt idx="486">
                  <c:v>41289</c:v>
                </c:pt>
                <c:pt idx="487">
                  <c:v>41290</c:v>
                </c:pt>
                <c:pt idx="488">
                  <c:v>41291</c:v>
                </c:pt>
                <c:pt idx="489">
                  <c:v>41292</c:v>
                </c:pt>
                <c:pt idx="490">
                  <c:v>41295</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41323</c:v>
                </c:pt>
                <c:pt idx="511">
                  <c:v>41324</c:v>
                </c:pt>
                <c:pt idx="512">
                  <c:v>41325</c:v>
                </c:pt>
                <c:pt idx="513">
                  <c:v>41326</c:v>
                </c:pt>
                <c:pt idx="514">
                  <c:v>41327</c:v>
                </c:pt>
                <c:pt idx="515">
                  <c:v>41330</c:v>
                </c:pt>
                <c:pt idx="516">
                  <c:v>41331</c:v>
                </c:pt>
                <c:pt idx="517">
                  <c:v>41332</c:v>
                </c:pt>
                <c:pt idx="518">
                  <c:v>41333</c:v>
                </c:pt>
                <c:pt idx="519">
                  <c:v>41334</c:v>
                </c:pt>
                <c:pt idx="520">
                  <c:v>41337</c:v>
                </c:pt>
                <c:pt idx="521">
                  <c:v>41338</c:v>
                </c:pt>
                <c:pt idx="522">
                  <c:v>41339</c:v>
                </c:pt>
                <c:pt idx="523">
                  <c:v>41340</c:v>
                </c:pt>
                <c:pt idx="524">
                  <c:v>41341</c:v>
                </c:pt>
                <c:pt idx="525">
                  <c:v>41344</c:v>
                </c:pt>
                <c:pt idx="526">
                  <c:v>41345</c:v>
                </c:pt>
                <c:pt idx="527">
                  <c:v>41346</c:v>
                </c:pt>
                <c:pt idx="528">
                  <c:v>41347</c:v>
                </c:pt>
                <c:pt idx="529">
                  <c:v>41348</c:v>
                </c:pt>
                <c:pt idx="530">
                  <c:v>41351</c:v>
                </c:pt>
                <c:pt idx="531">
                  <c:v>41352</c:v>
                </c:pt>
                <c:pt idx="532">
                  <c:v>41353</c:v>
                </c:pt>
                <c:pt idx="533">
                  <c:v>41354</c:v>
                </c:pt>
                <c:pt idx="534">
                  <c:v>41355</c:v>
                </c:pt>
                <c:pt idx="535">
                  <c:v>41358</c:v>
                </c:pt>
                <c:pt idx="536">
                  <c:v>41359</c:v>
                </c:pt>
                <c:pt idx="537">
                  <c:v>41360</c:v>
                </c:pt>
                <c:pt idx="538">
                  <c:v>41361</c:v>
                </c:pt>
                <c:pt idx="539">
                  <c:v>41362</c:v>
                </c:pt>
                <c:pt idx="540">
                  <c:v>41365</c:v>
                </c:pt>
                <c:pt idx="541">
                  <c:v>41366</c:v>
                </c:pt>
                <c:pt idx="542">
                  <c:v>41367</c:v>
                </c:pt>
                <c:pt idx="543">
                  <c:v>41368</c:v>
                </c:pt>
                <c:pt idx="544">
                  <c:v>41369</c:v>
                </c:pt>
                <c:pt idx="545">
                  <c:v>41372</c:v>
                </c:pt>
                <c:pt idx="546">
                  <c:v>41373</c:v>
                </c:pt>
                <c:pt idx="547">
                  <c:v>41374</c:v>
                </c:pt>
                <c:pt idx="548">
                  <c:v>41375</c:v>
                </c:pt>
                <c:pt idx="549">
                  <c:v>41376</c:v>
                </c:pt>
                <c:pt idx="550">
                  <c:v>41379</c:v>
                </c:pt>
                <c:pt idx="551">
                  <c:v>41380</c:v>
                </c:pt>
                <c:pt idx="552">
                  <c:v>41381</c:v>
                </c:pt>
                <c:pt idx="553">
                  <c:v>41382</c:v>
                </c:pt>
                <c:pt idx="554">
                  <c:v>41383</c:v>
                </c:pt>
                <c:pt idx="555">
                  <c:v>41386</c:v>
                </c:pt>
                <c:pt idx="556">
                  <c:v>41387</c:v>
                </c:pt>
                <c:pt idx="557">
                  <c:v>41388</c:v>
                </c:pt>
                <c:pt idx="558">
                  <c:v>41389</c:v>
                </c:pt>
                <c:pt idx="559">
                  <c:v>41390</c:v>
                </c:pt>
                <c:pt idx="560">
                  <c:v>41393</c:v>
                </c:pt>
                <c:pt idx="561">
                  <c:v>41394</c:v>
                </c:pt>
                <c:pt idx="562">
                  <c:v>41395</c:v>
                </c:pt>
                <c:pt idx="563">
                  <c:v>41396</c:v>
                </c:pt>
                <c:pt idx="564">
                  <c:v>41397</c:v>
                </c:pt>
                <c:pt idx="565">
                  <c:v>41400</c:v>
                </c:pt>
                <c:pt idx="566">
                  <c:v>41401</c:v>
                </c:pt>
                <c:pt idx="567">
                  <c:v>41402</c:v>
                </c:pt>
                <c:pt idx="568">
                  <c:v>41403</c:v>
                </c:pt>
                <c:pt idx="569">
                  <c:v>41404</c:v>
                </c:pt>
                <c:pt idx="570">
                  <c:v>41407</c:v>
                </c:pt>
                <c:pt idx="571">
                  <c:v>41408</c:v>
                </c:pt>
                <c:pt idx="572">
                  <c:v>41409</c:v>
                </c:pt>
                <c:pt idx="573">
                  <c:v>41410</c:v>
                </c:pt>
                <c:pt idx="574">
                  <c:v>41411</c:v>
                </c:pt>
                <c:pt idx="575">
                  <c:v>41414</c:v>
                </c:pt>
                <c:pt idx="576">
                  <c:v>41415</c:v>
                </c:pt>
                <c:pt idx="577">
                  <c:v>41416</c:v>
                </c:pt>
                <c:pt idx="578">
                  <c:v>41417</c:v>
                </c:pt>
                <c:pt idx="579">
                  <c:v>41418</c:v>
                </c:pt>
                <c:pt idx="580">
                  <c:v>41421</c:v>
                </c:pt>
                <c:pt idx="581">
                  <c:v>41422</c:v>
                </c:pt>
                <c:pt idx="582">
                  <c:v>41423</c:v>
                </c:pt>
                <c:pt idx="583">
                  <c:v>41424</c:v>
                </c:pt>
                <c:pt idx="584">
                  <c:v>41425</c:v>
                </c:pt>
                <c:pt idx="585">
                  <c:v>41428</c:v>
                </c:pt>
                <c:pt idx="586">
                  <c:v>41429</c:v>
                </c:pt>
                <c:pt idx="587">
                  <c:v>41430</c:v>
                </c:pt>
                <c:pt idx="588">
                  <c:v>41431</c:v>
                </c:pt>
                <c:pt idx="589">
                  <c:v>41432</c:v>
                </c:pt>
                <c:pt idx="590">
                  <c:v>41435</c:v>
                </c:pt>
                <c:pt idx="591">
                  <c:v>41436</c:v>
                </c:pt>
                <c:pt idx="592">
                  <c:v>41437</c:v>
                </c:pt>
                <c:pt idx="593">
                  <c:v>41438</c:v>
                </c:pt>
                <c:pt idx="594">
                  <c:v>41439</c:v>
                </c:pt>
                <c:pt idx="595">
                  <c:v>41442</c:v>
                </c:pt>
                <c:pt idx="596">
                  <c:v>41443</c:v>
                </c:pt>
                <c:pt idx="597">
                  <c:v>41444</c:v>
                </c:pt>
                <c:pt idx="598">
                  <c:v>41445</c:v>
                </c:pt>
                <c:pt idx="599">
                  <c:v>41446</c:v>
                </c:pt>
                <c:pt idx="600">
                  <c:v>41449</c:v>
                </c:pt>
                <c:pt idx="601">
                  <c:v>41450</c:v>
                </c:pt>
                <c:pt idx="602">
                  <c:v>41451</c:v>
                </c:pt>
                <c:pt idx="603">
                  <c:v>41452</c:v>
                </c:pt>
                <c:pt idx="604">
                  <c:v>41453</c:v>
                </c:pt>
                <c:pt idx="605">
                  <c:v>41456</c:v>
                </c:pt>
                <c:pt idx="606">
                  <c:v>41457</c:v>
                </c:pt>
                <c:pt idx="607">
                  <c:v>41458</c:v>
                </c:pt>
                <c:pt idx="608">
                  <c:v>41459</c:v>
                </c:pt>
                <c:pt idx="609">
                  <c:v>41460</c:v>
                </c:pt>
                <c:pt idx="610">
                  <c:v>41463</c:v>
                </c:pt>
                <c:pt idx="611">
                  <c:v>41464</c:v>
                </c:pt>
                <c:pt idx="612">
                  <c:v>41465</c:v>
                </c:pt>
                <c:pt idx="613">
                  <c:v>41466</c:v>
                </c:pt>
                <c:pt idx="614">
                  <c:v>41467</c:v>
                </c:pt>
                <c:pt idx="615">
                  <c:v>41470</c:v>
                </c:pt>
                <c:pt idx="616">
                  <c:v>41471</c:v>
                </c:pt>
                <c:pt idx="617">
                  <c:v>41472</c:v>
                </c:pt>
                <c:pt idx="618">
                  <c:v>41473</c:v>
                </c:pt>
                <c:pt idx="619">
                  <c:v>41474</c:v>
                </c:pt>
                <c:pt idx="620">
                  <c:v>41477</c:v>
                </c:pt>
                <c:pt idx="621">
                  <c:v>41478</c:v>
                </c:pt>
                <c:pt idx="622">
                  <c:v>41479</c:v>
                </c:pt>
                <c:pt idx="623">
                  <c:v>41480</c:v>
                </c:pt>
                <c:pt idx="624">
                  <c:v>41481</c:v>
                </c:pt>
                <c:pt idx="625">
                  <c:v>41484</c:v>
                </c:pt>
                <c:pt idx="626">
                  <c:v>41485</c:v>
                </c:pt>
                <c:pt idx="627">
                  <c:v>41486</c:v>
                </c:pt>
                <c:pt idx="628">
                  <c:v>41487</c:v>
                </c:pt>
                <c:pt idx="629">
                  <c:v>41488</c:v>
                </c:pt>
                <c:pt idx="630">
                  <c:v>41491</c:v>
                </c:pt>
                <c:pt idx="631">
                  <c:v>41492</c:v>
                </c:pt>
                <c:pt idx="632">
                  <c:v>41493</c:v>
                </c:pt>
                <c:pt idx="633">
                  <c:v>41494</c:v>
                </c:pt>
                <c:pt idx="634">
                  <c:v>41495</c:v>
                </c:pt>
                <c:pt idx="635">
                  <c:v>41498</c:v>
                </c:pt>
                <c:pt idx="636">
                  <c:v>41499</c:v>
                </c:pt>
                <c:pt idx="637">
                  <c:v>41500</c:v>
                </c:pt>
                <c:pt idx="638">
                  <c:v>41501</c:v>
                </c:pt>
                <c:pt idx="639">
                  <c:v>41502</c:v>
                </c:pt>
                <c:pt idx="640">
                  <c:v>41505</c:v>
                </c:pt>
                <c:pt idx="641">
                  <c:v>41506</c:v>
                </c:pt>
                <c:pt idx="642">
                  <c:v>41507</c:v>
                </c:pt>
                <c:pt idx="643">
                  <c:v>41508</c:v>
                </c:pt>
                <c:pt idx="644">
                  <c:v>41509</c:v>
                </c:pt>
                <c:pt idx="645">
                  <c:v>41512</c:v>
                </c:pt>
                <c:pt idx="646">
                  <c:v>41513</c:v>
                </c:pt>
                <c:pt idx="647">
                  <c:v>41514</c:v>
                </c:pt>
                <c:pt idx="648">
                  <c:v>41515</c:v>
                </c:pt>
                <c:pt idx="649">
                  <c:v>41516</c:v>
                </c:pt>
                <c:pt idx="650">
                  <c:v>41519</c:v>
                </c:pt>
                <c:pt idx="651">
                  <c:v>41520</c:v>
                </c:pt>
                <c:pt idx="652">
                  <c:v>41521</c:v>
                </c:pt>
                <c:pt idx="653">
                  <c:v>41522</c:v>
                </c:pt>
                <c:pt idx="654">
                  <c:v>41523</c:v>
                </c:pt>
                <c:pt idx="655">
                  <c:v>41526</c:v>
                </c:pt>
                <c:pt idx="656">
                  <c:v>41527</c:v>
                </c:pt>
                <c:pt idx="657">
                  <c:v>41528</c:v>
                </c:pt>
                <c:pt idx="658">
                  <c:v>41529</c:v>
                </c:pt>
                <c:pt idx="659">
                  <c:v>41530</c:v>
                </c:pt>
                <c:pt idx="660">
                  <c:v>41533</c:v>
                </c:pt>
                <c:pt idx="661">
                  <c:v>41534</c:v>
                </c:pt>
                <c:pt idx="662">
                  <c:v>41535</c:v>
                </c:pt>
                <c:pt idx="663">
                  <c:v>41536</c:v>
                </c:pt>
                <c:pt idx="664">
                  <c:v>41537</c:v>
                </c:pt>
                <c:pt idx="665">
                  <c:v>41540</c:v>
                </c:pt>
                <c:pt idx="666">
                  <c:v>41541</c:v>
                </c:pt>
                <c:pt idx="667">
                  <c:v>41542</c:v>
                </c:pt>
                <c:pt idx="668">
                  <c:v>41543</c:v>
                </c:pt>
                <c:pt idx="669">
                  <c:v>41544</c:v>
                </c:pt>
                <c:pt idx="670">
                  <c:v>41547</c:v>
                </c:pt>
                <c:pt idx="671">
                  <c:v>41548</c:v>
                </c:pt>
                <c:pt idx="672">
                  <c:v>41549</c:v>
                </c:pt>
                <c:pt idx="673">
                  <c:v>41550</c:v>
                </c:pt>
                <c:pt idx="674">
                  <c:v>41551</c:v>
                </c:pt>
                <c:pt idx="675">
                  <c:v>41554</c:v>
                </c:pt>
                <c:pt idx="676">
                  <c:v>41555</c:v>
                </c:pt>
                <c:pt idx="677">
                  <c:v>41556</c:v>
                </c:pt>
                <c:pt idx="678">
                  <c:v>41557</c:v>
                </c:pt>
                <c:pt idx="679">
                  <c:v>41558</c:v>
                </c:pt>
                <c:pt idx="680">
                  <c:v>41561</c:v>
                </c:pt>
                <c:pt idx="681">
                  <c:v>41562</c:v>
                </c:pt>
                <c:pt idx="682">
                  <c:v>41563</c:v>
                </c:pt>
                <c:pt idx="683">
                  <c:v>41564</c:v>
                </c:pt>
                <c:pt idx="684">
                  <c:v>41565</c:v>
                </c:pt>
                <c:pt idx="685">
                  <c:v>41568</c:v>
                </c:pt>
                <c:pt idx="686">
                  <c:v>41569</c:v>
                </c:pt>
                <c:pt idx="687">
                  <c:v>41570</c:v>
                </c:pt>
                <c:pt idx="688">
                  <c:v>41571</c:v>
                </c:pt>
                <c:pt idx="689">
                  <c:v>41572</c:v>
                </c:pt>
                <c:pt idx="690">
                  <c:v>41575</c:v>
                </c:pt>
                <c:pt idx="691">
                  <c:v>41576</c:v>
                </c:pt>
                <c:pt idx="692">
                  <c:v>41577</c:v>
                </c:pt>
                <c:pt idx="693">
                  <c:v>41578</c:v>
                </c:pt>
                <c:pt idx="694">
                  <c:v>41579</c:v>
                </c:pt>
                <c:pt idx="695">
                  <c:v>41582</c:v>
                </c:pt>
                <c:pt idx="696">
                  <c:v>41583</c:v>
                </c:pt>
                <c:pt idx="697">
                  <c:v>41584</c:v>
                </c:pt>
                <c:pt idx="698">
                  <c:v>41585</c:v>
                </c:pt>
                <c:pt idx="699">
                  <c:v>41586</c:v>
                </c:pt>
                <c:pt idx="700">
                  <c:v>41589</c:v>
                </c:pt>
                <c:pt idx="701">
                  <c:v>41590</c:v>
                </c:pt>
                <c:pt idx="702">
                  <c:v>41591</c:v>
                </c:pt>
                <c:pt idx="703">
                  <c:v>41592</c:v>
                </c:pt>
                <c:pt idx="704">
                  <c:v>41593</c:v>
                </c:pt>
                <c:pt idx="705">
                  <c:v>41596</c:v>
                </c:pt>
                <c:pt idx="706">
                  <c:v>41597</c:v>
                </c:pt>
                <c:pt idx="707">
                  <c:v>41598</c:v>
                </c:pt>
                <c:pt idx="708">
                  <c:v>41599</c:v>
                </c:pt>
                <c:pt idx="709">
                  <c:v>41600</c:v>
                </c:pt>
                <c:pt idx="710">
                  <c:v>41603</c:v>
                </c:pt>
                <c:pt idx="711">
                  <c:v>41604</c:v>
                </c:pt>
                <c:pt idx="712">
                  <c:v>41605</c:v>
                </c:pt>
                <c:pt idx="713">
                  <c:v>41606</c:v>
                </c:pt>
                <c:pt idx="714">
                  <c:v>41607</c:v>
                </c:pt>
                <c:pt idx="715">
                  <c:v>41610</c:v>
                </c:pt>
                <c:pt idx="716">
                  <c:v>41611</c:v>
                </c:pt>
                <c:pt idx="717">
                  <c:v>41612</c:v>
                </c:pt>
                <c:pt idx="718">
                  <c:v>41613</c:v>
                </c:pt>
                <c:pt idx="719">
                  <c:v>41614</c:v>
                </c:pt>
                <c:pt idx="720">
                  <c:v>41617</c:v>
                </c:pt>
                <c:pt idx="721">
                  <c:v>41618</c:v>
                </c:pt>
                <c:pt idx="722">
                  <c:v>41619</c:v>
                </c:pt>
                <c:pt idx="723">
                  <c:v>41620</c:v>
                </c:pt>
                <c:pt idx="724">
                  <c:v>41621</c:v>
                </c:pt>
                <c:pt idx="725">
                  <c:v>41624</c:v>
                </c:pt>
                <c:pt idx="726">
                  <c:v>41625</c:v>
                </c:pt>
                <c:pt idx="727">
                  <c:v>41626</c:v>
                </c:pt>
                <c:pt idx="728">
                  <c:v>41627</c:v>
                </c:pt>
                <c:pt idx="729">
                  <c:v>41628</c:v>
                </c:pt>
                <c:pt idx="730">
                  <c:v>41631</c:v>
                </c:pt>
                <c:pt idx="731">
                  <c:v>41632</c:v>
                </c:pt>
                <c:pt idx="732">
                  <c:v>41633</c:v>
                </c:pt>
                <c:pt idx="733">
                  <c:v>41634</c:v>
                </c:pt>
                <c:pt idx="734">
                  <c:v>41635</c:v>
                </c:pt>
                <c:pt idx="735">
                  <c:v>41638</c:v>
                </c:pt>
                <c:pt idx="736">
                  <c:v>41639</c:v>
                </c:pt>
                <c:pt idx="737">
                  <c:v>41640</c:v>
                </c:pt>
                <c:pt idx="738">
                  <c:v>41641</c:v>
                </c:pt>
                <c:pt idx="739">
                  <c:v>41642</c:v>
                </c:pt>
                <c:pt idx="740">
                  <c:v>41645</c:v>
                </c:pt>
                <c:pt idx="741">
                  <c:v>41646</c:v>
                </c:pt>
                <c:pt idx="742">
                  <c:v>41647</c:v>
                </c:pt>
                <c:pt idx="743">
                  <c:v>41648</c:v>
                </c:pt>
                <c:pt idx="744">
                  <c:v>41649</c:v>
                </c:pt>
                <c:pt idx="745">
                  <c:v>41652</c:v>
                </c:pt>
                <c:pt idx="746">
                  <c:v>41653</c:v>
                </c:pt>
                <c:pt idx="747">
                  <c:v>41654</c:v>
                </c:pt>
                <c:pt idx="748">
                  <c:v>41655</c:v>
                </c:pt>
                <c:pt idx="749">
                  <c:v>41656</c:v>
                </c:pt>
                <c:pt idx="750">
                  <c:v>41659</c:v>
                </c:pt>
                <c:pt idx="751">
                  <c:v>41660</c:v>
                </c:pt>
                <c:pt idx="752">
                  <c:v>41661</c:v>
                </c:pt>
                <c:pt idx="753">
                  <c:v>41662</c:v>
                </c:pt>
                <c:pt idx="754">
                  <c:v>41663</c:v>
                </c:pt>
                <c:pt idx="755">
                  <c:v>41666</c:v>
                </c:pt>
                <c:pt idx="756">
                  <c:v>41667</c:v>
                </c:pt>
                <c:pt idx="757">
                  <c:v>41668</c:v>
                </c:pt>
                <c:pt idx="758">
                  <c:v>41669</c:v>
                </c:pt>
                <c:pt idx="759">
                  <c:v>41670</c:v>
                </c:pt>
                <c:pt idx="760">
                  <c:v>41673</c:v>
                </c:pt>
                <c:pt idx="761">
                  <c:v>41674</c:v>
                </c:pt>
                <c:pt idx="762">
                  <c:v>41675</c:v>
                </c:pt>
                <c:pt idx="763">
                  <c:v>41676</c:v>
                </c:pt>
                <c:pt idx="764">
                  <c:v>41677</c:v>
                </c:pt>
                <c:pt idx="765">
                  <c:v>41680</c:v>
                </c:pt>
                <c:pt idx="766">
                  <c:v>41681</c:v>
                </c:pt>
                <c:pt idx="767">
                  <c:v>41682</c:v>
                </c:pt>
                <c:pt idx="768">
                  <c:v>41683</c:v>
                </c:pt>
                <c:pt idx="769">
                  <c:v>41684</c:v>
                </c:pt>
                <c:pt idx="770">
                  <c:v>41687</c:v>
                </c:pt>
                <c:pt idx="771">
                  <c:v>41688</c:v>
                </c:pt>
                <c:pt idx="772">
                  <c:v>41689</c:v>
                </c:pt>
                <c:pt idx="773">
                  <c:v>41690</c:v>
                </c:pt>
                <c:pt idx="774">
                  <c:v>41691</c:v>
                </c:pt>
                <c:pt idx="775">
                  <c:v>41694</c:v>
                </c:pt>
                <c:pt idx="776">
                  <c:v>41695</c:v>
                </c:pt>
                <c:pt idx="777">
                  <c:v>41696</c:v>
                </c:pt>
                <c:pt idx="778">
                  <c:v>41697</c:v>
                </c:pt>
                <c:pt idx="779">
                  <c:v>41698</c:v>
                </c:pt>
                <c:pt idx="780">
                  <c:v>41701</c:v>
                </c:pt>
                <c:pt idx="781">
                  <c:v>41702</c:v>
                </c:pt>
                <c:pt idx="782">
                  <c:v>41703</c:v>
                </c:pt>
                <c:pt idx="783">
                  <c:v>41704</c:v>
                </c:pt>
                <c:pt idx="784">
                  <c:v>41705</c:v>
                </c:pt>
                <c:pt idx="785">
                  <c:v>41708</c:v>
                </c:pt>
                <c:pt idx="786">
                  <c:v>41709</c:v>
                </c:pt>
                <c:pt idx="787">
                  <c:v>41710</c:v>
                </c:pt>
                <c:pt idx="788">
                  <c:v>41711</c:v>
                </c:pt>
                <c:pt idx="789">
                  <c:v>41712</c:v>
                </c:pt>
                <c:pt idx="790">
                  <c:v>41715</c:v>
                </c:pt>
                <c:pt idx="791">
                  <c:v>41716</c:v>
                </c:pt>
                <c:pt idx="792">
                  <c:v>41717</c:v>
                </c:pt>
                <c:pt idx="793">
                  <c:v>41718</c:v>
                </c:pt>
                <c:pt idx="794">
                  <c:v>41719</c:v>
                </c:pt>
                <c:pt idx="795">
                  <c:v>41722</c:v>
                </c:pt>
                <c:pt idx="796">
                  <c:v>41723</c:v>
                </c:pt>
                <c:pt idx="797">
                  <c:v>41724</c:v>
                </c:pt>
                <c:pt idx="798">
                  <c:v>41725</c:v>
                </c:pt>
                <c:pt idx="799">
                  <c:v>41726</c:v>
                </c:pt>
                <c:pt idx="800">
                  <c:v>41729</c:v>
                </c:pt>
                <c:pt idx="801">
                  <c:v>41730</c:v>
                </c:pt>
                <c:pt idx="802">
                  <c:v>41731</c:v>
                </c:pt>
                <c:pt idx="803">
                  <c:v>41732</c:v>
                </c:pt>
                <c:pt idx="804">
                  <c:v>41733</c:v>
                </c:pt>
                <c:pt idx="805">
                  <c:v>41736</c:v>
                </c:pt>
                <c:pt idx="806">
                  <c:v>41737</c:v>
                </c:pt>
                <c:pt idx="807">
                  <c:v>41738</c:v>
                </c:pt>
                <c:pt idx="808">
                  <c:v>41739</c:v>
                </c:pt>
                <c:pt idx="809">
                  <c:v>41740</c:v>
                </c:pt>
                <c:pt idx="810">
                  <c:v>41743</c:v>
                </c:pt>
                <c:pt idx="811">
                  <c:v>41744</c:v>
                </c:pt>
                <c:pt idx="812">
                  <c:v>41745</c:v>
                </c:pt>
                <c:pt idx="813">
                  <c:v>41746</c:v>
                </c:pt>
                <c:pt idx="814">
                  <c:v>41747</c:v>
                </c:pt>
                <c:pt idx="815">
                  <c:v>41750</c:v>
                </c:pt>
                <c:pt idx="816">
                  <c:v>41751</c:v>
                </c:pt>
                <c:pt idx="817">
                  <c:v>41752</c:v>
                </c:pt>
                <c:pt idx="818">
                  <c:v>41753</c:v>
                </c:pt>
                <c:pt idx="819">
                  <c:v>41754</c:v>
                </c:pt>
                <c:pt idx="820">
                  <c:v>41757</c:v>
                </c:pt>
                <c:pt idx="821">
                  <c:v>41758</c:v>
                </c:pt>
                <c:pt idx="822">
                  <c:v>41759</c:v>
                </c:pt>
                <c:pt idx="823">
                  <c:v>41760</c:v>
                </c:pt>
                <c:pt idx="824">
                  <c:v>41761</c:v>
                </c:pt>
                <c:pt idx="825">
                  <c:v>41764</c:v>
                </c:pt>
                <c:pt idx="826">
                  <c:v>41765</c:v>
                </c:pt>
                <c:pt idx="827">
                  <c:v>41766</c:v>
                </c:pt>
                <c:pt idx="828">
                  <c:v>41767</c:v>
                </c:pt>
                <c:pt idx="829">
                  <c:v>41768</c:v>
                </c:pt>
                <c:pt idx="830">
                  <c:v>41771</c:v>
                </c:pt>
                <c:pt idx="831">
                  <c:v>41772</c:v>
                </c:pt>
                <c:pt idx="832">
                  <c:v>41773</c:v>
                </c:pt>
                <c:pt idx="833">
                  <c:v>41774</c:v>
                </c:pt>
                <c:pt idx="834">
                  <c:v>41775</c:v>
                </c:pt>
                <c:pt idx="835">
                  <c:v>41778</c:v>
                </c:pt>
                <c:pt idx="836">
                  <c:v>41779</c:v>
                </c:pt>
                <c:pt idx="837">
                  <c:v>41780</c:v>
                </c:pt>
                <c:pt idx="838">
                  <c:v>41781</c:v>
                </c:pt>
                <c:pt idx="839">
                  <c:v>41782</c:v>
                </c:pt>
                <c:pt idx="840">
                  <c:v>41785</c:v>
                </c:pt>
                <c:pt idx="841">
                  <c:v>41786</c:v>
                </c:pt>
                <c:pt idx="842">
                  <c:v>41787</c:v>
                </c:pt>
                <c:pt idx="843">
                  <c:v>41788</c:v>
                </c:pt>
                <c:pt idx="844">
                  <c:v>41789</c:v>
                </c:pt>
                <c:pt idx="845">
                  <c:v>41792</c:v>
                </c:pt>
                <c:pt idx="846">
                  <c:v>41793</c:v>
                </c:pt>
                <c:pt idx="847">
                  <c:v>41794</c:v>
                </c:pt>
                <c:pt idx="848">
                  <c:v>41795</c:v>
                </c:pt>
                <c:pt idx="849">
                  <c:v>41796</c:v>
                </c:pt>
                <c:pt idx="850">
                  <c:v>41799</c:v>
                </c:pt>
                <c:pt idx="851">
                  <c:v>41800</c:v>
                </c:pt>
                <c:pt idx="852">
                  <c:v>41801</c:v>
                </c:pt>
                <c:pt idx="853">
                  <c:v>41802</c:v>
                </c:pt>
                <c:pt idx="854">
                  <c:v>41803</c:v>
                </c:pt>
                <c:pt idx="855">
                  <c:v>41806</c:v>
                </c:pt>
                <c:pt idx="856">
                  <c:v>41807</c:v>
                </c:pt>
                <c:pt idx="857">
                  <c:v>41808</c:v>
                </c:pt>
                <c:pt idx="858">
                  <c:v>41809</c:v>
                </c:pt>
                <c:pt idx="859">
                  <c:v>41810</c:v>
                </c:pt>
                <c:pt idx="860">
                  <c:v>41813</c:v>
                </c:pt>
                <c:pt idx="861">
                  <c:v>41814</c:v>
                </c:pt>
                <c:pt idx="862">
                  <c:v>41815</c:v>
                </c:pt>
                <c:pt idx="863">
                  <c:v>41816</c:v>
                </c:pt>
                <c:pt idx="864">
                  <c:v>41817</c:v>
                </c:pt>
                <c:pt idx="865">
                  <c:v>41820</c:v>
                </c:pt>
                <c:pt idx="866">
                  <c:v>41821</c:v>
                </c:pt>
                <c:pt idx="867">
                  <c:v>41822</c:v>
                </c:pt>
                <c:pt idx="868">
                  <c:v>41823</c:v>
                </c:pt>
                <c:pt idx="869">
                  <c:v>41824</c:v>
                </c:pt>
                <c:pt idx="870">
                  <c:v>41827</c:v>
                </c:pt>
                <c:pt idx="871">
                  <c:v>41828</c:v>
                </c:pt>
                <c:pt idx="872">
                  <c:v>41829</c:v>
                </c:pt>
                <c:pt idx="873">
                  <c:v>41830</c:v>
                </c:pt>
                <c:pt idx="874">
                  <c:v>41831</c:v>
                </c:pt>
                <c:pt idx="875">
                  <c:v>41834</c:v>
                </c:pt>
                <c:pt idx="876">
                  <c:v>41835</c:v>
                </c:pt>
                <c:pt idx="877">
                  <c:v>41836</c:v>
                </c:pt>
                <c:pt idx="878">
                  <c:v>41837</c:v>
                </c:pt>
                <c:pt idx="879">
                  <c:v>41838</c:v>
                </c:pt>
                <c:pt idx="880">
                  <c:v>41841</c:v>
                </c:pt>
                <c:pt idx="881">
                  <c:v>41842</c:v>
                </c:pt>
                <c:pt idx="882">
                  <c:v>41843</c:v>
                </c:pt>
                <c:pt idx="883">
                  <c:v>41844</c:v>
                </c:pt>
                <c:pt idx="884">
                  <c:v>41845</c:v>
                </c:pt>
                <c:pt idx="885">
                  <c:v>41848</c:v>
                </c:pt>
                <c:pt idx="886">
                  <c:v>41849</c:v>
                </c:pt>
                <c:pt idx="887">
                  <c:v>41850</c:v>
                </c:pt>
                <c:pt idx="888">
                  <c:v>41851</c:v>
                </c:pt>
                <c:pt idx="889">
                  <c:v>41852</c:v>
                </c:pt>
                <c:pt idx="890">
                  <c:v>41855</c:v>
                </c:pt>
                <c:pt idx="891">
                  <c:v>41856</c:v>
                </c:pt>
                <c:pt idx="892">
                  <c:v>41857</c:v>
                </c:pt>
                <c:pt idx="893">
                  <c:v>41858</c:v>
                </c:pt>
                <c:pt idx="894">
                  <c:v>41859</c:v>
                </c:pt>
                <c:pt idx="895">
                  <c:v>41862</c:v>
                </c:pt>
                <c:pt idx="896">
                  <c:v>41863</c:v>
                </c:pt>
                <c:pt idx="897">
                  <c:v>41864</c:v>
                </c:pt>
                <c:pt idx="898">
                  <c:v>41865</c:v>
                </c:pt>
                <c:pt idx="899">
                  <c:v>41866</c:v>
                </c:pt>
                <c:pt idx="900">
                  <c:v>41869</c:v>
                </c:pt>
                <c:pt idx="901">
                  <c:v>41870</c:v>
                </c:pt>
                <c:pt idx="902">
                  <c:v>41871</c:v>
                </c:pt>
                <c:pt idx="903">
                  <c:v>41872</c:v>
                </c:pt>
                <c:pt idx="904">
                  <c:v>41873</c:v>
                </c:pt>
                <c:pt idx="905">
                  <c:v>41876</c:v>
                </c:pt>
                <c:pt idx="906">
                  <c:v>41877</c:v>
                </c:pt>
                <c:pt idx="907">
                  <c:v>41878</c:v>
                </c:pt>
                <c:pt idx="908">
                  <c:v>41879</c:v>
                </c:pt>
                <c:pt idx="909">
                  <c:v>41880</c:v>
                </c:pt>
                <c:pt idx="910">
                  <c:v>41883</c:v>
                </c:pt>
                <c:pt idx="911">
                  <c:v>41884</c:v>
                </c:pt>
                <c:pt idx="912">
                  <c:v>41885</c:v>
                </c:pt>
                <c:pt idx="913">
                  <c:v>41886</c:v>
                </c:pt>
                <c:pt idx="914">
                  <c:v>41887</c:v>
                </c:pt>
                <c:pt idx="915">
                  <c:v>41890</c:v>
                </c:pt>
                <c:pt idx="916">
                  <c:v>41891</c:v>
                </c:pt>
                <c:pt idx="917">
                  <c:v>41892</c:v>
                </c:pt>
                <c:pt idx="918">
                  <c:v>41893</c:v>
                </c:pt>
                <c:pt idx="919">
                  <c:v>41894</c:v>
                </c:pt>
                <c:pt idx="920">
                  <c:v>41897</c:v>
                </c:pt>
                <c:pt idx="921">
                  <c:v>41898</c:v>
                </c:pt>
                <c:pt idx="922">
                  <c:v>41899</c:v>
                </c:pt>
                <c:pt idx="923">
                  <c:v>41900</c:v>
                </c:pt>
                <c:pt idx="924">
                  <c:v>41901</c:v>
                </c:pt>
                <c:pt idx="925">
                  <c:v>41904</c:v>
                </c:pt>
                <c:pt idx="926">
                  <c:v>41905</c:v>
                </c:pt>
                <c:pt idx="927">
                  <c:v>41906</c:v>
                </c:pt>
                <c:pt idx="928">
                  <c:v>41907</c:v>
                </c:pt>
                <c:pt idx="929">
                  <c:v>41908</c:v>
                </c:pt>
                <c:pt idx="930">
                  <c:v>41911</c:v>
                </c:pt>
                <c:pt idx="931">
                  <c:v>41912</c:v>
                </c:pt>
                <c:pt idx="932">
                  <c:v>41913</c:v>
                </c:pt>
                <c:pt idx="933">
                  <c:v>41914</c:v>
                </c:pt>
                <c:pt idx="934">
                  <c:v>41915</c:v>
                </c:pt>
                <c:pt idx="935">
                  <c:v>41918</c:v>
                </c:pt>
                <c:pt idx="936">
                  <c:v>41919</c:v>
                </c:pt>
                <c:pt idx="937">
                  <c:v>41920</c:v>
                </c:pt>
                <c:pt idx="938">
                  <c:v>41921</c:v>
                </c:pt>
                <c:pt idx="939">
                  <c:v>41922</c:v>
                </c:pt>
                <c:pt idx="940">
                  <c:v>41925</c:v>
                </c:pt>
                <c:pt idx="941">
                  <c:v>41926</c:v>
                </c:pt>
                <c:pt idx="942">
                  <c:v>41927</c:v>
                </c:pt>
                <c:pt idx="943">
                  <c:v>41928</c:v>
                </c:pt>
                <c:pt idx="944">
                  <c:v>41929</c:v>
                </c:pt>
                <c:pt idx="945">
                  <c:v>41932</c:v>
                </c:pt>
                <c:pt idx="946">
                  <c:v>41933</c:v>
                </c:pt>
                <c:pt idx="947">
                  <c:v>41934</c:v>
                </c:pt>
                <c:pt idx="948">
                  <c:v>41935</c:v>
                </c:pt>
                <c:pt idx="949">
                  <c:v>41936</c:v>
                </c:pt>
                <c:pt idx="950">
                  <c:v>41939</c:v>
                </c:pt>
                <c:pt idx="951">
                  <c:v>41940</c:v>
                </c:pt>
                <c:pt idx="952">
                  <c:v>41941</c:v>
                </c:pt>
                <c:pt idx="953">
                  <c:v>41942</c:v>
                </c:pt>
                <c:pt idx="954">
                  <c:v>41943</c:v>
                </c:pt>
                <c:pt idx="955">
                  <c:v>41946</c:v>
                </c:pt>
                <c:pt idx="956">
                  <c:v>41947</c:v>
                </c:pt>
                <c:pt idx="957">
                  <c:v>41948</c:v>
                </c:pt>
                <c:pt idx="958">
                  <c:v>41949</c:v>
                </c:pt>
                <c:pt idx="959">
                  <c:v>41950</c:v>
                </c:pt>
                <c:pt idx="960">
                  <c:v>41953</c:v>
                </c:pt>
                <c:pt idx="961">
                  <c:v>41954</c:v>
                </c:pt>
                <c:pt idx="962">
                  <c:v>41955</c:v>
                </c:pt>
                <c:pt idx="963">
                  <c:v>41956</c:v>
                </c:pt>
                <c:pt idx="964">
                  <c:v>41957</c:v>
                </c:pt>
                <c:pt idx="965">
                  <c:v>41960</c:v>
                </c:pt>
                <c:pt idx="966">
                  <c:v>41961</c:v>
                </c:pt>
                <c:pt idx="967">
                  <c:v>41962</c:v>
                </c:pt>
                <c:pt idx="968">
                  <c:v>41963</c:v>
                </c:pt>
                <c:pt idx="969">
                  <c:v>41964</c:v>
                </c:pt>
                <c:pt idx="970">
                  <c:v>41967</c:v>
                </c:pt>
                <c:pt idx="971">
                  <c:v>41968</c:v>
                </c:pt>
                <c:pt idx="972">
                  <c:v>41969</c:v>
                </c:pt>
                <c:pt idx="973">
                  <c:v>41970</c:v>
                </c:pt>
                <c:pt idx="974">
                  <c:v>41971</c:v>
                </c:pt>
                <c:pt idx="975">
                  <c:v>41974</c:v>
                </c:pt>
                <c:pt idx="976">
                  <c:v>41975</c:v>
                </c:pt>
                <c:pt idx="977">
                  <c:v>41976</c:v>
                </c:pt>
                <c:pt idx="978">
                  <c:v>41977</c:v>
                </c:pt>
                <c:pt idx="979">
                  <c:v>41978</c:v>
                </c:pt>
                <c:pt idx="980">
                  <c:v>41981</c:v>
                </c:pt>
                <c:pt idx="981">
                  <c:v>41982</c:v>
                </c:pt>
                <c:pt idx="982">
                  <c:v>41983</c:v>
                </c:pt>
                <c:pt idx="983">
                  <c:v>41984</c:v>
                </c:pt>
                <c:pt idx="984">
                  <c:v>41985</c:v>
                </c:pt>
                <c:pt idx="985">
                  <c:v>41988</c:v>
                </c:pt>
                <c:pt idx="986">
                  <c:v>41989</c:v>
                </c:pt>
                <c:pt idx="987">
                  <c:v>41990</c:v>
                </c:pt>
                <c:pt idx="988">
                  <c:v>41991</c:v>
                </c:pt>
                <c:pt idx="989">
                  <c:v>41992</c:v>
                </c:pt>
                <c:pt idx="990">
                  <c:v>41995</c:v>
                </c:pt>
                <c:pt idx="991">
                  <c:v>41996</c:v>
                </c:pt>
                <c:pt idx="992">
                  <c:v>41997</c:v>
                </c:pt>
                <c:pt idx="993">
                  <c:v>41998</c:v>
                </c:pt>
                <c:pt idx="994">
                  <c:v>41999</c:v>
                </c:pt>
                <c:pt idx="995">
                  <c:v>42002</c:v>
                </c:pt>
                <c:pt idx="996">
                  <c:v>42003</c:v>
                </c:pt>
                <c:pt idx="997">
                  <c:v>42004</c:v>
                </c:pt>
                <c:pt idx="998">
                  <c:v>42005</c:v>
                </c:pt>
                <c:pt idx="999">
                  <c:v>42006</c:v>
                </c:pt>
                <c:pt idx="1000">
                  <c:v>42009</c:v>
                </c:pt>
                <c:pt idx="1001">
                  <c:v>42010</c:v>
                </c:pt>
                <c:pt idx="1002">
                  <c:v>42011</c:v>
                </c:pt>
                <c:pt idx="1003">
                  <c:v>42012</c:v>
                </c:pt>
                <c:pt idx="1004">
                  <c:v>42013</c:v>
                </c:pt>
                <c:pt idx="1005">
                  <c:v>42016</c:v>
                </c:pt>
                <c:pt idx="1006">
                  <c:v>42017</c:v>
                </c:pt>
                <c:pt idx="1007">
                  <c:v>42018</c:v>
                </c:pt>
                <c:pt idx="1008">
                  <c:v>42019</c:v>
                </c:pt>
                <c:pt idx="1009">
                  <c:v>42020</c:v>
                </c:pt>
                <c:pt idx="1010">
                  <c:v>42023</c:v>
                </c:pt>
                <c:pt idx="1011">
                  <c:v>42024</c:v>
                </c:pt>
                <c:pt idx="1012">
                  <c:v>42025</c:v>
                </c:pt>
                <c:pt idx="1013">
                  <c:v>42026</c:v>
                </c:pt>
                <c:pt idx="1014">
                  <c:v>42027</c:v>
                </c:pt>
                <c:pt idx="1015">
                  <c:v>42030</c:v>
                </c:pt>
                <c:pt idx="1016">
                  <c:v>42031</c:v>
                </c:pt>
                <c:pt idx="1017">
                  <c:v>42032</c:v>
                </c:pt>
                <c:pt idx="1018">
                  <c:v>42033</c:v>
                </c:pt>
                <c:pt idx="1019">
                  <c:v>42034</c:v>
                </c:pt>
                <c:pt idx="1020">
                  <c:v>42037</c:v>
                </c:pt>
                <c:pt idx="1021">
                  <c:v>42038</c:v>
                </c:pt>
                <c:pt idx="1022">
                  <c:v>42039</c:v>
                </c:pt>
                <c:pt idx="1023">
                  <c:v>42040</c:v>
                </c:pt>
                <c:pt idx="1024">
                  <c:v>42041</c:v>
                </c:pt>
                <c:pt idx="1025">
                  <c:v>42044</c:v>
                </c:pt>
                <c:pt idx="1026">
                  <c:v>42045</c:v>
                </c:pt>
                <c:pt idx="1027">
                  <c:v>42046</c:v>
                </c:pt>
                <c:pt idx="1028">
                  <c:v>42047</c:v>
                </c:pt>
                <c:pt idx="1029">
                  <c:v>42048</c:v>
                </c:pt>
                <c:pt idx="1030">
                  <c:v>42051</c:v>
                </c:pt>
                <c:pt idx="1031">
                  <c:v>42052</c:v>
                </c:pt>
                <c:pt idx="1032">
                  <c:v>42053</c:v>
                </c:pt>
                <c:pt idx="1033">
                  <c:v>42054</c:v>
                </c:pt>
                <c:pt idx="1034">
                  <c:v>42055</c:v>
                </c:pt>
                <c:pt idx="1035">
                  <c:v>42058</c:v>
                </c:pt>
                <c:pt idx="1036">
                  <c:v>42059</c:v>
                </c:pt>
                <c:pt idx="1037">
                  <c:v>42060</c:v>
                </c:pt>
                <c:pt idx="1038">
                  <c:v>42061</c:v>
                </c:pt>
                <c:pt idx="1039">
                  <c:v>42062</c:v>
                </c:pt>
                <c:pt idx="1040">
                  <c:v>42065</c:v>
                </c:pt>
                <c:pt idx="1041">
                  <c:v>42066</c:v>
                </c:pt>
                <c:pt idx="1042">
                  <c:v>42067</c:v>
                </c:pt>
                <c:pt idx="1043">
                  <c:v>42068</c:v>
                </c:pt>
                <c:pt idx="1044">
                  <c:v>42069</c:v>
                </c:pt>
                <c:pt idx="1045">
                  <c:v>42072</c:v>
                </c:pt>
                <c:pt idx="1046">
                  <c:v>42073</c:v>
                </c:pt>
                <c:pt idx="1047">
                  <c:v>42074</c:v>
                </c:pt>
                <c:pt idx="1048">
                  <c:v>42075</c:v>
                </c:pt>
                <c:pt idx="1049">
                  <c:v>42076</c:v>
                </c:pt>
                <c:pt idx="1050">
                  <c:v>42079</c:v>
                </c:pt>
                <c:pt idx="1051">
                  <c:v>42080</c:v>
                </c:pt>
                <c:pt idx="1052">
                  <c:v>42081</c:v>
                </c:pt>
                <c:pt idx="1053">
                  <c:v>42082</c:v>
                </c:pt>
                <c:pt idx="1054">
                  <c:v>42083</c:v>
                </c:pt>
                <c:pt idx="1055">
                  <c:v>42086</c:v>
                </c:pt>
                <c:pt idx="1056">
                  <c:v>42087</c:v>
                </c:pt>
                <c:pt idx="1057">
                  <c:v>42088</c:v>
                </c:pt>
                <c:pt idx="1058">
                  <c:v>42089</c:v>
                </c:pt>
                <c:pt idx="1059">
                  <c:v>42090</c:v>
                </c:pt>
                <c:pt idx="1060">
                  <c:v>42093</c:v>
                </c:pt>
                <c:pt idx="1061">
                  <c:v>42094</c:v>
                </c:pt>
                <c:pt idx="1062">
                  <c:v>42095</c:v>
                </c:pt>
                <c:pt idx="1063">
                  <c:v>42096</c:v>
                </c:pt>
                <c:pt idx="1064">
                  <c:v>42097</c:v>
                </c:pt>
                <c:pt idx="1065">
                  <c:v>42100</c:v>
                </c:pt>
                <c:pt idx="1066">
                  <c:v>42101</c:v>
                </c:pt>
                <c:pt idx="1067">
                  <c:v>42102</c:v>
                </c:pt>
                <c:pt idx="1068">
                  <c:v>42103</c:v>
                </c:pt>
                <c:pt idx="1069">
                  <c:v>42104</c:v>
                </c:pt>
                <c:pt idx="1070">
                  <c:v>42107</c:v>
                </c:pt>
                <c:pt idx="1071">
                  <c:v>42108</c:v>
                </c:pt>
                <c:pt idx="1072">
                  <c:v>42109</c:v>
                </c:pt>
                <c:pt idx="1073">
                  <c:v>42110</c:v>
                </c:pt>
                <c:pt idx="1074">
                  <c:v>42111</c:v>
                </c:pt>
                <c:pt idx="1075">
                  <c:v>42114</c:v>
                </c:pt>
                <c:pt idx="1076">
                  <c:v>42115</c:v>
                </c:pt>
                <c:pt idx="1077">
                  <c:v>42116</c:v>
                </c:pt>
                <c:pt idx="1078">
                  <c:v>42117</c:v>
                </c:pt>
                <c:pt idx="1079">
                  <c:v>42118</c:v>
                </c:pt>
                <c:pt idx="1080">
                  <c:v>42121</c:v>
                </c:pt>
                <c:pt idx="1081">
                  <c:v>42122</c:v>
                </c:pt>
                <c:pt idx="1082">
                  <c:v>42123</c:v>
                </c:pt>
                <c:pt idx="1083">
                  <c:v>42124</c:v>
                </c:pt>
                <c:pt idx="1084">
                  <c:v>42125</c:v>
                </c:pt>
                <c:pt idx="1085">
                  <c:v>42128</c:v>
                </c:pt>
                <c:pt idx="1086">
                  <c:v>42129</c:v>
                </c:pt>
                <c:pt idx="1087">
                  <c:v>42130</c:v>
                </c:pt>
                <c:pt idx="1088">
                  <c:v>42131</c:v>
                </c:pt>
                <c:pt idx="1089">
                  <c:v>42132</c:v>
                </c:pt>
                <c:pt idx="1090">
                  <c:v>42135</c:v>
                </c:pt>
                <c:pt idx="1091">
                  <c:v>42136</c:v>
                </c:pt>
                <c:pt idx="1092">
                  <c:v>42137</c:v>
                </c:pt>
                <c:pt idx="1093">
                  <c:v>42138</c:v>
                </c:pt>
                <c:pt idx="1094">
                  <c:v>42139</c:v>
                </c:pt>
                <c:pt idx="1095">
                  <c:v>42142</c:v>
                </c:pt>
                <c:pt idx="1096">
                  <c:v>42143</c:v>
                </c:pt>
                <c:pt idx="1097">
                  <c:v>42144</c:v>
                </c:pt>
                <c:pt idx="1098">
                  <c:v>42145</c:v>
                </c:pt>
                <c:pt idx="1099">
                  <c:v>42146</c:v>
                </c:pt>
                <c:pt idx="1100">
                  <c:v>42149</c:v>
                </c:pt>
                <c:pt idx="1101">
                  <c:v>42150</c:v>
                </c:pt>
                <c:pt idx="1102">
                  <c:v>42151</c:v>
                </c:pt>
                <c:pt idx="1103">
                  <c:v>42152</c:v>
                </c:pt>
                <c:pt idx="1104">
                  <c:v>42153</c:v>
                </c:pt>
                <c:pt idx="1105">
                  <c:v>42156</c:v>
                </c:pt>
                <c:pt idx="1106">
                  <c:v>42157</c:v>
                </c:pt>
                <c:pt idx="1107">
                  <c:v>42158</c:v>
                </c:pt>
                <c:pt idx="1108">
                  <c:v>42159</c:v>
                </c:pt>
                <c:pt idx="1109">
                  <c:v>42160</c:v>
                </c:pt>
                <c:pt idx="1110">
                  <c:v>42163</c:v>
                </c:pt>
                <c:pt idx="1111">
                  <c:v>42164</c:v>
                </c:pt>
                <c:pt idx="1112">
                  <c:v>42165</c:v>
                </c:pt>
                <c:pt idx="1113">
                  <c:v>42166</c:v>
                </c:pt>
                <c:pt idx="1114">
                  <c:v>42167</c:v>
                </c:pt>
                <c:pt idx="1115">
                  <c:v>42170</c:v>
                </c:pt>
                <c:pt idx="1116">
                  <c:v>42171</c:v>
                </c:pt>
                <c:pt idx="1117">
                  <c:v>42172</c:v>
                </c:pt>
                <c:pt idx="1118">
                  <c:v>42173</c:v>
                </c:pt>
                <c:pt idx="1119">
                  <c:v>42174</c:v>
                </c:pt>
                <c:pt idx="1120">
                  <c:v>42177</c:v>
                </c:pt>
                <c:pt idx="1121">
                  <c:v>42178</c:v>
                </c:pt>
                <c:pt idx="1122">
                  <c:v>42179</c:v>
                </c:pt>
                <c:pt idx="1123">
                  <c:v>42180</c:v>
                </c:pt>
                <c:pt idx="1124">
                  <c:v>42181</c:v>
                </c:pt>
                <c:pt idx="1125">
                  <c:v>42184</c:v>
                </c:pt>
                <c:pt idx="1126">
                  <c:v>42185</c:v>
                </c:pt>
                <c:pt idx="1127">
                  <c:v>42186</c:v>
                </c:pt>
                <c:pt idx="1128">
                  <c:v>42187</c:v>
                </c:pt>
                <c:pt idx="1129">
                  <c:v>42188</c:v>
                </c:pt>
                <c:pt idx="1130">
                  <c:v>42191</c:v>
                </c:pt>
                <c:pt idx="1131">
                  <c:v>42192</c:v>
                </c:pt>
                <c:pt idx="1132">
                  <c:v>42193</c:v>
                </c:pt>
                <c:pt idx="1133">
                  <c:v>42194</c:v>
                </c:pt>
                <c:pt idx="1134">
                  <c:v>42195</c:v>
                </c:pt>
                <c:pt idx="1135">
                  <c:v>42198</c:v>
                </c:pt>
                <c:pt idx="1136">
                  <c:v>42199</c:v>
                </c:pt>
                <c:pt idx="1137">
                  <c:v>42200</c:v>
                </c:pt>
                <c:pt idx="1138">
                  <c:v>42201</c:v>
                </c:pt>
                <c:pt idx="1139">
                  <c:v>42202</c:v>
                </c:pt>
                <c:pt idx="1140">
                  <c:v>42205</c:v>
                </c:pt>
                <c:pt idx="1141">
                  <c:v>42206</c:v>
                </c:pt>
                <c:pt idx="1142">
                  <c:v>42207</c:v>
                </c:pt>
                <c:pt idx="1143">
                  <c:v>42208</c:v>
                </c:pt>
                <c:pt idx="1144">
                  <c:v>42209</c:v>
                </c:pt>
                <c:pt idx="1145">
                  <c:v>42212</c:v>
                </c:pt>
                <c:pt idx="1146">
                  <c:v>42213</c:v>
                </c:pt>
                <c:pt idx="1147">
                  <c:v>42214</c:v>
                </c:pt>
                <c:pt idx="1148">
                  <c:v>42215</c:v>
                </c:pt>
                <c:pt idx="1149">
                  <c:v>42216</c:v>
                </c:pt>
                <c:pt idx="1150">
                  <c:v>42219</c:v>
                </c:pt>
                <c:pt idx="1151">
                  <c:v>42220</c:v>
                </c:pt>
                <c:pt idx="1152">
                  <c:v>42221</c:v>
                </c:pt>
                <c:pt idx="1153">
                  <c:v>42222</c:v>
                </c:pt>
                <c:pt idx="1154">
                  <c:v>42223</c:v>
                </c:pt>
                <c:pt idx="1155">
                  <c:v>42226</c:v>
                </c:pt>
                <c:pt idx="1156">
                  <c:v>42227</c:v>
                </c:pt>
                <c:pt idx="1157">
                  <c:v>42228</c:v>
                </c:pt>
                <c:pt idx="1158">
                  <c:v>42229</c:v>
                </c:pt>
                <c:pt idx="1159">
                  <c:v>42230</c:v>
                </c:pt>
                <c:pt idx="1160">
                  <c:v>42233</c:v>
                </c:pt>
                <c:pt idx="1161">
                  <c:v>42234</c:v>
                </c:pt>
                <c:pt idx="1162">
                  <c:v>42235</c:v>
                </c:pt>
                <c:pt idx="1163">
                  <c:v>42236</c:v>
                </c:pt>
                <c:pt idx="1164">
                  <c:v>42237</c:v>
                </c:pt>
                <c:pt idx="1165">
                  <c:v>42240</c:v>
                </c:pt>
                <c:pt idx="1166">
                  <c:v>42241</c:v>
                </c:pt>
                <c:pt idx="1167">
                  <c:v>42242</c:v>
                </c:pt>
                <c:pt idx="1168">
                  <c:v>42243</c:v>
                </c:pt>
                <c:pt idx="1169">
                  <c:v>42244</c:v>
                </c:pt>
                <c:pt idx="1170">
                  <c:v>42247</c:v>
                </c:pt>
                <c:pt idx="1171">
                  <c:v>42248</c:v>
                </c:pt>
                <c:pt idx="1172">
                  <c:v>42249</c:v>
                </c:pt>
                <c:pt idx="1173">
                  <c:v>42250</c:v>
                </c:pt>
                <c:pt idx="1174">
                  <c:v>42251</c:v>
                </c:pt>
                <c:pt idx="1175">
                  <c:v>42254</c:v>
                </c:pt>
                <c:pt idx="1176">
                  <c:v>42255</c:v>
                </c:pt>
                <c:pt idx="1177">
                  <c:v>42256</c:v>
                </c:pt>
                <c:pt idx="1178">
                  <c:v>42257</c:v>
                </c:pt>
                <c:pt idx="1179">
                  <c:v>42258</c:v>
                </c:pt>
                <c:pt idx="1180">
                  <c:v>42261</c:v>
                </c:pt>
                <c:pt idx="1181">
                  <c:v>42262</c:v>
                </c:pt>
                <c:pt idx="1182">
                  <c:v>42263</c:v>
                </c:pt>
                <c:pt idx="1183">
                  <c:v>42264</c:v>
                </c:pt>
                <c:pt idx="1184">
                  <c:v>42265</c:v>
                </c:pt>
                <c:pt idx="1185">
                  <c:v>42268</c:v>
                </c:pt>
                <c:pt idx="1186">
                  <c:v>42269</c:v>
                </c:pt>
                <c:pt idx="1187">
                  <c:v>42270</c:v>
                </c:pt>
                <c:pt idx="1188">
                  <c:v>42271</c:v>
                </c:pt>
                <c:pt idx="1189">
                  <c:v>42272</c:v>
                </c:pt>
                <c:pt idx="1190">
                  <c:v>42275</c:v>
                </c:pt>
                <c:pt idx="1191">
                  <c:v>42276</c:v>
                </c:pt>
                <c:pt idx="1192">
                  <c:v>42277</c:v>
                </c:pt>
                <c:pt idx="1193">
                  <c:v>42278</c:v>
                </c:pt>
                <c:pt idx="1194">
                  <c:v>42279</c:v>
                </c:pt>
                <c:pt idx="1195">
                  <c:v>42282</c:v>
                </c:pt>
                <c:pt idx="1196">
                  <c:v>42283</c:v>
                </c:pt>
                <c:pt idx="1197">
                  <c:v>42284</c:v>
                </c:pt>
                <c:pt idx="1198">
                  <c:v>42285</c:v>
                </c:pt>
                <c:pt idx="1199">
                  <c:v>42286</c:v>
                </c:pt>
                <c:pt idx="1200">
                  <c:v>42289</c:v>
                </c:pt>
                <c:pt idx="1201">
                  <c:v>42290</c:v>
                </c:pt>
                <c:pt idx="1202">
                  <c:v>42291</c:v>
                </c:pt>
                <c:pt idx="1203">
                  <c:v>42292</c:v>
                </c:pt>
                <c:pt idx="1204">
                  <c:v>42293</c:v>
                </c:pt>
                <c:pt idx="1205">
                  <c:v>42296</c:v>
                </c:pt>
                <c:pt idx="1206">
                  <c:v>42297</c:v>
                </c:pt>
                <c:pt idx="1207">
                  <c:v>42298</c:v>
                </c:pt>
                <c:pt idx="1208">
                  <c:v>42299</c:v>
                </c:pt>
                <c:pt idx="1209">
                  <c:v>42300</c:v>
                </c:pt>
                <c:pt idx="1210">
                  <c:v>42303</c:v>
                </c:pt>
                <c:pt idx="1211">
                  <c:v>42304</c:v>
                </c:pt>
                <c:pt idx="1212">
                  <c:v>42305</c:v>
                </c:pt>
                <c:pt idx="1213">
                  <c:v>42306</c:v>
                </c:pt>
                <c:pt idx="1214">
                  <c:v>42307</c:v>
                </c:pt>
                <c:pt idx="1215">
                  <c:v>42310</c:v>
                </c:pt>
                <c:pt idx="1216">
                  <c:v>42311</c:v>
                </c:pt>
                <c:pt idx="1217">
                  <c:v>42312</c:v>
                </c:pt>
                <c:pt idx="1218">
                  <c:v>42313</c:v>
                </c:pt>
                <c:pt idx="1219">
                  <c:v>42314</c:v>
                </c:pt>
                <c:pt idx="1220">
                  <c:v>42317</c:v>
                </c:pt>
                <c:pt idx="1221">
                  <c:v>42318</c:v>
                </c:pt>
                <c:pt idx="1222">
                  <c:v>42319</c:v>
                </c:pt>
                <c:pt idx="1223">
                  <c:v>42320</c:v>
                </c:pt>
                <c:pt idx="1224">
                  <c:v>42321</c:v>
                </c:pt>
                <c:pt idx="1225">
                  <c:v>42324</c:v>
                </c:pt>
                <c:pt idx="1226">
                  <c:v>42325</c:v>
                </c:pt>
                <c:pt idx="1227">
                  <c:v>42326</c:v>
                </c:pt>
                <c:pt idx="1228">
                  <c:v>42327</c:v>
                </c:pt>
                <c:pt idx="1229">
                  <c:v>42328</c:v>
                </c:pt>
                <c:pt idx="1230">
                  <c:v>42331</c:v>
                </c:pt>
                <c:pt idx="1231">
                  <c:v>42332</c:v>
                </c:pt>
                <c:pt idx="1232">
                  <c:v>42333</c:v>
                </c:pt>
                <c:pt idx="1233">
                  <c:v>42334</c:v>
                </c:pt>
                <c:pt idx="1234">
                  <c:v>42335</c:v>
                </c:pt>
                <c:pt idx="1235">
                  <c:v>42338</c:v>
                </c:pt>
                <c:pt idx="1236">
                  <c:v>42339</c:v>
                </c:pt>
                <c:pt idx="1237">
                  <c:v>42340</c:v>
                </c:pt>
                <c:pt idx="1238">
                  <c:v>42341</c:v>
                </c:pt>
                <c:pt idx="1239">
                  <c:v>42342</c:v>
                </c:pt>
                <c:pt idx="1240">
                  <c:v>42345</c:v>
                </c:pt>
                <c:pt idx="1241">
                  <c:v>42346</c:v>
                </c:pt>
                <c:pt idx="1242">
                  <c:v>42347</c:v>
                </c:pt>
                <c:pt idx="1243">
                  <c:v>42348</c:v>
                </c:pt>
                <c:pt idx="1244">
                  <c:v>42349</c:v>
                </c:pt>
                <c:pt idx="1245">
                  <c:v>42352</c:v>
                </c:pt>
                <c:pt idx="1246">
                  <c:v>42353</c:v>
                </c:pt>
                <c:pt idx="1247">
                  <c:v>42354</c:v>
                </c:pt>
                <c:pt idx="1248">
                  <c:v>42355</c:v>
                </c:pt>
                <c:pt idx="1249">
                  <c:v>42356</c:v>
                </c:pt>
                <c:pt idx="1250">
                  <c:v>42359</c:v>
                </c:pt>
                <c:pt idx="1251">
                  <c:v>42360</c:v>
                </c:pt>
                <c:pt idx="1252">
                  <c:v>42361</c:v>
                </c:pt>
                <c:pt idx="1253">
                  <c:v>42362</c:v>
                </c:pt>
                <c:pt idx="1254">
                  <c:v>42363</c:v>
                </c:pt>
                <c:pt idx="1255">
                  <c:v>42366</c:v>
                </c:pt>
                <c:pt idx="1256">
                  <c:v>42367</c:v>
                </c:pt>
                <c:pt idx="1257">
                  <c:v>42368</c:v>
                </c:pt>
                <c:pt idx="1258">
                  <c:v>42369</c:v>
                </c:pt>
                <c:pt idx="1259">
                  <c:v>42370</c:v>
                </c:pt>
                <c:pt idx="1260">
                  <c:v>42373</c:v>
                </c:pt>
                <c:pt idx="1261">
                  <c:v>42374</c:v>
                </c:pt>
                <c:pt idx="1262">
                  <c:v>42375</c:v>
                </c:pt>
                <c:pt idx="1263">
                  <c:v>42376</c:v>
                </c:pt>
                <c:pt idx="1264">
                  <c:v>42377</c:v>
                </c:pt>
                <c:pt idx="1265">
                  <c:v>42380</c:v>
                </c:pt>
                <c:pt idx="1266">
                  <c:v>42381</c:v>
                </c:pt>
                <c:pt idx="1267">
                  <c:v>42382</c:v>
                </c:pt>
                <c:pt idx="1268">
                  <c:v>42383</c:v>
                </c:pt>
                <c:pt idx="1269">
                  <c:v>42384</c:v>
                </c:pt>
                <c:pt idx="1270">
                  <c:v>42387</c:v>
                </c:pt>
                <c:pt idx="1271">
                  <c:v>42388</c:v>
                </c:pt>
                <c:pt idx="1272">
                  <c:v>42389</c:v>
                </c:pt>
                <c:pt idx="1273">
                  <c:v>42390</c:v>
                </c:pt>
                <c:pt idx="1274">
                  <c:v>42391</c:v>
                </c:pt>
                <c:pt idx="1275">
                  <c:v>42394</c:v>
                </c:pt>
                <c:pt idx="1276">
                  <c:v>42395</c:v>
                </c:pt>
                <c:pt idx="1277">
                  <c:v>42396</c:v>
                </c:pt>
                <c:pt idx="1278">
                  <c:v>42397</c:v>
                </c:pt>
                <c:pt idx="1279">
                  <c:v>42398</c:v>
                </c:pt>
                <c:pt idx="1280">
                  <c:v>42401</c:v>
                </c:pt>
                <c:pt idx="1281">
                  <c:v>42402</c:v>
                </c:pt>
                <c:pt idx="1282">
                  <c:v>42403</c:v>
                </c:pt>
                <c:pt idx="1283">
                  <c:v>42404</c:v>
                </c:pt>
                <c:pt idx="1284">
                  <c:v>42405</c:v>
                </c:pt>
                <c:pt idx="1285">
                  <c:v>42408</c:v>
                </c:pt>
                <c:pt idx="1286">
                  <c:v>42409</c:v>
                </c:pt>
                <c:pt idx="1287">
                  <c:v>42410</c:v>
                </c:pt>
                <c:pt idx="1288">
                  <c:v>42411</c:v>
                </c:pt>
                <c:pt idx="1289">
                  <c:v>42412</c:v>
                </c:pt>
                <c:pt idx="1290">
                  <c:v>42415</c:v>
                </c:pt>
                <c:pt idx="1291">
                  <c:v>42416</c:v>
                </c:pt>
                <c:pt idx="1292">
                  <c:v>42417</c:v>
                </c:pt>
                <c:pt idx="1293">
                  <c:v>42418</c:v>
                </c:pt>
                <c:pt idx="1294">
                  <c:v>42419</c:v>
                </c:pt>
                <c:pt idx="1295">
                  <c:v>42422</c:v>
                </c:pt>
                <c:pt idx="1296">
                  <c:v>42423</c:v>
                </c:pt>
                <c:pt idx="1297">
                  <c:v>42424</c:v>
                </c:pt>
                <c:pt idx="1298">
                  <c:v>42425</c:v>
                </c:pt>
                <c:pt idx="1299">
                  <c:v>42426</c:v>
                </c:pt>
                <c:pt idx="1300">
                  <c:v>42429</c:v>
                </c:pt>
                <c:pt idx="1301">
                  <c:v>42430</c:v>
                </c:pt>
                <c:pt idx="1302">
                  <c:v>42431</c:v>
                </c:pt>
                <c:pt idx="1303">
                  <c:v>42432</c:v>
                </c:pt>
                <c:pt idx="1304">
                  <c:v>42433</c:v>
                </c:pt>
              </c:numCache>
            </c:numRef>
          </c:cat>
          <c:val>
            <c:numRef>
              <c:f>'C:\Users\Valay\Downloads\[Charts (16).xls]1 - Chart Data'!$F$2:$F$1306</c:f>
              <c:numCache>
                <c:formatCode>General</c:formatCode>
                <c:ptCount val="1305"/>
                <c:pt idx="0">
                  <c:v>59.2</c:v>
                </c:pt>
                <c:pt idx="1">
                  <c:v>59.11</c:v>
                </c:pt>
                <c:pt idx="2">
                  <c:v>59.17</c:v>
                </c:pt>
                <c:pt idx="3">
                  <c:v>57.85</c:v>
                </c:pt>
                <c:pt idx="4">
                  <c:v>57.7</c:v>
                </c:pt>
                <c:pt idx="5">
                  <c:v>57.35</c:v>
                </c:pt>
                <c:pt idx="6">
                  <c:v>56.34</c:v>
                </c:pt>
                <c:pt idx="7">
                  <c:v>55.81</c:v>
                </c:pt>
                <c:pt idx="8">
                  <c:v>55.36</c:v>
                </c:pt>
                <c:pt idx="9">
                  <c:v>55.9</c:v>
                </c:pt>
                <c:pt idx="10">
                  <c:v>57.08</c:v>
                </c:pt>
                <c:pt idx="11">
                  <c:v>56.77</c:v>
                </c:pt>
                <c:pt idx="12">
                  <c:v>57.03</c:v>
                </c:pt>
                <c:pt idx="13">
                  <c:v>57.59</c:v>
                </c:pt>
                <c:pt idx="14">
                  <c:v>58.79</c:v>
                </c:pt>
                <c:pt idx="15">
                  <c:v>58.36</c:v>
                </c:pt>
                <c:pt idx="16">
                  <c:v>58.14</c:v>
                </c:pt>
                <c:pt idx="17">
                  <c:v>58.4</c:v>
                </c:pt>
                <c:pt idx="18">
                  <c:v>57.93</c:v>
                </c:pt>
                <c:pt idx="19">
                  <c:v>58.33</c:v>
                </c:pt>
                <c:pt idx="20">
                  <c:v>58.26</c:v>
                </c:pt>
                <c:pt idx="21">
                  <c:v>58.47</c:v>
                </c:pt>
                <c:pt idx="22">
                  <c:v>59.02</c:v>
                </c:pt>
                <c:pt idx="23">
                  <c:v>58.85</c:v>
                </c:pt>
                <c:pt idx="24">
                  <c:v>59</c:v>
                </c:pt>
                <c:pt idx="25">
                  <c:v>59.35</c:v>
                </c:pt>
                <c:pt idx="26">
                  <c:v>59.39</c:v>
                </c:pt>
                <c:pt idx="27">
                  <c:v>59.61</c:v>
                </c:pt>
                <c:pt idx="28">
                  <c:v>60.25</c:v>
                </c:pt>
                <c:pt idx="29">
                  <c:v>60.92</c:v>
                </c:pt>
                <c:pt idx="30">
                  <c:v>60.27</c:v>
                </c:pt>
                <c:pt idx="31">
                  <c:v>61.49</c:v>
                </c:pt>
                <c:pt idx="32">
                  <c:v>61.36</c:v>
                </c:pt>
                <c:pt idx="33">
                  <c:v>60.82</c:v>
                </c:pt>
                <c:pt idx="34">
                  <c:v>60.82</c:v>
                </c:pt>
                <c:pt idx="35">
                  <c:v>61.28</c:v>
                </c:pt>
                <c:pt idx="36">
                  <c:v>61.63</c:v>
                </c:pt>
                <c:pt idx="37">
                  <c:v>61.99</c:v>
                </c:pt>
                <c:pt idx="38">
                  <c:v>65.150000000000006</c:v>
                </c:pt>
                <c:pt idx="39">
                  <c:v>66.88</c:v>
                </c:pt>
                <c:pt idx="40">
                  <c:v>65.680000000000007</c:v>
                </c:pt>
                <c:pt idx="41">
                  <c:v>66.099999999999994</c:v>
                </c:pt>
                <c:pt idx="42">
                  <c:v>66.08</c:v>
                </c:pt>
                <c:pt idx="43">
                  <c:v>66.02</c:v>
                </c:pt>
                <c:pt idx="44">
                  <c:v>66.400000000000006</c:v>
                </c:pt>
                <c:pt idx="45">
                  <c:v>65.73</c:v>
                </c:pt>
                <c:pt idx="46">
                  <c:v>66.459999999999994</c:v>
                </c:pt>
                <c:pt idx="47">
                  <c:v>66.36</c:v>
                </c:pt>
                <c:pt idx="48">
                  <c:v>67.72</c:v>
                </c:pt>
                <c:pt idx="49">
                  <c:v>68.3</c:v>
                </c:pt>
                <c:pt idx="50">
                  <c:v>67.16</c:v>
                </c:pt>
                <c:pt idx="51">
                  <c:v>67.27</c:v>
                </c:pt>
                <c:pt idx="52">
                  <c:v>67.47</c:v>
                </c:pt>
                <c:pt idx="53">
                  <c:v>67.849999999999994</c:v>
                </c:pt>
                <c:pt idx="54">
                  <c:v>67.3</c:v>
                </c:pt>
                <c:pt idx="55">
                  <c:v>66.3</c:v>
                </c:pt>
                <c:pt idx="56">
                  <c:v>66.23</c:v>
                </c:pt>
                <c:pt idx="57">
                  <c:v>66.349999999999994</c:v>
                </c:pt>
                <c:pt idx="58">
                  <c:v>67.56</c:v>
                </c:pt>
                <c:pt idx="59">
                  <c:v>68.37</c:v>
                </c:pt>
                <c:pt idx="60">
                  <c:v>68.37</c:v>
                </c:pt>
                <c:pt idx="61">
                  <c:v>67.790000000000006</c:v>
                </c:pt>
                <c:pt idx="62">
                  <c:v>66.959999999999994</c:v>
                </c:pt>
                <c:pt idx="63">
                  <c:v>67.239999999999995</c:v>
                </c:pt>
                <c:pt idx="64">
                  <c:v>66.5</c:v>
                </c:pt>
                <c:pt idx="65">
                  <c:v>65.58</c:v>
                </c:pt>
                <c:pt idx="66">
                  <c:v>65.5</c:v>
                </c:pt>
                <c:pt idx="67">
                  <c:v>65.47</c:v>
                </c:pt>
                <c:pt idx="68">
                  <c:v>64.989999999999995</c:v>
                </c:pt>
                <c:pt idx="69">
                  <c:v>63.89</c:v>
                </c:pt>
                <c:pt idx="70">
                  <c:v>65.099999999999994</c:v>
                </c:pt>
                <c:pt idx="71">
                  <c:v>65.540000000000006</c:v>
                </c:pt>
                <c:pt idx="72">
                  <c:v>64.819999999999993</c:v>
                </c:pt>
                <c:pt idx="73">
                  <c:v>64.78</c:v>
                </c:pt>
                <c:pt idx="74">
                  <c:v>64.959999999999994</c:v>
                </c:pt>
                <c:pt idx="75">
                  <c:v>65.27</c:v>
                </c:pt>
                <c:pt idx="76">
                  <c:v>65.42</c:v>
                </c:pt>
                <c:pt idx="77">
                  <c:v>65.08</c:v>
                </c:pt>
                <c:pt idx="78">
                  <c:v>65.22</c:v>
                </c:pt>
                <c:pt idx="79">
                  <c:v>65.37</c:v>
                </c:pt>
                <c:pt idx="80">
                  <c:v>65.86</c:v>
                </c:pt>
                <c:pt idx="81">
                  <c:v>66.36</c:v>
                </c:pt>
                <c:pt idx="82">
                  <c:v>67</c:v>
                </c:pt>
                <c:pt idx="83">
                  <c:v>67.55</c:v>
                </c:pt>
                <c:pt idx="84">
                  <c:v>69.040000000000006</c:v>
                </c:pt>
                <c:pt idx="85">
                  <c:v>69.040000000000006</c:v>
                </c:pt>
                <c:pt idx="86">
                  <c:v>69.930000000000007</c:v>
                </c:pt>
                <c:pt idx="87">
                  <c:v>69.03</c:v>
                </c:pt>
                <c:pt idx="88">
                  <c:v>69</c:v>
                </c:pt>
                <c:pt idx="89">
                  <c:v>69.150000000000006</c:v>
                </c:pt>
                <c:pt idx="90">
                  <c:v>68.41</c:v>
                </c:pt>
                <c:pt idx="91">
                  <c:v>68.78</c:v>
                </c:pt>
                <c:pt idx="92">
                  <c:v>68.959999999999994</c:v>
                </c:pt>
                <c:pt idx="93">
                  <c:v>68.790000000000006</c:v>
                </c:pt>
                <c:pt idx="94">
                  <c:v>69.27</c:v>
                </c:pt>
                <c:pt idx="95">
                  <c:v>68.55</c:v>
                </c:pt>
                <c:pt idx="96">
                  <c:v>69.84</c:v>
                </c:pt>
                <c:pt idx="97">
                  <c:v>68.95</c:v>
                </c:pt>
                <c:pt idx="98">
                  <c:v>69.77</c:v>
                </c:pt>
                <c:pt idx="99">
                  <c:v>69.08</c:v>
                </c:pt>
                <c:pt idx="100">
                  <c:v>68.959999999999994</c:v>
                </c:pt>
                <c:pt idx="101">
                  <c:v>68.84</c:v>
                </c:pt>
                <c:pt idx="102">
                  <c:v>67.48</c:v>
                </c:pt>
                <c:pt idx="103">
                  <c:v>71.760000000000005</c:v>
                </c:pt>
                <c:pt idx="104">
                  <c:v>71.37</c:v>
                </c:pt>
                <c:pt idx="105">
                  <c:v>71.19</c:v>
                </c:pt>
                <c:pt idx="106">
                  <c:v>70.05</c:v>
                </c:pt>
                <c:pt idx="107">
                  <c:v>70.459999999999994</c:v>
                </c:pt>
                <c:pt idx="108">
                  <c:v>68.53</c:v>
                </c:pt>
                <c:pt idx="109">
                  <c:v>68.92</c:v>
                </c:pt>
                <c:pt idx="110">
                  <c:v>65.209999999999994</c:v>
                </c:pt>
                <c:pt idx="111">
                  <c:v>68.260000000000005</c:v>
                </c:pt>
                <c:pt idx="112">
                  <c:v>66.040000000000006</c:v>
                </c:pt>
                <c:pt idx="113">
                  <c:v>66.77</c:v>
                </c:pt>
                <c:pt idx="114">
                  <c:v>69.180000000000007</c:v>
                </c:pt>
                <c:pt idx="115">
                  <c:v>69.069999999999993</c:v>
                </c:pt>
                <c:pt idx="116">
                  <c:v>70.569999999999993</c:v>
                </c:pt>
                <c:pt idx="117">
                  <c:v>71.03</c:v>
                </c:pt>
                <c:pt idx="118">
                  <c:v>69.959999999999994</c:v>
                </c:pt>
                <c:pt idx="119">
                  <c:v>66.73</c:v>
                </c:pt>
                <c:pt idx="120">
                  <c:v>66.260000000000005</c:v>
                </c:pt>
                <c:pt idx="121">
                  <c:v>68.459999999999994</c:v>
                </c:pt>
                <c:pt idx="122">
                  <c:v>67.989999999999995</c:v>
                </c:pt>
                <c:pt idx="123">
                  <c:v>67.319999999999993</c:v>
                </c:pt>
                <c:pt idx="124">
                  <c:v>68.13</c:v>
                </c:pt>
                <c:pt idx="125">
                  <c:v>69.81</c:v>
                </c:pt>
                <c:pt idx="126">
                  <c:v>70.63</c:v>
                </c:pt>
                <c:pt idx="127">
                  <c:v>71.25</c:v>
                </c:pt>
                <c:pt idx="128">
                  <c:v>70.83</c:v>
                </c:pt>
                <c:pt idx="129">
                  <c:v>70.209999999999994</c:v>
                </c:pt>
                <c:pt idx="130">
                  <c:v>70.209999999999994</c:v>
                </c:pt>
                <c:pt idx="131">
                  <c:v>70.2</c:v>
                </c:pt>
                <c:pt idx="132">
                  <c:v>72.209999999999994</c:v>
                </c:pt>
                <c:pt idx="133">
                  <c:v>71.84</c:v>
                </c:pt>
                <c:pt idx="134">
                  <c:v>70.14</c:v>
                </c:pt>
                <c:pt idx="135">
                  <c:v>71.349999999999994</c:v>
                </c:pt>
                <c:pt idx="136">
                  <c:v>72.52</c:v>
                </c:pt>
                <c:pt idx="137">
                  <c:v>75.25</c:v>
                </c:pt>
                <c:pt idx="138">
                  <c:v>75.27</c:v>
                </c:pt>
                <c:pt idx="139">
                  <c:v>76.09</c:v>
                </c:pt>
                <c:pt idx="140">
                  <c:v>75.8</c:v>
                </c:pt>
                <c:pt idx="141">
                  <c:v>75.430000000000007</c:v>
                </c:pt>
                <c:pt idx="142">
                  <c:v>74.23</c:v>
                </c:pt>
                <c:pt idx="143">
                  <c:v>72.989999999999995</c:v>
                </c:pt>
                <c:pt idx="144">
                  <c:v>74.45</c:v>
                </c:pt>
                <c:pt idx="145">
                  <c:v>75.23</c:v>
                </c:pt>
                <c:pt idx="146">
                  <c:v>74.64</c:v>
                </c:pt>
                <c:pt idx="147">
                  <c:v>72.069999999999993</c:v>
                </c:pt>
                <c:pt idx="148">
                  <c:v>71.209999999999994</c:v>
                </c:pt>
                <c:pt idx="149">
                  <c:v>68.83</c:v>
                </c:pt>
                <c:pt idx="150">
                  <c:v>68.11</c:v>
                </c:pt>
                <c:pt idx="151">
                  <c:v>68.09</c:v>
                </c:pt>
                <c:pt idx="152">
                  <c:v>69.36</c:v>
                </c:pt>
                <c:pt idx="153">
                  <c:v>69.989999999999995</c:v>
                </c:pt>
                <c:pt idx="154">
                  <c:v>71.17</c:v>
                </c:pt>
                <c:pt idx="155">
                  <c:v>71.34</c:v>
                </c:pt>
                <c:pt idx="156">
                  <c:v>72.59</c:v>
                </c:pt>
                <c:pt idx="157">
                  <c:v>71.86</c:v>
                </c:pt>
                <c:pt idx="158">
                  <c:v>73.73</c:v>
                </c:pt>
                <c:pt idx="159">
                  <c:v>74.069999999999993</c:v>
                </c:pt>
                <c:pt idx="160">
                  <c:v>73.36</c:v>
                </c:pt>
                <c:pt idx="161">
                  <c:v>73.41</c:v>
                </c:pt>
                <c:pt idx="162">
                  <c:v>71.5</c:v>
                </c:pt>
                <c:pt idx="163">
                  <c:v>72.17</c:v>
                </c:pt>
                <c:pt idx="164">
                  <c:v>72.8</c:v>
                </c:pt>
                <c:pt idx="165">
                  <c:v>72.53</c:v>
                </c:pt>
                <c:pt idx="166">
                  <c:v>71.8</c:v>
                </c:pt>
                <c:pt idx="167">
                  <c:v>71.819999999999993</c:v>
                </c:pt>
                <c:pt idx="168">
                  <c:v>72.760000000000005</c:v>
                </c:pt>
                <c:pt idx="169">
                  <c:v>73.400000000000006</c:v>
                </c:pt>
                <c:pt idx="170">
                  <c:v>71.849999999999994</c:v>
                </c:pt>
                <c:pt idx="171">
                  <c:v>70.209999999999994</c:v>
                </c:pt>
                <c:pt idx="172">
                  <c:v>70.64</c:v>
                </c:pt>
                <c:pt idx="173">
                  <c:v>71.39</c:v>
                </c:pt>
                <c:pt idx="174">
                  <c:v>71.260000000000005</c:v>
                </c:pt>
                <c:pt idx="175">
                  <c:v>71.63</c:v>
                </c:pt>
                <c:pt idx="176">
                  <c:v>72.34</c:v>
                </c:pt>
                <c:pt idx="177">
                  <c:v>69.23</c:v>
                </c:pt>
                <c:pt idx="178">
                  <c:v>70.150000000000006</c:v>
                </c:pt>
                <c:pt idx="179">
                  <c:v>71.900000000000006</c:v>
                </c:pt>
                <c:pt idx="180">
                  <c:v>71.75</c:v>
                </c:pt>
                <c:pt idx="181">
                  <c:v>72.14</c:v>
                </c:pt>
                <c:pt idx="182">
                  <c:v>70.989999999999995</c:v>
                </c:pt>
                <c:pt idx="183">
                  <c:v>70.16</c:v>
                </c:pt>
                <c:pt idx="184">
                  <c:v>70.64</c:v>
                </c:pt>
                <c:pt idx="185">
                  <c:v>70.010000000000005</c:v>
                </c:pt>
                <c:pt idx="186">
                  <c:v>71.84</c:v>
                </c:pt>
                <c:pt idx="187">
                  <c:v>71.03</c:v>
                </c:pt>
                <c:pt idx="188">
                  <c:v>71.03</c:v>
                </c:pt>
                <c:pt idx="189">
                  <c:v>70.989999999999995</c:v>
                </c:pt>
                <c:pt idx="190">
                  <c:v>72.63</c:v>
                </c:pt>
                <c:pt idx="191">
                  <c:v>73.48</c:v>
                </c:pt>
                <c:pt idx="192">
                  <c:v>75.36</c:v>
                </c:pt>
                <c:pt idx="193">
                  <c:v>75.33</c:v>
                </c:pt>
                <c:pt idx="194">
                  <c:v>74.91</c:v>
                </c:pt>
                <c:pt idx="195">
                  <c:v>75.64</c:v>
                </c:pt>
                <c:pt idx="196">
                  <c:v>75.14</c:v>
                </c:pt>
                <c:pt idx="197">
                  <c:v>75.27</c:v>
                </c:pt>
                <c:pt idx="198">
                  <c:v>74.16</c:v>
                </c:pt>
                <c:pt idx="199">
                  <c:v>75.12</c:v>
                </c:pt>
                <c:pt idx="200">
                  <c:v>74.47</c:v>
                </c:pt>
                <c:pt idx="201">
                  <c:v>73.89</c:v>
                </c:pt>
                <c:pt idx="202">
                  <c:v>72.58</c:v>
                </c:pt>
                <c:pt idx="203">
                  <c:v>72.67</c:v>
                </c:pt>
                <c:pt idx="204">
                  <c:v>72.92</c:v>
                </c:pt>
                <c:pt idx="205">
                  <c:v>73.12</c:v>
                </c:pt>
                <c:pt idx="206">
                  <c:v>74.39</c:v>
                </c:pt>
                <c:pt idx="207">
                  <c:v>76.48</c:v>
                </c:pt>
                <c:pt idx="208">
                  <c:v>68.760000000000005</c:v>
                </c:pt>
                <c:pt idx="209">
                  <c:v>65.290000000000006</c:v>
                </c:pt>
                <c:pt idx="210">
                  <c:v>65.290000000000006</c:v>
                </c:pt>
                <c:pt idx="211">
                  <c:v>69.08</c:v>
                </c:pt>
                <c:pt idx="212">
                  <c:v>67.98</c:v>
                </c:pt>
                <c:pt idx="213">
                  <c:v>68.64</c:v>
                </c:pt>
                <c:pt idx="214">
                  <c:v>68.73</c:v>
                </c:pt>
                <c:pt idx="215">
                  <c:v>68.73</c:v>
                </c:pt>
                <c:pt idx="216">
                  <c:v>71.349999999999994</c:v>
                </c:pt>
                <c:pt idx="217">
                  <c:v>71.13</c:v>
                </c:pt>
                <c:pt idx="218">
                  <c:v>71.7</c:v>
                </c:pt>
                <c:pt idx="219">
                  <c:v>71.150000000000006</c:v>
                </c:pt>
                <c:pt idx="220">
                  <c:v>71.37</c:v>
                </c:pt>
                <c:pt idx="221">
                  <c:v>71.83</c:v>
                </c:pt>
                <c:pt idx="222">
                  <c:v>72.61</c:v>
                </c:pt>
                <c:pt idx="223">
                  <c:v>72.48</c:v>
                </c:pt>
                <c:pt idx="224">
                  <c:v>71.75</c:v>
                </c:pt>
                <c:pt idx="225">
                  <c:v>71.75</c:v>
                </c:pt>
                <c:pt idx="226">
                  <c:v>73.180000000000007</c:v>
                </c:pt>
                <c:pt idx="227">
                  <c:v>73.16</c:v>
                </c:pt>
                <c:pt idx="228">
                  <c:v>73.59</c:v>
                </c:pt>
                <c:pt idx="229">
                  <c:v>73.790000000000006</c:v>
                </c:pt>
                <c:pt idx="230">
                  <c:v>72.52</c:v>
                </c:pt>
                <c:pt idx="231">
                  <c:v>70.75</c:v>
                </c:pt>
                <c:pt idx="232">
                  <c:v>72.599999999999994</c:v>
                </c:pt>
                <c:pt idx="233">
                  <c:v>74.010000000000005</c:v>
                </c:pt>
                <c:pt idx="234">
                  <c:v>74.03</c:v>
                </c:pt>
                <c:pt idx="235">
                  <c:v>73.86</c:v>
                </c:pt>
                <c:pt idx="236">
                  <c:v>74.09</c:v>
                </c:pt>
                <c:pt idx="237">
                  <c:v>73.34</c:v>
                </c:pt>
                <c:pt idx="238">
                  <c:v>74.39</c:v>
                </c:pt>
                <c:pt idx="239">
                  <c:v>75.23</c:v>
                </c:pt>
                <c:pt idx="240">
                  <c:v>75.739999999999995</c:v>
                </c:pt>
                <c:pt idx="241">
                  <c:v>74.87</c:v>
                </c:pt>
                <c:pt idx="242">
                  <c:v>74.3</c:v>
                </c:pt>
                <c:pt idx="243">
                  <c:v>75.45</c:v>
                </c:pt>
                <c:pt idx="244">
                  <c:v>74.19</c:v>
                </c:pt>
                <c:pt idx="245">
                  <c:v>75.17</c:v>
                </c:pt>
                <c:pt idx="246">
                  <c:v>75.94</c:v>
                </c:pt>
                <c:pt idx="247">
                  <c:v>75.150000000000006</c:v>
                </c:pt>
                <c:pt idx="248">
                  <c:v>76.31</c:v>
                </c:pt>
                <c:pt idx="249">
                  <c:v>75.510000000000005</c:v>
                </c:pt>
                <c:pt idx="250">
                  <c:v>75.510000000000005</c:v>
                </c:pt>
                <c:pt idx="251">
                  <c:v>76.709999999999994</c:v>
                </c:pt>
                <c:pt idx="252">
                  <c:v>77.709999999999994</c:v>
                </c:pt>
                <c:pt idx="253">
                  <c:v>77.36</c:v>
                </c:pt>
                <c:pt idx="254">
                  <c:v>78.02</c:v>
                </c:pt>
                <c:pt idx="255">
                  <c:v>78</c:v>
                </c:pt>
                <c:pt idx="256">
                  <c:v>77.53</c:v>
                </c:pt>
                <c:pt idx="257">
                  <c:v>77.75</c:v>
                </c:pt>
                <c:pt idx="258">
                  <c:v>78.05</c:v>
                </c:pt>
                <c:pt idx="259">
                  <c:v>78.260000000000005</c:v>
                </c:pt>
                <c:pt idx="260">
                  <c:v>78.959999999999994</c:v>
                </c:pt>
                <c:pt idx="261">
                  <c:v>78.459999999999994</c:v>
                </c:pt>
                <c:pt idx="262">
                  <c:v>79.069999999999993</c:v>
                </c:pt>
                <c:pt idx="263">
                  <c:v>79.319999999999993</c:v>
                </c:pt>
                <c:pt idx="264">
                  <c:v>79.42</c:v>
                </c:pt>
                <c:pt idx="265">
                  <c:v>79.989999999999995</c:v>
                </c:pt>
                <c:pt idx="266">
                  <c:v>80.37</c:v>
                </c:pt>
                <c:pt idx="267">
                  <c:v>80.290000000000006</c:v>
                </c:pt>
                <c:pt idx="268">
                  <c:v>79.66</c:v>
                </c:pt>
                <c:pt idx="269">
                  <c:v>79.760000000000005</c:v>
                </c:pt>
                <c:pt idx="270">
                  <c:v>80.64</c:v>
                </c:pt>
                <c:pt idx="271">
                  <c:v>80.099999999999994</c:v>
                </c:pt>
                <c:pt idx="272">
                  <c:v>81.650000000000006</c:v>
                </c:pt>
                <c:pt idx="273">
                  <c:v>82.64</c:v>
                </c:pt>
                <c:pt idx="274">
                  <c:v>81.92</c:v>
                </c:pt>
                <c:pt idx="275">
                  <c:v>82.21</c:v>
                </c:pt>
                <c:pt idx="276">
                  <c:v>82.43</c:v>
                </c:pt>
                <c:pt idx="277">
                  <c:v>82.95</c:v>
                </c:pt>
                <c:pt idx="278">
                  <c:v>83.2</c:v>
                </c:pt>
                <c:pt idx="279">
                  <c:v>82.48</c:v>
                </c:pt>
                <c:pt idx="280">
                  <c:v>84.19</c:v>
                </c:pt>
                <c:pt idx="281">
                  <c:v>83.48</c:v>
                </c:pt>
                <c:pt idx="282">
                  <c:v>83.45</c:v>
                </c:pt>
                <c:pt idx="283">
                  <c:v>83.73</c:v>
                </c:pt>
                <c:pt idx="284">
                  <c:v>83.73</c:v>
                </c:pt>
                <c:pt idx="285">
                  <c:v>83.34</c:v>
                </c:pt>
                <c:pt idx="286">
                  <c:v>82.17</c:v>
                </c:pt>
                <c:pt idx="287">
                  <c:v>82.71</c:v>
                </c:pt>
                <c:pt idx="288">
                  <c:v>82.66</c:v>
                </c:pt>
                <c:pt idx="289">
                  <c:v>83.1</c:v>
                </c:pt>
                <c:pt idx="290">
                  <c:v>84.04</c:v>
                </c:pt>
                <c:pt idx="291">
                  <c:v>83.61</c:v>
                </c:pt>
                <c:pt idx="292">
                  <c:v>81.66</c:v>
                </c:pt>
                <c:pt idx="293">
                  <c:v>82.95</c:v>
                </c:pt>
                <c:pt idx="294">
                  <c:v>84.05</c:v>
                </c:pt>
                <c:pt idx="295">
                  <c:v>81.16</c:v>
                </c:pt>
                <c:pt idx="296">
                  <c:v>80.900000000000006</c:v>
                </c:pt>
                <c:pt idx="297">
                  <c:v>83.07</c:v>
                </c:pt>
                <c:pt idx="298">
                  <c:v>86.53</c:v>
                </c:pt>
                <c:pt idx="299">
                  <c:v>85.97</c:v>
                </c:pt>
                <c:pt idx="300">
                  <c:v>85.56</c:v>
                </c:pt>
                <c:pt idx="301">
                  <c:v>84.57</c:v>
                </c:pt>
                <c:pt idx="302">
                  <c:v>85.55</c:v>
                </c:pt>
                <c:pt idx="303">
                  <c:v>84.81</c:v>
                </c:pt>
                <c:pt idx="304">
                  <c:v>84.36</c:v>
                </c:pt>
                <c:pt idx="305">
                  <c:v>84.01</c:v>
                </c:pt>
                <c:pt idx="306">
                  <c:v>83.41</c:v>
                </c:pt>
                <c:pt idx="307">
                  <c:v>82.77</c:v>
                </c:pt>
                <c:pt idx="308">
                  <c:v>83</c:v>
                </c:pt>
                <c:pt idx="309">
                  <c:v>83.22</c:v>
                </c:pt>
                <c:pt idx="310">
                  <c:v>82.62</c:v>
                </c:pt>
                <c:pt idx="311">
                  <c:v>83.26</c:v>
                </c:pt>
                <c:pt idx="312">
                  <c:v>84.26</c:v>
                </c:pt>
                <c:pt idx="313">
                  <c:v>82.53</c:v>
                </c:pt>
                <c:pt idx="314">
                  <c:v>81</c:v>
                </c:pt>
                <c:pt idx="315">
                  <c:v>82.13</c:v>
                </c:pt>
                <c:pt idx="316">
                  <c:v>82.12</c:v>
                </c:pt>
                <c:pt idx="317">
                  <c:v>81.290000000000006</c:v>
                </c:pt>
                <c:pt idx="318">
                  <c:v>82.19</c:v>
                </c:pt>
                <c:pt idx="319">
                  <c:v>83.02</c:v>
                </c:pt>
                <c:pt idx="320">
                  <c:v>83.02</c:v>
                </c:pt>
                <c:pt idx="321">
                  <c:v>83.46</c:v>
                </c:pt>
                <c:pt idx="322">
                  <c:v>81.650000000000006</c:v>
                </c:pt>
                <c:pt idx="323">
                  <c:v>80.739999999999995</c:v>
                </c:pt>
                <c:pt idx="324">
                  <c:v>78.150000000000006</c:v>
                </c:pt>
                <c:pt idx="325">
                  <c:v>79.02</c:v>
                </c:pt>
                <c:pt idx="326">
                  <c:v>79.400000000000006</c:v>
                </c:pt>
                <c:pt idx="327">
                  <c:v>81.44</c:v>
                </c:pt>
                <c:pt idx="328">
                  <c:v>81.12</c:v>
                </c:pt>
                <c:pt idx="329">
                  <c:v>81.45</c:v>
                </c:pt>
                <c:pt idx="330">
                  <c:v>81.13</c:v>
                </c:pt>
                <c:pt idx="331">
                  <c:v>81.58</c:v>
                </c:pt>
                <c:pt idx="332">
                  <c:v>82.17</c:v>
                </c:pt>
                <c:pt idx="333">
                  <c:v>85.72</c:v>
                </c:pt>
                <c:pt idx="334">
                  <c:v>85.32</c:v>
                </c:pt>
                <c:pt idx="335">
                  <c:v>86.77</c:v>
                </c:pt>
                <c:pt idx="336">
                  <c:v>86.34</c:v>
                </c:pt>
                <c:pt idx="337">
                  <c:v>85.66</c:v>
                </c:pt>
                <c:pt idx="338">
                  <c:v>85.87</c:v>
                </c:pt>
                <c:pt idx="339">
                  <c:v>88.64</c:v>
                </c:pt>
                <c:pt idx="340">
                  <c:v>87</c:v>
                </c:pt>
                <c:pt idx="341">
                  <c:v>86.4</c:v>
                </c:pt>
                <c:pt idx="342">
                  <c:v>86.61</c:v>
                </c:pt>
                <c:pt idx="343">
                  <c:v>85.65</c:v>
                </c:pt>
                <c:pt idx="344">
                  <c:v>80.510000000000005</c:v>
                </c:pt>
                <c:pt idx="345">
                  <c:v>80.83</c:v>
                </c:pt>
                <c:pt idx="346">
                  <c:v>81.73</c:v>
                </c:pt>
                <c:pt idx="347">
                  <c:v>81.73</c:v>
                </c:pt>
                <c:pt idx="348">
                  <c:v>80.400000000000006</c:v>
                </c:pt>
                <c:pt idx="349">
                  <c:v>80.02</c:v>
                </c:pt>
                <c:pt idx="350">
                  <c:v>78.7</c:v>
                </c:pt>
                <c:pt idx="351">
                  <c:v>75.290000000000006</c:v>
                </c:pt>
                <c:pt idx="352">
                  <c:v>78.28</c:v>
                </c:pt>
                <c:pt idx="353">
                  <c:v>77.540000000000006</c:v>
                </c:pt>
                <c:pt idx="354">
                  <c:v>77.02</c:v>
                </c:pt>
                <c:pt idx="355">
                  <c:v>73</c:v>
                </c:pt>
                <c:pt idx="356">
                  <c:v>73.59</c:v>
                </c:pt>
                <c:pt idx="357">
                  <c:v>73.010000000000005</c:v>
                </c:pt>
                <c:pt idx="358">
                  <c:v>74.930000000000007</c:v>
                </c:pt>
                <c:pt idx="359">
                  <c:v>74.08</c:v>
                </c:pt>
                <c:pt idx="360">
                  <c:v>72.94</c:v>
                </c:pt>
                <c:pt idx="361">
                  <c:v>73.11</c:v>
                </c:pt>
                <c:pt idx="362">
                  <c:v>72.98</c:v>
                </c:pt>
                <c:pt idx="363">
                  <c:v>70.69</c:v>
                </c:pt>
                <c:pt idx="364">
                  <c:v>72.02</c:v>
                </c:pt>
                <c:pt idx="365">
                  <c:v>72.599999999999994</c:v>
                </c:pt>
                <c:pt idx="366">
                  <c:v>72.959999999999994</c:v>
                </c:pt>
                <c:pt idx="367">
                  <c:v>72.31</c:v>
                </c:pt>
                <c:pt idx="368">
                  <c:v>72.08</c:v>
                </c:pt>
                <c:pt idx="369">
                  <c:v>73.84</c:v>
                </c:pt>
                <c:pt idx="370">
                  <c:v>72.69</c:v>
                </c:pt>
                <c:pt idx="371">
                  <c:v>73.02</c:v>
                </c:pt>
                <c:pt idx="372">
                  <c:v>73.22</c:v>
                </c:pt>
                <c:pt idx="373">
                  <c:v>73.209999999999994</c:v>
                </c:pt>
                <c:pt idx="374">
                  <c:v>73</c:v>
                </c:pt>
                <c:pt idx="375">
                  <c:v>72.959999999999994</c:v>
                </c:pt>
                <c:pt idx="376">
                  <c:v>73</c:v>
                </c:pt>
                <c:pt idx="377">
                  <c:v>72.92</c:v>
                </c:pt>
                <c:pt idx="378">
                  <c:v>73.08</c:v>
                </c:pt>
                <c:pt idx="379">
                  <c:v>72.930000000000007</c:v>
                </c:pt>
                <c:pt idx="380">
                  <c:v>72.349999999999994</c:v>
                </c:pt>
                <c:pt idx="381">
                  <c:v>70.930000000000007</c:v>
                </c:pt>
                <c:pt idx="382">
                  <c:v>71.709999999999994</c:v>
                </c:pt>
                <c:pt idx="383">
                  <c:v>72.16</c:v>
                </c:pt>
                <c:pt idx="384">
                  <c:v>72.81</c:v>
                </c:pt>
                <c:pt idx="385">
                  <c:v>72.930000000000007</c:v>
                </c:pt>
                <c:pt idx="386">
                  <c:v>73.33</c:v>
                </c:pt>
                <c:pt idx="387">
                  <c:v>72.44</c:v>
                </c:pt>
                <c:pt idx="388">
                  <c:v>72.31</c:v>
                </c:pt>
                <c:pt idx="389">
                  <c:v>73.33</c:v>
                </c:pt>
                <c:pt idx="390">
                  <c:v>73.33</c:v>
                </c:pt>
                <c:pt idx="391">
                  <c:v>73.59</c:v>
                </c:pt>
                <c:pt idx="392">
                  <c:v>75.95</c:v>
                </c:pt>
                <c:pt idx="393">
                  <c:v>75.7</c:v>
                </c:pt>
                <c:pt idx="394">
                  <c:v>75.98</c:v>
                </c:pt>
                <c:pt idx="395">
                  <c:v>75.78</c:v>
                </c:pt>
                <c:pt idx="396">
                  <c:v>74.709999999999994</c:v>
                </c:pt>
                <c:pt idx="397">
                  <c:v>74.56</c:v>
                </c:pt>
                <c:pt idx="398">
                  <c:v>75.540000000000006</c:v>
                </c:pt>
                <c:pt idx="399">
                  <c:v>75.16</c:v>
                </c:pt>
                <c:pt idx="400">
                  <c:v>74.02</c:v>
                </c:pt>
                <c:pt idx="401">
                  <c:v>75.72</c:v>
                </c:pt>
                <c:pt idx="402">
                  <c:v>77.05</c:v>
                </c:pt>
                <c:pt idx="403">
                  <c:v>76.53</c:v>
                </c:pt>
                <c:pt idx="404">
                  <c:v>77.569999999999993</c:v>
                </c:pt>
                <c:pt idx="405">
                  <c:v>74.77</c:v>
                </c:pt>
                <c:pt idx="406">
                  <c:v>73.64</c:v>
                </c:pt>
                <c:pt idx="407">
                  <c:v>73.37</c:v>
                </c:pt>
                <c:pt idx="408">
                  <c:v>74.36</c:v>
                </c:pt>
                <c:pt idx="409">
                  <c:v>73.28</c:v>
                </c:pt>
                <c:pt idx="410">
                  <c:v>72.959999999999994</c:v>
                </c:pt>
                <c:pt idx="411">
                  <c:v>72.45</c:v>
                </c:pt>
                <c:pt idx="412">
                  <c:v>72.61</c:v>
                </c:pt>
                <c:pt idx="413">
                  <c:v>72.650000000000006</c:v>
                </c:pt>
                <c:pt idx="414">
                  <c:v>72.599999999999994</c:v>
                </c:pt>
                <c:pt idx="415">
                  <c:v>72.16</c:v>
                </c:pt>
                <c:pt idx="416">
                  <c:v>71.7</c:v>
                </c:pt>
                <c:pt idx="417">
                  <c:v>71.069999999999993</c:v>
                </c:pt>
                <c:pt idx="418">
                  <c:v>71.010000000000005</c:v>
                </c:pt>
                <c:pt idx="419">
                  <c:v>70.61</c:v>
                </c:pt>
                <c:pt idx="420">
                  <c:v>70.77</c:v>
                </c:pt>
                <c:pt idx="421">
                  <c:v>71.37</c:v>
                </c:pt>
                <c:pt idx="422">
                  <c:v>71.77</c:v>
                </c:pt>
                <c:pt idx="423">
                  <c:v>71.44</c:v>
                </c:pt>
                <c:pt idx="424">
                  <c:v>70.22</c:v>
                </c:pt>
                <c:pt idx="425">
                  <c:v>69.77</c:v>
                </c:pt>
                <c:pt idx="426">
                  <c:v>69.989999999999995</c:v>
                </c:pt>
                <c:pt idx="427">
                  <c:v>69.510000000000005</c:v>
                </c:pt>
                <c:pt idx="428">
                  <c:v>63.53</c:v>
                </c:pt>
                <c:pt idx="429">
                  <c:v>62</c:v>
                </c:pt>
                <c:pt idx="430">
                  <c:v>62</c:v>
                </c:pt>
                <c:pt idx="431">
                  <c:v>62</c:v>
                </c:pt>
                <c:pt idx="432">
                  <c:v>61.66</c:v>
                </c:pt>
                <c:pt idx="433">
                  <c:v>63.72</c:v>
                </c:pt>
                <c:pt idx="434">
                  <c:v>64.97</c:v>
                </c:pt>
                <c:pt idx="435">
                  <c:v>65.62</c:v>
                </c:pt>
                <c:pt idx="436">
                  <c:v>66.27</c:v>
                </c:pt>
                <c:pt idx="437">
                  <c:v>66.239999999999995</c:v>
                </c:pt>
                <c:pt idx="438">
                  <c:v>65.510000000000005</c:v>
                </c:pt>
                <c:pt idx="439">
                  <c:v>65.7</c:v>
                </c:pt>
                <c:pt idx="440">
                  <c:v>65.849999999999994</c:v>
                </c:pt>
                <c:pt idx="441">
                  <c:v>67.7</c:v>
                </c:pt>
                <c:pt idx="442">
                  <c:v>66.64</c:v>
                </c:pt>
                <c:pt idx="443">
                  <c:v>66.67</c:v>
                </c:pt>
                <c:pt idx="444">
                  <c:v>65.97</c:v>
                </c:pt>
                <c:pt idx="445">
                  <c:v>66.819999999999993</c:v>
                </c:pt>
                <c:pt idx="446">
                  <c:v>66.12</c:v>
                </c:pt>
                <c:pt idx="447">
                  <c:v>66.12</c:v>
                </c:pt>
                <c:pt idx="448">
                  <c:v>66.12</c:v>
                </c:pt>
                <c:pt idx="449">
                  <c:v>67.400000000000006</c:v>
                </c:pt>
                <c:pt idx="450">
                  <c:v>67.33</c:v>
                </c:pt>
                <c:pt idx="451">
                  <c:v>67.209999999999994</c:v>
                </c:pt>
                <c:pt idx="452">
                  <c:v>68.34</c:v>
                </c:pt>
                <c:pt idx="453">
                  <c:v>68.37</c:v>
                </c:pt>
                <c:pt idx="454">
                  <c:v>68.19</c:v>
                </c:pt>
                <c:pt idx="455">
                  <c:v>68.05</c:v>
                </c:pt>
                <c:pt idx="456">
                  <c:v>67.61</c:v>
                </c:pt>
                <c:pt idx="457">
                  <c:v>67.569999999999993</c:v>
                </c:pt>
                <c:pt idx="458">
                  <c:v>66.83</c:v>
                </c:pt>
                <c:pt idx="459">
                  <c:v>66.819999999999993</c:v>
                </c:pt>
                <c:pt idx="460">
                  <c:v>66.47</c:v>
                </c:pt>
                <c:pt idx="461">
                  <c:v>66.540000000000006</c:v>
                </c:pt>
                <c:pt idx="462">
                  <c:v>66.040000000000006</c:v>
                </c:pt>
                <c:pt idx="463">
                  <c:v>65.63</c:v>
                </c:pt>
                <c:pt idx="464">
                  <c:v>65.86</c:v>
                </c:pt>
                <c:pt idx="465">
                  <c:v>66</c:v>
                </c:pt>
                <c:pt idx="466">
                  <c:v>66.2</c:v>
                </c:pt>
                <c:pt idx="467">
                  <c:v>65.83</c:v>
                </c:pt>
                <c:pt idx="468">
                  <c:v>66.27</c:v>
                </c:pt>
                <c:pt idx="469">
                  <c:v>65.73</c:v>
                </c:pt>
                <c:pt idx="470">
                  <c:v>66.13</c:v>
                </c:pt>
                <c:pt idx="471">
                  <c:v>66.13</c:v>
                </c:pt>
                <c:pt idx="472">
                  <c:v>65.66</c:v>
                </c:pt>
                <c:pt idx="473">
                  <c:v>65.569999999999993</c:v>
                </c:pt>
                <c:pt idx="474">
                  <c:v>65.11</c:v>
                </c:pt>
                <c:pt idx="475">
                  <c:v>65.89</c:v>
                </c:pt>
                <c:pt idx="476">
                  <c:v>65.89</c:v>
                </c:pt>
                <c:pt idx="477">
                  <c:v>68.81</c:v>
                </c:pt>
                <c:pt idx="478">
                  <c:v>69.95</c:v>
                </c:pt>
                <c:pt idx="479">
                  <c:v>69.989999999999995</c:v>
                </c:pt>
                <c:pt idx="480">
                  <c:v>69.739999999999995</c:v>
                </c:pt>
                <c:pt idx="481">
                  <c:v>69.11</c:v>
                </c:pt>
                <c:pt idx="482">
                  <c:v>68.239999999999995</c:v>
                </c:pt>
                <c:pt idx="483">
                  <c:v>68.19</c:v>
                </c:pt>
                <c:pt idx="484">
                  <c:v>69.16</c:v>
                </c:pt>
                <c:pt idx="485">
                  <c:v>69.489999999999995</c:v>
                </c:pt>
                <c:pt idx="486">
                  <c:v>69.239999999999995</c:v>
                </c:pt>
                <c:pt idx="487">
                  <c:v>66.959999999999994</c:v>
                </c:pt>
                <c:pt idx="488">
                  <c:v>66.52</c:v>
                </c:pt>
                <c:pt idx="489">
                  <c:v>66.8</c:v>
                </c:pt>
                <c:pt idx="490">
                  <c:v>66.8</c:v>
                </c:pt>
                <c:pt idx="491">
                  <c:v>67.78</c:v>
                </c:pt>
                <c:pt idx="492">
                  <c:v>68.5</c:v>
                </c:pt>
                <c:pt idx="493">
                  <c:v>69.540000000000006</c:v>
                </c:pt>
                <c:pt idx="494">
                  <c:v>70.03</c:v>
                </c:pt>
                <c:pt idx="495">
                  <c:v>68.53</c:v>
                </c:pt>
                <c:pt idx="496">
                  <c:v>68.709999999999994</c:v>
                </c:pt>
                <c:pt idx="497">
                  <c:v>68.150000000000006</c:v>
                </c:pt>
                <c:pt idx="498">
                  <c:v>76</c:v>
                </c:pt>
                <c:pt idx="499">
                  <c:v>75.05</c:v>
                </c:pt>
                <c:pt idx="500">
                  <c:v>75.06</c:v>
                </c:pt>
                <c:pt idx="501">
                  <c:v>76.16</c:v>
                </c:pt>
                <c:pt idx="502">
                  <c:v>77.2</c:v>
                </c:pt>
                <c:pt idx="503">
                  <c:v>76.849999999999994</c:v>
                </c:pt>
                <c:pt idx="504">
                  <c:v>77.510000000000005</c:v>
                </c:pt>
                <c:pt idx="505">
                  <c:v>77.33</c:v>
                </c:pt>
                <c:pt idx="506">
                  <c:v>77.650000000000006</c:v>
                </c:pt>
                <c:pt idx="507">
                  <c:v>77.84</c:v>
                </c:pt>
                <c:pt idx="508">
                  <c:v>78.400000000000006</c:v>
                </c:pt>
                <c:pt idx="509">
                  <c:v>78.95</c:v>
                </c:pt>
                <c:pt idx="510">
                  <c:v>78.95</c:v>
                </c:pt>
                <c:pt idx="511">
                  <c:v>80.400000000000006</c:v>
                </c:pt>
                <c:pt idx="512">
                  <c:v>79.05</c:v>
                </c:pt>
                <c:pt idx="513">
                  <c:v>78.069999999999993</c:v>
                </c:pt>
                <c:pt idx="514">
                  <c:v>78.959999999999994</c:v>
                </c:pt>
                <c:pt idx="515">
                  <c:v>75.319999999999993</c:v>
                </c:pt>
                <c:pt idx="516">
                  <c:v>74.42</c:v>
                </c:pt>
                <c:pt idx="517">
                  <c:v>74.650000000000006</c:v>
                </c:pt>
                <c:pt idx="518">
                  <c:v>74.91</c:v>
                </c:pt>
                <c:pt idx="519">
                  <c:v>75.27</c:v>
                </c:pt>
                <c:pt idx="520">
                  <c:v>75.209999999999994</c:v>
                </c:pt>
                <c:pt idx="521">
                  <c:v>75.45</c:v>
                </c:pt>
                <c:pt idx="522">
                  <c:v>75.59</c:v>
                </c:pt>
                <c:pt idx="523">
                  <c:v>74.73</c:v>
                </c:pt>
                <c:pt idx="524">
                  <c:v>74.930000000000007</c:v>
                </c:pt>
                <c:pt idx="525">
                  <c:v>72.72</c:v>
                </c:pt>
                <c:pt idx="526">
                  <c:v>71.7</c:v>
                </c:pt>
                <c:pt idx="527">
                  <c:v>70.5</c:v>
                </c:pt>
                <c:pt idx="528">
                  <c:v>72.7</c:v>
                </c:pt>
                <c:pt idx="529">
                  <c:v>73.349999999999994</c:v>
                </c:pt>
                <c:pt idx="530">
                  <c:v>74.3</c:v>
                </c:pt>
                <c:pt idx="531">
                  <c:v>73.489999999999995</c:v>
                </c:pt>
                <c:pt idx="532">
                  <c:v>74.52</c:v>
                </c:pt>
                <c:pt idx="533">
                  <c:v>75.72</c:v>
                </c:pt>
                <c:pt idx="534">
                  <c:v>75.81</c:v>
                </c:pt>
                <c:pt idx="535">
                  <c:v>77</c:v>
                </c:pt>
                <c:pt idx="536">
                  <c:v>76.900000000000006</c:v>
                </c:pt>
                <c:pt idx="537">
                  <c:v>77.13</c:v>
                </c:pt>
                <c:pt idx="538">
                  <c:v>77.45</c:v>
                </c:pt>
                <c:pt idx="539">
                  <c:v>77.45</c:v>
                </c:pt>
                <c:pt idx="540">
                  <c:v>76.94</c:v>
                </c:pt>
                <c:pt idx="541">
                  <c:v>76.8</c:v>
                </c:pt>
                <c:pt idx="542">
                  <c:v>75.8</c:v>
                </c:pt>
                <c:pt idx="543">
                  <c:v>75.5</c:v>
                </c:pt>
                <c:pt idx="544">
                  <c:v>75.760000000000005</c:v>
                </c:pt>
                <c:pt idx="545">
                  <c:v>76.64</c:v>
                </c:pt>
                <c:pt idx="546">
                  <c:v>75.73</c:v>
                </c:pt>
                <c:pt idx="547">
                  <c:v>77.069999999999993</c:v>
                </c:pt>
                <c:pt idx="548">
                  <c:v>77.569999999999993</c:v>
                </c:pt>
                <c:pt idx="549">
                  <c:v>77.510000000000005</c:v>
                </c:pt>
                <c:pt idx="550">
                  <c:v>77.77</c:v>
                </c:pt>
                <c:pt idx="551">
                  <c:v>80.760000000000005</c:v>
                </c:pt>
                <c:pt idx="552">
                  <c:v>80.2</c:v>
                </c:pt>
                <c:pt idx="553">
                  <c:v>80.66</c:v>
                </c:pt>
                <c:pt idx="554">
                  <c:v>81.13</c:v>
                </c:pt>
                <c:pt idx="555">
                  <c:v>81.72</c:v>
                </c:pt>
                <c:pt idx="556">
                  <c:v>80.86</c:v>
                </c:pt>
                <c:pt idx="557">
                  <c:v>80.989999999999995</c:v>
                </c:pt>
                <c:pt idx="558">
                  <c:v>79.75</c:v>
                </c:pt>
                <c:pt idx="559">
                  <c:v>79.97</c:v>
                </c:pt>
                <c:pt idx="560">
                  <c:v>79.55</c:v>
                </c:pt>
                <c:pt idx="561">
                  <c:v>81.09</c:v>
                </c:pt>
                <c:pt idx="562">
                  <c:v>80.78</c:v>
                </c:pt>
                <c:pt idx="563">
                  <c:v>79.8</c:v>
                </c:pt>
                <c:pt idx="564">
                  <c:v>80.72</c:v>
                </c:pt>
                <c:pt idx="565">
                  <c:v>80.209999999999994</c:v>
                </c:pt>
                <c:pt idx="566">
                  <c:v>80.180000000000007</c:v>
                </c:pt>
                <c:pt idx="567">
                  <c:v>79.83</c:v>
                </c:pt>
                <c:pt idx="568">
                  <c:v>78.92</c:v>
                </c:pt>
                <c:pt idx="569">
                  <c:v>78.97</c:v>
                </c:pt>
                <c:pt idx="570">
                  <c:v>79.349999999999994</c:v>
                </c:pt>
                <c:pt idx="571">
                  <c:v>80.66</c:v>
                </c:pt>
                <c:pt idx="572">
                  <c:v>81.28</c:v>
                </c:pt>
                <c:pt idx="573">
                  <c:v>80.52</c:v>
                </c:pt>
                <c:pt idx="574">
                  <c:v>80.47</c:v>
                </c:pt>
                <c:pt idx="575">
                  <c:v>79.5</c:v>
                </c:pt>
                <c:pt idx="576">
                  <c:v>80.849999999999994</c:v>
                </c:pt>
                <c:pt idx="577">
                  <c:v>85.9</c:v>
                </c:pt>
                <c:pt idx="578">
                  <c:v>84.37</c:v>
                </c:pt>
                <c:pt idx="579">
                  <c:v>84.44</c:v>
                </c:pt>
                <c:pt idx="580">
                  <c:v>84.44</c:v>
                </c:pt>
                <c:pt idx="581">
                  <c:v>86.19</c:v>
                </c:pt>
                <c:pt idx="582">
                  <c:v>85.02</c:v>
                </c:pt>
                <c:pt idx="583">
                  <c:v>83.12</c:v>
                </c:pt>
                <c:pt idx="584">
                  <c:v>81.069999999999993</c:v>
                </c:pt>
                <c:pt idx="585">
                  <c:v>82.62</c:v>
                </c:pt>
                <c:pt idx="586">
                  <c:v>81.75</c:v>
                </c:pt>
                <c:pt idx="587">
                  <c:v>79.92</c:v>
                </c:pt>
                <c:pt idx="588">
                  <c:v>79.78</c:v>
                </c:pt>
                <c:pt idx="589">
                  <c:v>82.63</c:v>
                </c:pt>
                <c:pt idx="590">
                  <c:v>82.08</c:v>
                </c:pt>
                <c:pt idx="591">
                  <c:v>81.64</c:v>
                </c:pt>
                <c:pt idx="592">
                  <c:v>81.290000000000006</c:v>
                </c:pt>
                <c:pt idx="593">
                  <c:v>82.23</c:v>
                </c:pt>
                <c:pt idx="594">
                  <c:v>81.349999999999994</c:v>
                </c:pt>
                <c:pt idx="595">
                  <c:v>83.01</c:v>
                </c:pt>
                <c:pt idx="596">
                  <c:v>83.24</c:v>
                </c:pt>
                <c:pt idx="597">
                  <c:v>80.83</c:v>
                </c:pt>
                <c:pt idx="598">
                  <c:v>78.11</c:v>
                </c:pt>
                <c:pt idx="599">
                  <c:v>78.25</c:v>
                </c:pt>
                <c:pt idx="600">
                  <c:v>76.94</c:v>
                </c:pt>
                <c:pt idx="601">
                  <c:v>77.3</c:v>
                </c:pt>
                <c:pt idx="602">
                  <c:v>78.709999999999994</c:v>
                </c:pt>
                <c:pt idx="603">
                  <c:v>78.760000000000005</c:v>
                </c:pt>
                <c:pt idx="604">
                  <c:v>79.23</c:v>
                </c:pt>
                <c:pt idx="605">
                  <c:v>79.430000000000007</c:v>
                </c:pt>
                <c:pt idx="606">
                  <c:v>74.900000000000006</c:v>
                </c:pt>
                <c:pt idx="607">
                  <c:v>68.849999999999994</c:v>
                </c:pt>
                <c:pt idx="608">
                  <c:v>68.849999999999994</c:v>
                </c:pt>
                <c:pt idx="609">
                  <c:v>69.33</c:v>
                </c:pt>
                <c:pt idx="610">
                  <c:v>69.959999999999994</c:v>
                </c:pt>
                <c:pt idx="611">
                  <c:v>70.25</c:v>
                </c:pt>
                <c:pt idx="612">
                  <c:v>72.95</c:v>
                </c:pt>
                <c:pt idx="613">
                  <c:v>74.13</c:v>
                </c:pt>
                <c:pt idx="614">
                  <c:v>74.27</c:v>
                </c:pt>
                <c:pt idx="615">
                  <c:v>73.88</c:v>
                </c:pt>
                <c:pt idx="616">
                  <c:v>73.63</c:v>
                </c:pt>
                <c:pt idx="617">
                  <c:v>72.22</c:v>
                </c:pt>
                <c:pt idx="618">
                  <c:v>72.02</c:v>
                </c:pt>
                <c:pt idx="619">
                  <c:v>73.3</c:v>
                </c:pt>
                <c:pt idx="620">
                  <c:v>72.73</c:v>
                </c:pt>
                <c:pt idx="621">
                  <c:v>71.61</c:v>
                </c:pt>
                <c:pt idx="622">
                  <c:v>70.67</c:v>
                </c:pt>
                <c:pt idx="623">
                  <c:v>74.45</c:v>
                </c:pt>
                <c:pt idx="624">
                  <c:v>73.680000000000007</c:v>
                </c:pt>
                <c:pt idx="625">
                  <c:v>72.89</c:v>
                </c:pt>
                <c:pt idx="626">
                  <c:v>73.040000000000006</c:v>
                </c:pt>
                <c:pt idx="627">
                  <c:v>72.84</c:v>
                </c:pt>
                <c:pt idx="628">
                  <c:v>72.84</c:v>
                </c:pt>
                <c:pt idx="629">
                  <c:v>76</c:v>
                </c:pt>
                <c:pt idx="630">
                  <c:v>78.05</c:v>
                </c:pt>
                <c:pt idx="631">
                  <c:v>77.27</c:v>
                </c:pt>
                <c:pt idx="632">
                  <c:v>79.05</c:v>
                </c:pt>
                <c:pt idx="633">
                  <c:v>78.08</c:v>
                </c:pt>
                <c:pt idx="634">
                  <c:v>77.84</c:v>
                </c:pt>
                <c:pt idx="635">
                  <c:v>77.56</c:v>
                </c:pt>
                <c:pt idx="636">
                  <c:v>77.209999999999994</c:v>
                </c:pt>
                <c:pt idx="637">
                  <c:v>76.75</c:v>
                </c:pt>
                <c:pt idx="638">
                  <c:v>76.349999999999994</c:v>
                </c:pt>
                <c:pt idx="639">
                  <c:v>76.11</c:v>
                </c:pt>
                <c:pt idx="640">
                  <c:v>76.53</c:v>
                </c:pt>
                <c:pt idx="641">
                  <c:v>76.349999999999994</c:v>
                </c:pt>
                <c:pt idx="642">
                  <c:v>76.19</c:v>
                </c:pt>
                <c:pt idx="643">
                  <c:v>76.36</c:v>
                </c:pt>
                <c:pt idx="644">
                  <c:v>76.95</c:v>
                </c:pt>
                <c:pt idx="645">
                  <c:v>75.92</c:v>
                </c:pt>
                <c:pt idx="646">
                  <c:v>74.66</c:v>
                </c:pt>
                <c:pt idx="647">
                  <c:v>74.099999999999994</c:v>
                </c:pt>
                <c:pt idx="648">
                  <c:v>74.459999999999994</c:v>
                </c:pt>
                <c:pt idx="649">
                  <c:v>75.03</c:v>
                </c:pt>
                <c:pt idx="650">
                  <c:v>75.03</c:v>
                </c:pt>
                <c:pt idx="651">
                  <c:v>75.28</c:v>
                </c:pt>
                <c:pt idx="652">
                  <c:v>75.09</c:v>
                </c:pt>
                <c:pt idx="653">
                  <c:v>74.92</c:v>
                </c:pt>
                <c:pt idx="654">
                  <c:v>74.760000000000005</c:v>
                </c:pt>
                <c:pt idx="655">
                  <c:v>75.23</c:v>
                </c:pt>
                <c:pt idx="656">
                  <c:v>74.86</c:v>
                </c:pt>
                <c:pt idx="657">
                  <c:v>74.900000000000006</c:v>
                </c:pt>
                <c:pt idx="658">
                  <c:v>74.75</c:v>
                </c:pt>
                <c:pt idx="659">
                  <c:v>75.64</c:v>
                </c:pt>
                <c:pt idx="660">
                  <c:v>76.11</c:v>
                </c:pt>
                <c:pt idx="661">
                  <c:v>77.86</c:v>
                </c:pt>
                <c:pt idx="662">
                  <c:v>78.48</c:v>
                </c:pt>
                <c:pt idx="663">
                  <c:v>77.75</c:v>
                </c:pt>
                <c:pt idx="664">
                  <c:v>77.47</c:v>
                </c:pt>
                <c:pt idx="665">
                  <c:v>76.95</c:v>
                </c:pt>
                <c:pt idx="666">
                  <c:v>76.17</c:v>
                </c:pt>
                <c:pt idx="667">
                  <c:v>75.61</c:v>
                </c:pt>
                <c:pt idx="668">
                  <c:v>75.95</c:v>
                </c:pt>
                <c:pt idx="669">
                  <c:v>75.239999999999995</c:v>
                </c:pt>
                <c:pt idx="670">
                  <c:v>74.260000000000005</c:v>
                </c:pt>
                <c:pt idx="671">
                  <c:v>74.150000000000006</c:v>
                </c:pt>
                <c:pt idx="672">
                  <c:v>74.25</c:v>
                </c:pt>
                <c:pt idx="673">
                  <c:v>74.040000000000006</c:v>
                </c:pt>
                <c:pt idx="674">
                  <c:v>75.12</c:v>
                </c:pt>
                <c:pt idx="675">
                  <c:v>75.09</c:v>
                </c:pt>
                <c:pt idx="676">
                  <c:v>75.09</c:v>
                </c:pt>
                <c:pt idx="677">
                  <c:v>74.680000000000007</c:v>
                </c:pt>
                <c:pt idx="678">
                  <c:v>76.48</c:v>
                </c:pt>
                <c:pt idx="679">
                  <c:v>76.73</c:v>
                </c:pt>
                <c:pt idx="680">
                  <c:v>75.42</c:v>
                </c:pt>
                <c:pt idx="681">
                  <c:v>77.16</c:v>
                </c:pt>
                <c:pt idx="682">
                  <c:v>78.930000000000007</c:v>
                </c:pt>
                <c:pt idx="683">
                  <c:v>79.34</c:v>
                </c:pt>
                <c:pt idx="684">
                  <c:v>78.81</c:v>
                </c:pt>
                <c:pt idx="685">
                  <c:v>80.41</c:v>
                </c:pt>
                <c:pt idx="686">
                  <c:v>81.34</c:v>
                </c:pt>
                <c:pt idx="687">
                  <c:v>82.36</c:v>
                </c:pt>
                <c:pt idx="688">
                  <c:v>80.319999999999993</c:v>
                </c:pt>
                <c:pt idx="689">
                  <c:v>81.09</c:v>
                </c:pt>
                <c:pt idx="690">
                  <c:v>80.98</c:v>
                </c:pt>
                <c:pt idx="691">
                  <c:v>82.8</c:v>
                </c:pt>
                <c:pt idx="692">
                  <c:v>82.19</c:v>
                </c:pt>
                <c:pt idx="693">
                  <c:v>81.66</c:v>
                </c:pt>
                <c:pt idx="694">
                  <c:v>81.95</c:v>
                </c:pt>
                <c:pt idx="695">
                  <c:v>81.56</c:v>
                </c:pt>
                <c:pt idx="696">
                  <c:v>82.07</c:v>
                </c:pt>
                <c:pt idx="697">
                  <c:v>82.01</c:v>
                </c:pt>
                <c:pt idx="698">
                  <c:v>79.930000000000007</c:v>
                </c:pt>
                <c:pt idx="699">
                  <c:v>80.48</c:v>
                </c:pt>
                <c:pt idx="700">
                  <c:v>79.97</c:v>
                </c:pt>
                <c:pt idx="701">
                  <c:v>80.05</c:v>
                </c:pt>
                <c:pt idx="702">
                  <c:v>80.78</c:v>
                </c:pt>
                <c:pt idx="703">
                  <c:v>80.88</c:v>
                </c:pt>
                <c:pt idx="704">
                  <c:v>84.85</c:v>
                </c:pt>
                <c:pt idx="705">
                  <c:v>82.69</c:v>
                </c:pt>
                <c:pt idx="706">
                  <c:v>83</c:v>
                </c:pt>
                <c:pt idx="707">
                  <c:v>83.07</c:v>
                </c:pt>
                <c:pt idx="708">
                  <c:v>83.7</c:v>
                </c:pt>
                <c:pt idx="709">
                  <c:v>84.09</c:v>
                </c:pt>
                <c:pt idx="710">
                  <c:v>83.93</c:v>
                </c:pt>
                <c:pt idx="711">
                  <c:v>84.73</c:v>
                </c:pt>
                <c:pt idx="712">
                  <c:v>84.79</c:v>
                </c:pt>
                <c:pt idx="713">
                  <c:v>84.79</c:v>
                </c:pt>
                <c:pt idx="714">
                  <c:v>84.51</c:v>
                </c:pt>
                <c:pt idx="715">
                  <c:v>84.56</c:v>
                </c:pt>
                <c:pt idx="716">
                  <c:v>85.24</c:v>
                </c:pt>
                <c:pt idx="717">
                  <c:v>85.26</c:v>
                </c:pt>
                <c:pt idx="718">
                  <c:v>85.08</c:v>
                </c:pt>
                <c:pt idx="719">
                  <c:v>85.58</c:v>
                </c:pt>
                <c:pt idx="720">
                  <c:v>85.49</c:v>
                </c:pt>
                <c:pt idx="721">
                  <c:v>85</c:v>
                </c:pt>
                <c:pt idx="722">
                  <c:v>85</c:v>
                </c:pt>
                <c:pt idx="723">
                  <c:v>83.95</c:v>
                </c:pt>
                <c:pt idx="724">
                  <c:v>83.16</c:v>
                </c:pt>
                <c:pt idx="725">
                  <c:v>82.94</c:v>
                </c:pt>
                <c:pt idx="726">
                  <c:v>82.99</c:v>
                </c:pt>
                <c:pt idx="727">
                  <c:v>83.92</c:v>
                </c:pt>
                <c:pt idx="728">
                  <c:v>83.35</c:v>
                </c:pt>
                <c:pt idx="729">
                  <c:v>82.89</c:v>
                </c:pt>
                <c:pt idx="730">
                  <c:v>83.12</c:v>
                </c:pt>
                <c:pt idx="731">
                  <c:v>83.33</c:v>
                </c:pt>
                <c:pt idx="732">
                  <c:v>83.33</c:v>
                </c:pt>
                <c:pt idx="733">
                  <c:v>83.35</c:v>
                </c:pt>
                <c:pt idx="734">
                  <c:v>82.95</c:v>
                </c:pt>
                <c:pt idx="735">
                  <c:v>83.1</c:v>
                </c:pt>
                <c:pt idx="736">
                  <c:v>83.76</c:v>
                </c:pt>
                <c:pt idx="737">
                  <c:v>83.76</c:v>
                </c:pt>
                <c:pt idx="738">
                  <c:v>83.17</c:v>
                </c:pt>
                <c:pt idx="739">
                  <c:v>83.44</c:v>
                </c:pt>
                <c:pt idx="740">
                  <c:v>83</c:v>
                </c:pt>
                <c:pt idx="741">
                  <c:v>84</c:v>
                </c:pt>
                <c:pt idx="742">
                  <c:v>84.26</c:v>
                </c:pt>
                <c:pt idx="743">
                  <c:v>84.23</c:v>
                </c:pt>
                <c:pt idx="744">
                  <c:v>83.83</c:v>
                </c:pt>
                <c:pt idx="745">
                  <c:v>82.9</c:v>
                </c:pt>
                <c:pt idx="746">
                  <c:v>83.95</c:v>
                </c:pt>
                <c:pt idx="747">
                  <c:v>83.49</c:v>
                </c:pt>
                <c:pt idx="748">
                  <c:v>83.35</c:v>
                </c:pt>
                <c:pt idx="749">
                  <c:v>82.28</c:v>
                </c:pt>
                <c:pt idx="750">
                  <c:v>82.28</c:v>
                </c:pt>
                <c:pt idx="751">
                  <c:v>82.28</c:v>
                </c:pt>
                <c:pt idx="752">
                  <c:v>82.89</c:v>
                </c:pt>
                <c:pt idx="753">
                  <c:v>80.59</c:v>
                </c:pt>
                <c:pt idx="754">
                  <c:v>78.290000000000006</c:v>
                </c:pt>
                <c:pt idx="755">
                  <c:v>77.819999999999993</c:v>
                </c:pt>
                <c:pt idx="756">
                  <c:v>79.87</c:v>
                </c:pt>
                <c:pt idx="757">
                  <c:v>77.8</c:v>
                </c:pt>
                <c:pt idx="758">
                  <c:v>79.37</c:v>
                </c:pt>
                <c:pt idx="759">
                  <c:v>76.89</c:v>
                </c:pt>
                <c:pt idx="760">
                  <c:v>75.45</c:v>
                </c:pt>
                <c:pt idx="761">
                  <c:v>74.83</c:v>
                </c:pt>
                <c:pt idx="762">
                  <c:v>73.66</c:v>
                </c:pt>
                <c:pt idx="763">
                  <c:v>75.95</c:v>
                </c:pt>
                <c:pt idx="764">
                  <c:v>75.95</c:v>
                </c:pt>
                <c:pt idx="765">
                  <c:v>77.66</c:v>
                </c:pt>
                <c:pt idx="766">
                  <c:v>78.12</c:v>
                </c:pt>
                <c:pt idx="767">
                  <c:v>77.89</c:v>
                </c:pt>
                <c:pt idx="768">
                  <c:v>78.23</c:v>
                </c:pt>
                <c:pt idx="769">
                  <c:v>77.67</c:v>
                </c:pt>
                <c:pt idx="770">
                  <c:v>77.67</c:v>
                </c:pt>
                <c:pt idx="771">
                  <c:v>77.25</c:v>
                </c:pt>
                <c:pt idx="772">
                  <c:v>78.63</c:v>
                </c:pt>
                <c:pt idx="773">
                  <c:v>80.73</c:v>
                </c:pt>
                <c:pt idx="774">
                  <c:v>80.900000000000006</c:v>
                </c:pt>
                <c:pt idx="775">
                  <c:v>80.959999999999994</c:v>
                </c:pt>
                <c:pt idx="776">
                  <c:v>81.48</c:v>
                </c:pt>
                <c:pt idx="777">
                  <c:v>80.73</c:v>
                </c:pt>
                <c:pt idx="778">
                  <c:v>81.62</c:v>
                </c:pt>
                <c:pt idx="779">
                  <c:v>81.55</c:v>
                </c:pt>
                <c:pt idx="780">
                  <c:v>82.51</c:v>
                </c:pt>
                <c:pt idx="781">
                  <c:v>84.06</c:v>
                </c:pt>
                <c:pt idx="782">
                  <c:v>82.94</c:v>
                </c:pt>
                <c:pt idx="783">
                  <c:v>83.04</c:v>
                </c:pt>
                <c:pt idx="784">
                  <c:v>83.18</c:v>
                </c:pt>
                <c:pt idx="785">
                  <c:v>83.17</c:v>
                </c:pt>
                <c:pt idx="786">
                  <c:v>82.99</c:v>
                </c:pt>
                <c:pt idx="787">
                  <c:v>83.53</c:v>
                </c:pt>
                <c:pt idx="788">
                  <c:v>82.72</c:v>
                </c:pt>
                <c:pt idx="789">
                  <c:v>82.2</c:v>
                </c:pt>
                <c:pt idx="790">
                  <c:v>82.91</c:v>
                </c:pt>
                <c:pt idx="791">
                  <c:v>83.07</c:v>
                </c:pt>
                <c:pt idx="792">
                  <c:v>81.67</c:v>
                </c:pt>
                <c:pt idx="793">
                  <c:v>82.3</c:v>
                </c:pt>
                <c:pt idx="794">
                  <c:v>82.09</c:v>
                </c:pt>
                <c:pt idx="795">
                  <c:v>81.400000000000006</c:v>
                </c:pt>
                <c:pt idx="796">
                  <c:v>82.1</c:v>
                </c:pt>
                <c:pt idx="797">
                  <c:v>82.99</c:v>
                </c:pt>
                <c:pt idx="798">
                  <c:v>83.14</c:v>
                </c:pt>
                <c:pt idx="799">
                  <c:v>83</c:v>
                </c:pt>
                <c:pt idx="800">
                  <c:v>83.14</c:v>
                </c:pt>
                <c:pt idx="801">
                  <c:v>85.46</c:v>
                </c:pt>
                <c:pt idx="802">
                  <c:v>86.18</c:v>
                </c:pt>
                <c:pt idx="803">
                  <c:v>86.65</c:v>
                </c:pt>
                <c:pt idx="804">
                  <c:v>85.11</c:v>
                </c:pt>
                <c:pt idx="805">
                  <c:v>85.54</c:v>
                </c:pt>
                <c:pt idx="806">
                  <c:v>83.94</c:v>
                </c:pt>
                <c:pt idx="807">
                  <c:v>85.28</c:v>
                </c:pt>
                <c:pt idx="808">
                  <c:v>83.96</c:v>
                </c:pt>
                <c:pt idx="809">
                  <c:v>82.2</c:v>
                </c:pt>
                <c:pt idx="810">
                  <c:v>82.96</c:v>
                </c:pt>
                <c:pt idx="811">
                  <c:v>82.21</c:v>
                </c:pt>
                <c:pt idx="812">
                  <c:v>83.74</c:v>
                </c:pt>
                <c:pt idx="813">
                  <c:v>84.45</c:v>
                </c:pt>
                <c:pt idx="814">
                  <c:v>84.45</c:v>
                </c:pt>
                <c:pt idx="815">
                  <c:v>84.5</c:v>
                </c:pt>
                <c:pt idx="816">
                  <c:v>85.17</c:v>
                </c:pt>
                <c:pt idx="817">
                  <c:v>84.27</c:v>
                </c:pt>
                <c:pt idx="818">
                  <c:v>88.22</c:v>
                </c:pt>
                <c:pt idx="819">
                  <c:v>87.1</c:v>
                </c:pt>
                <c:pt idx="820">
                  <c:v>87.88</c:v>
                </c:pt>
                <c:pt idx="821">
                  <c:v>88.05</c:v>
                </c:pt>
                <c:pt idx="822">
                  <c:v>88.26</c:v>
                </c:pt>
                <c:pt idx="823">
                  <c:v>87.66</c:v>
                </c:pt>
                <c:pt idx="824">
                  <c:v>87.82</c:v>
                </c:pt>
                <c:pt idx="825">
                  <c:v>87.67</c:v>
                </c:pt>
                <c:pt idx="826">
                  <c:v>86.12</c:v>
                </c:pt>
                <c:pt idx="827">
                  <c:v>87.08</c:v>
                </c:pt>
                <c:pt idx="828">
                  <c:v>86.55</c:v>
                </c:pt>
                <c:pt idx="829">
                  <c:v>86.13</c:v>
                </c:pt>
                <c:pt idx="830">
                  <c:v>86.9</c:v>
                </c:pt>
                <c:pt idx="831">
                  <c:v>87.67</c:v>
                </c:pt>
                <c:pt idx="832">
                  <c:v>86.96</c:v>
                </c:pt>
                <c:pt idx="833">
                  <c:v>85.64</c:v>
                </c:pt>
                <c:pt idx="834">
                  <c:v>86.28</c:v>
                </c:pt>
                <c:pt idx="835">
                  <c:v>85.43</c:v>
                </c:pt>
                <c:pt idx="836">
                  <c:v>85.97</c:v>
                </c:pt>
                <c:pt idx="837">
                  <c:v>86.19</c:v>
                </c:pt>
                <c:pt idx="838">
                  <c:v>85.77</c:v>
                </c:pt>
                <c:pt idx="839">
                  <c:v>86.19</c:v>
                </c:pt>
                <c:pt idx="840">
                  <c:v>86.19</c:v>
                </c:pt>
                <c:pt idx="841">
                  <c:v>86.98</c:v>
                </c:pt>
                <c:pt idx="842">
                  <c:v>87.13</c:v>
                </c:pt>
                <c:pt idx="843">
                  <c:v>88.1</c:v>
                </c:pt>
                <c:pt idx="844">
                  <c:v>89.47</c:v>
                </c:pt>
                <c:pt idx="845">
                  <c:v>89.68</c:v>
                </c:pt>
                <c:pt idx="846">
                  <c:v>89.45</c:v>
                </c:pt>
                <c:pt idx="847">
                  <c:v>88.5</c:v>
                </c:pt>
                <c:pt idx="848">
                  <c:v>89</c:v>
                </c:pt>
                <c:pt idx="849">
                  <c:v>89.82</c:v>
                </c:pt>
                <c:pt idx="850">
                  <c:v>87.39</c:v>
                </c:pt>
                <c:pt idx="851">
                  <c:v>87.61</c:v>
                </c:pt>
                <c:pt idx="852">
                  <c:v>86.75</c:v>
                </c:pt>
                <c:pt idx="853">
                  <c:v>86.65</c:v>
                </c:pt>
                <c:pt idx="854">
                  <c:v>87.45</c:v>
                </c:pt>
                <c:pt idx="855">
                  <c:v>87.79</c:v>
                </c:pt>
                <c:pt idx="856">
                  <c:v>89.19</c:v>
                </c:pt>
                <c:pt idx="857">
                  <c:v>91.88</c:v>
                </c:pt>
                <c:pt idx="858">
                  <c:v>92.56</c:v>
                </c:pt>
                <c:pt idx="859">
                  <c:v>93.14</c:v>
                </c:pt>
                <c:pt idx="860">
                  <c:v>92.98</c:v>
                </c:pt>
                <c:pt idx="861">
                  <c:v>93.32</c:v>
                </c:pt>
                <c:pt idx="862">
                  <c:v>92.28</c:v>
                </c:pt>
                <c:pt idx="863">
                  <c:v>92.4</c:v>
                </c:pt>
                <c:pt idx="864">
                  <c:v>92.67</c:v>
                </c:pt>
                <c:pt idx="865">
                  <c:v>93.17</c:v>
                </c:pt>
                <c:pt idx="866">
                  <c:v>93.21</c:v>
                </c:pt>
                <c:pt idx="867">
                  <c:v>93.39</c:v>
                </c:pt>
                <c:pt idx="868">
                  <c:v>93.73</c:v>
                </c:pt>
                <c:pt idx="869">
                  <c:v>93.73</c:v>
                </c:pt>
                <c:pt idx="870">
                  <c:v>93.47</c:v>
                </c:pt>
                <c:pt idx="871">
                  <c:v>92.65</c:v>
                </c:pt>
                <c:pt idx="872">
                  <c:v>93.26</c:v>
                </c:pt>
                <c:pt idx="873">
                  <c:v>93.12</c:v>
                </c:pt>
                <c:pt idx="874">
                  <c:v>92.59</c:v>
                </c:pt>
                <c:pt idx="875">
                  <c:v>92.87</c:v>
                </c:pt>
                <c:pt idx="876">
                  <c:v>92.62</c:v>
                </c:pt>
                <c:pt idx="877">
                  <c:v>93.01</c:v>
                </c:pt>
                <c:pt idx="878">
                  <c:v>91.92</c:v>
                </c:pt>
                <c:pt idx="879">
                  <c:v>92.61</c:v>
                </c:pt>
                <c:pt idx="880">
                  <c:v>92.27</c:v>
                </c:pt>
                <c:pt idx="881">
                  <c:v>95.42</c:v>
                </c:pt>
                <c:pt idx="882">
                  <c:v>95.08</c:v>
                </c:pt>
                <c:pt idx="883">
                  <c:v>95.34</c:v>
                </c:pt>
                <c:pt idx="884">
                  <c:v>94.64</c:v>
                </c:pt>
                <c:pt idx="885">
                  <c:v>96.05</c:v>
                </c:pt>
                <c:pt idx="886">
                  <c:v>94.88</c:v>
                </c:pt>
                <c:pt idx="887">
                  <c:v>93.1</c:v>
                </c:pt>
                <c:pt idx="888">
                  <c:v>91.44</c:v>
                </c:pt>
                <c:pt idx="889">
                  <c:v>92.64</c:v>
                </c:pt>
                <c:pt idx="890">
                  <c:v>92.83</c:v>
                </c:pt>
                <c:pt idx="891">
                  <c:v>92.64</c:v>
                </c:pt>
                <c:pt idx="892">
                  <c:v>93.64</c:v>
                </c:pt>
                <c:pt idx="893">
                  <c:v>92.24</c:v>
                </c:pt>
                <c:pt idx="894">
                  <c:v>93.11</c:v>
                </c:pt>
                <c:pt idx="895">
                  <c:v>93.85</c:v>
                </c:pt>
                <c:pt idx="896">
                  <c:v>93.63</c:v>
                </c:pt>
                <c:pt idx="897">
                  <c:v>94.26</c:v>
                </c:pt>
                <c:pt idx="898">
                  <c:v>94.5</c:v>
                </c:pt>
                <c:pt idx="899">
                  <c:v>94.22</c:v>
                </c:pt>
                <c:pt idx="900">
                  <c:v>94.75</c:v>
                </c:pt>
                <c:pt idx="901">
                  <c:v>94.37</c:v>
                </c:pt>
                <c:pt idx="902">
                  <c:v>94.48</c:v>
                </c:pt>
                <c:pt idx="903">
                  <c:v>94.42</c:v>
                </c:pt>
                <c:pt idx="904">
                  <c:v>94.34</c:v>
                </c:pt>
                <c:pt idx="905">
                  <c:v>95.61</c:v>
                </c:pt>
                <c:pt idx="906">
                  <c:v>95.15</c:v>
                </c:pt>
                <c:pt idx="907">
                  <c:v>94.81</c:v>
                </c:pt>
                <c:pt idx="908">
                  <c:v>95.05</c:v>
                </c:pt>
                <c:pt idx="909">
                  <c:v>95.6</c:v>
                </c:pt>
                <c:pt idx="910">
                  <c:v>95.6</c:v>
                </c:pt>
                <c:pt idx="911">
                  <c:v>95.38</c:v>
                </c:pt>
                <c:pt idx="912">
                  <c:v>93.93</c:v>
                </c:pt>
                <c:pt idx="913">
                  <c:v>97.05</c:v>
                </c:pt>
                <c:pt idx="914">
                  <c:v>97.71</c:v>
                </c:pt>
                <c:pt idx="915">
                  <c:v>97</c:v>
                </c:pt>
                <c:pt idx="916">
                  <c:v>96.87</c:v>
                </c:pt>
                <c:pt idx="917">
                  <c:v>96.44</c:v>
                </c:pt>
                <c:pt idx="918">
                  <c:v>97.01</c:v>
                </c:pt>
                <c:pt idx="919">
                  <c:v>96.69</c:v>
                </c:pt>
                <c:pt idx="920">
                  <c:v>96.62</c:v>
                </c:pt>
                <c:pt idx="921">
                  <c:v>98.3</c:v>
                </c:pt>
                <c:pt idx="922">
                  <c:v>97.63</c:v>
                </c:pt>
                <c:pt idx="923">
                  <c:v>97.94</c:v>
                </c:pt>
                <c:pt idx="924">
                  <c:v>97.46</c:v>
                </c:pt>
                <c:pt idx="925">
                  <c:v>96.5</c:v>
                </c:pt>
                <c:pt idx="926">
                  <c:v>96.64</c:v>
                </c:pt>
                <c:pt idx="927">
                  <c:v>97.21</c:v>
                </c:pt>
                <c:pt idx="928">
                  <c:v>95.72</c:v>
                </c:pt>
                <c:pt idx="929">
                  <c:v>96.17</c:v>
                </c:pt>
                <c:pt idx="930">
                  <c:v>96.81</c:v>
                </c:pt>
                <c:pt idx="931">
                  <c:v>96.22</c:v>
                </c:pt>
                <c:pt idx="932">
                  <c:v>95.5</c:v>
                </c:pt>
                <c:pt idx="933">
                  <c:v>94.18</c:v>
                </c:pt>
                <c:pt idx="934">
                  <c:v>96.54</c:v>
                </c:pt>
                <c:pt idx="935">
                  <c:v>96.94</c:v>
                </c:pt>
                <c:pt idx="936">
                  <c:v>96.34</c:v>
                </c:pt>
                <c:pt idx="937">
                  <c:v>97.69</c:v>
                </c:pt>
                <c:pt idx="938">
                  <c:v>95.83</c:v>
                </c:pt>
                <c:pt idx="939">
                  <c:v>94.14</c:v>
                </c:pt>
                <c:pt idx="940">
                  <c:v>92.43</c:v>
                </c:pt>
                <c:pt idx="941">
                  <c:v>92.8</c:v>
                </c:pt>
                <c:pt idx="942">
                  <c:v>90.99</c:v>
                </c:pt>
                <c:pt idx="943">
                  <c:v>91.21</c:v>
                </c:pt>
                <c:pt idx="944">
                  <c:v>100.23</c:v>
                </c:pt>
                <c:pt idx="945">
                  <c:v>97.02</c:v>
                </c:pt>
                <c:pt idx="946">
                  <c:v>100.36</c:v>
                </c:pt>
                <c:pt idx="947">
                  <c:v>99.93</c:v>
                </c:pt>
                <c:pt idx="948">
                  <c:v>100.66</c:v>
                </c:pt>
                <c:pt idx="949">
                  <c:v>103.39</c:v>
                </c:pt>
                <c:pt idx="950">
                  <c:v>101.52</c:v>
                </c:pt>
                <c:pt idx="951">
                  <c:v>102.9</c:v>
                </c:pt>
                <c:pt idx="952">
                  <c:v>102.94</c:v>
                </c:pt>
                <c:pt idx="953">
                  <c:v>103.57</c:v>
                </c:pt>
                <c:pt idx="954">
                  <c:v>99.31</c:v>
                </c:pt>
                <c:pt idx="955">
                  <c:v>100.26</c:v>
                </c:pt>
                <c:pt idx="956">
                  <c:v>98.41</c:v>
                </c:pt>
                <c:pt idx="957">
                  <c:v>98.79</c:v>
                </c:pt>
                <c:pt idx="958">
                  <c:v>98.84</c:v>
                </c:pt>
                <c:pt idx="959">
                  <c:v>98.39</c:v>
                </c:pt>
                <c:pt idx="960">
                  <c:v>99.32</c:v>
                </c:pt>
                <c:pt idx="961">
                  <c:v>99.26</c:v>
                </c:pt>
                <c:pt idx="962">
                  <c:v>99.61</c:v>
                </c:pt>
                <c:pt idx="963">
                  <c:v>99.65</c:v>
                </c:pt>
                <c:pt idx="964">
                  <c:v>100.68</c:v>
                </c:pt>
                <c:pt idx="965">
                  <c:v>100.7</c:v>
                </c:pt>
                <c:pt idx="966">
                  <c:v>102.06</c:v>
                </c:pt>
                <c:pt idx="967">
                  <c:v>102.64</c:v>
                </c:pt>
                <c:pt idx="968">
                  <c:v>101.61</c:v>
                </c:pt>
                <c:pt idx="969">
                  <c:v>102.33</c:v>
                </c:pt>
                <c:pt idx="970">
                  <c:v>101.07</c:v>
                </c:pt>
                <c:pt idx="971">
                  <c:v>101.39</c:v>
                </c:pt>
                <c:pt idx="972">
                  <c:v>103.41</c:v>
                </c:pt>
                <c:pt idx="973">
                  <c:v>103.41</c:v>
                </c:pt>
                <c:pt idx="974">
                  <c:v>103.84</c:v>
                </c:pt>
                <c:pt idx="975">
                  <c:v>103.92</c:v>
                </c:pt>
                <c:pt idx="976">
                  <c:v>102.87</c:v>
                </c:pt>
                <c:pt idx="977">
                  <c:v>102.65</c:v>
                </c:pt>
                <c:pt idx="978">
                  <c:v>101.96</c:v>
                </c:pt>
                <c:pt idx="979">
                  <c:v>103.38</c:v>
                </c:pt>
                <c:pt idx="980">
                  <c:v>102.3</c:v>
                </c:pt>
                <c:pt idx="981">
                  <c:v>102.54</c:v>
                </c:pt>
                <c:pt idx="982">
                  <c:v>100.8</c:v>
                </c:pt>
                <c:pt idx="983">
                  <c:v>101.99</c:v>
                </c:pt>
                <c:pt idx="984">
                  <c:v>97.81</c:v>
                </c:pt>
                <c:pt idx="985">
                  <c:v>96.2</c:v>
                </c:pt>
                <c:pt idx="986">
                  <c:v>95.45</c:v>
                </c:pt>
                <c:pt idx="987">
                  <c:v>98.58</c:v>
                </c:pt>
                <c:pt idx="988">
                  <c:v>100.58</c:v>
                </c:pt>
                <c:pt idx="989">
                  <c:v>100.35</c:v>
                </c:pt>
                <c:pt idx="990">
                  <c:v>101.28</c:v>
                </c:pt>
                <c:pt idx="991">
                  <c:v>101.56</c:v>
                </c:pt>
                <c:pt idx="992">
                  <c:v>102.04</c:v>
                </c:pt>
                <c:pt idx="993">
                  <c:v>102.04</c:v>
                </c:pt>
                <c:pt idx="994">
                  <c:v>102.49</c:v>
                </c:pt>
                <c:pt idx="995">
                  <c:v>101.96</c:v>
                </c:pt>
                <c:pt idx="996">
                  <c:v>101.47</c:v>
                </c:pt>
                <c:pt idx="997">
                  <c:v>100.54</c:v>
                </c:pt>
                <c:pt idx="998">
                  <c:v>100.54</c:v>
                </c:pt>
                <c:pt idx="999">
                  <c:v>99.94</c:v>
                </c:pt>
                <c:pt idx="1000">
                  <c:v>98.13</c:v>
                </c:pt>
                <c:pt idx="1001">
                  <c:v>97.75</c:v>
                </c:pt>
                <c:pt idx="1002">
                  <c:v>99.48</c:v>
                </c:pt>
                <c:pt idx="1003">
                  <c:v>101.41</c:v>
                </c:pt>
                <c:pt idx="1004">
                  <c:v>101.97</c:v>
                </c:pt>
                <c:pt idx="1005">
                  <c:v>100.09</c:v>
                </c:pt>
                <c:pt idx="1006">
                  <c:v>99.39</c:v>
                </c:pt>
                <c:pt idx="1007">
                  <c:v>98.72</c:v>
                </c:pt>
                <c:pt idx="1008">
                  <c:v>98.55</c:v>
                </c:pt>
                <c:pt idx="1009">
                  <c:v>100.35</c:v>
                </c:pt>
                <c:pt idx="1010">
                  <c:v>100.35</c:v>
                </c:pt>
                <c:pt idx="1011">
                  <c:v>100.47</c:v>
                </c:pt>
                <c:pt idx="1012">
                  <c:v>100.52</c:v>
                </c:pt>
                <c:pt idx="1013">
                  <c:v>99.95</c:v>
                </c:pt>
                <c:pt idx="1014">
                  <c:v>98.36</c:v>
                </c:pt>
                <c:pt idx="1015">
                  <c:v>98.14</c:v>
                </c:pt>
                <c:pt idx="1016">
                  <c:v>99.43</c:v>
                </c:pt>
                <c:pt idx="1017">
                  <c:v>98.69</c:v>
                </c:pt>
                <c:pt idx="1018">
                  <c:v>101.76</c:v>
                </c:pt>
                <c:pt idx="1019">
                  <c:v>98.49</c:v>
                </c:pt>
                <c:pt idx="1020">
                  <c:v>99.61</c:v>
                </c:pt>
                <c:pt idx="1021">
                  <c:v>100.08</c:v>
                </c:pt>
                <c:pt idx="1022">
                  <c:v>99.49</c:v>
                </c:pt>
                <c:pt idx="1023">
                  <c:v>100.11</c:v>
                </c:pt>
                <c:pt idx="1024">
                  <c:v>99.61</c:v>
                </c:pt>
                <c:pt idx="1025">
                  <c:v>98.43</c:v>
                </c:pt>
                <c:pt idx="1026">
                  <c:v>98.82</c:v>
                </c:pt>
                <c:pt idx="1027">
                  <c:v>98.87</c:v>
                </c:pt>
                <c:pt idx="1028">
                  <c:v>99.57</c:v>
                </c:pt>
                <c:pt idx="1029">
                  <c:v>101.89</c:v>
                </c:pt>
                <c:pt idx="1030">
                  <c:v>101.89</c:v>
                </c:pt>
                <c:pt idx="1031">
                  <c:v>103.49</c:v>
                </c:pt>
                <c:pt idx="1032">
                  <c:v>104.02</c:v>
                </c:pt>
                <c:pt idx="1033">
                  <c:v>104.71</c:v>
                </c:pt>
                <c:pt idx="1034">
                  <c:v>105.01</c:v>
                </c:pt>
                <c:pt idx="1035">
                  <c:v>105.07</c:v>
                </c:pt>
                <c:pt idx="1036">
                  <c:v>104.88</c:v>
                </c:pt>
                <c:pt idx="1037">
                  <c:v>104.74</c:v>
                </c:pt>
                <c:pt idx="1038">
                  <c:v>104.35</c:v>
                </c:pt>
                <c:pt idx="1039">
                  <c:v>104.76</c:v>
                </c:pt>
                <c:pt idx="1040">
                  <c:v>104.64</c:v>
                </c:pt>
                <c:pt idx="1041">
                  <c:v>104.12</c:v>
                </c:pt>
                <c:pt idx="1042">
                  <c:v>102.85</c:v>
                </c:pt>
                <c:pt idx="1043">
                  <c:v>102.97</c:v>
                </c:pt>
                <c:pt idx="1044">
                  <c:v>101.36</c:v>
                </c:pt>
                <c:pt idx="1045">
                  <c:v>101.77</c:v>
                </c:pt>
                <c:pt idx="1046">
                  <c:v>99.51</c:v>
                </c:pt>
                <c:pt idx="1047">
                  <c:v>98.44</c:v>
                </c:pt>
                <c:pt idx="1048">
                  <c:v>99.69</c:v>
                </c:pt>
                <c:pt idx="1049">
                  <c:v>99.4</c:v>
                </c:pt>
                <c:pt idx="1050">
                  <c:v>101.13</c:v>
                </c:pt>
                <c:pt idx="1051">
                  <c:v>99.99</c:v>
                </c:pt>
                <c:pt idx="1052">
                  <c:v>101.38</c:v>
                </c:pt>
                <c:pt idx="1053">
                  <c:v>100.2</c:v>
                </c:pt>
                <c:pt idx="1054">
                  <c:v>102.28</c:v>
                </c:pt>
                <c:pt idx="1055">
                  <c:v>101.89</c:v>
                </c:pt>
                <c:pt idx="1056">
                  <c:v>100.04</c:v>
                </c:pt>
                <c:pt idx="1057">
                  <c:v>99.96</c:v>
                </c:pt>
                <c:pt idx="1058">
                  <c:v>99.31</c:v>
                </c:pt>
                <c:pt idx="1059">
                  <c:v>100.05</c:v>
                </c:pt>
                <c:pt idx="1060">
                  <c:v>101.54</c:v>
                </c:pt>
                <c:pt idx="1061">
                  <c:v>100.53</c:v>
                </c:pt>
                <c:pt idx="1062">
                  <c:v>101.15</c:v>
                </c:pt>
                <c:pt idx="1063">
                  <c:v>103.11</c:v>
                </c:pt>
                <c:pt idx="1064">
                  <c:v>103.11</c:v>
                </c:pt>
                <c:pt idx="1065">
                  <c:v>103.01</c:v>
                </c:pt>
                <c:pt idx="1066">
                  <c:v>102.64</c:v>
                </c:pt>
                <c:pt idx="1067">
                  <c:v>102.12</c:v>
                </c:pt>
                <c:pt idx="1068">
                  <c:v>101.49</c:v>
                </c:pt>
                <c:pt idx="1069">
                  <c:v>102.68</c:v>
                </c:pt>
                <c:pt idx="1070">
                  <c:v>101.1</c:v>
                </c:pt>
                <c:pt idx="1071">
                  <c:v>101.3</c:v>
                </c:pt>
                <c:pt idx="1072">
                  <c:v>101.03</c:v>
                </c:pt>
                <c:pt idx="1073">
                  <c:v>100.9</c:v>
                </c:pt>
                <c:pt idx="1074">
                  <c:v>100.16</c:v>
                </c:pt>
                <c:pt idx="1075">
                  <c:v>100.25</c:v>
                </c:pt>
                <c:pt idx="1076">
                  <c:v>99.92</c:v>
                </c:pt>
                <c:pt idx="1077">
                  <c:v>98.92</c:v>
                </c:pt>
                <c:pt idx="1078">
                  <c:v>96.41</c:v>
                </c:pt>
                <c:pt idx="1079">
                  <c:v>97.94</c:v>
                </c:pt>
                <c:pt idx="1080">
                  <c:v>96.22</c:v>
                </c:pt>
                <c:pt idx="1081">
                  <c:v>97.61</c:v>
                </c:pt>
                <c:pt idx="1082">
                  <c:v>97.19</c:v>
                </c:pt>
                <c:pt idx="1083">
                  <c:v>95.92</c:v>
                </c:pt>
                <c:pt idx="1084">
                  <c:v>96.25</c:v>
                </c:pt>
                <c:pt idx="1085">
                  <c:v>96.74</c:v>
                </c:pt>
                <c:pt idx="1086">
                  <c:v>97.05</c:v>
                </c:pt>
                <c:pt idx="1087">
                  <c:v>96.67</c:v>
                </c:pt>
                <c:pt idx="1088">
                  <c:v>96.21</c:v>
                </c:pt>
                <c:pt idx="1089">
                  <c:v>96</c:v>
                </c:pt>
                <c:pt idx="1090">
                  <c:v>95.43</c:v>
                </c:pt>
                <c:pt idx="1091">
                  <c:v>95.9</c:v>
                </c:pt>
                <c:pt idx="1092">
                  <c:v>95.6</c:v>
                </c:pt>
                <c:pt idx="1093">
                  <c:v>97.75</c:v>
                </c:pt>
                <c:pt idx="1094">
                  <c:v>97.86</c:v>
                </c:pt>
                <c:pt idx="1095">
                  <c:v>97.8</c:v>
                </c:pt>
                <c:pt idx="1096">
                  <c:v>97.26</c:v>
                </c:pt>
                <c:pt idx="1097">
                  <c:v>97.02</c:v>
                </c:pt>
                <c:pt idx="1098">
                  <c:v>97.74</c:v>
                </c:pt>
                <c:pt idx="1099">
                  <c:v>98</c:v>
                </c:pt>
                <c:pt idx="1100">
                  <c:v>98</c:v>
                </c:pt>
                <c:pt idx="1101">
                  <c:v>97.59</c:v>
                </c:pt>
                <c:pt idx="1102">
                  <c:v>97.73</c:v>
                </c:pt>
                <c:pt idx="1103">
                  <c:v>96.89</c:v>
                </c:pt>
                <c:pt idx="1104">
                  <c:v>97.3</c:v>
                </c:pt>
                <c:pt idx="1105">
                  <c:v>96.96</c:v>
                </c:pt>
                <c:pt idx="1106">
                  <c:v>95.99</c:v>
                </c:pt>
                <c:pt idx="1107">
                  <c:v>96.5</c:v>
                </c:pt>
                <c:pt idx="1108">
                  <c:v>95.4</c:v>
                </c:pt>
                <c:pt idx="1109">
                  <c:v>94.84</c:v>
                </c:pt>
                <c:pt idx="1110">
                  <c:v>94.12</c:v>
                </c:pt>
                <c:pt idx="1111">
                  <c:v>92.71</c:v>
                </c:pt>
                <c:pt idx="1112">
                  <c:v>90.95</c:v>
                </c:pt>
                <c:pt idx="1113">
                  <c:v>90.92</c:v>
                </c:pt>
                <c:pt idx="1114">
                  <c:v>90.78</c:v>
                </c:pt>
                <c:pt idx="1115">
                  <c:v>90.96</c:v>
                </c:pt>
                <c:pt idx="1116">
                  <c:v>92.03</c:v>
                </c:pt>
                <c:pt idx="1117">
                  <c:v>91.74</c:v>
                </c:pt>
                <c:pt idx="1118">
                  <c:v>91.86</c:v>
                </c:pt>
                <c:pt idx="1119">
                  <c:v>91.2</c:v>
                </c:pt>
                <c:pt idx="1120">
                  <c:v>91.29</c:v>
                </c:pt>
                <c:pt idx="1121">
                  <c:v>92.95</c:v>
                </c:pt>
                <c:pt idx="1122">
                  <c:v>91.82</c:v>
                </c:pt>
                <c:pt idx="1123">
                  <c:v>91.05</c:v>
                </c:pt>
                <c:pt idx="1124">
                  <c:v>91.49</c:v>
                </c:pt>
                <c:pt idx="1125">
                  <c:v>89.79</c:v>
                </c:pt>
                <c:pt idx="1126">
                  <c:v>90.22</c:v>
                </c:pt>
                <c:pt idx="1127">
                  <c:v>90.96</c:v>
                </c:pt>
                <c:pt idx="1128">
                  <c:v>90.88</c:v>
                </c:pt>
                <c:pt idx="1129">
                  <c:v>90.88</c:v>
                </c:pt>
                <c:pt idx="1130">
                  <c:v>89.7</c:v>
                </c:pt>
                <c:pt idx="1131">
                  <c:v>90.33</c:v>
                </c:pt>
                <c:pt idx="1132">
                  <c:v>88.44</c:v>
                </c:pt>
                <c:pt idx="1133">
                  <c:v>88.14</c:v>
                </c:pt>
                <c:pt idx="1134">
                  <c:v>88.45</c:v>
                </c:pt>
                <c:pt idx="1135">
                  <c:v>89.59</c:v>
                </c:pt>
                <c:pt idx="1136">
                  <c:v>88.13</c:v>
                </c:pt>
                <c:pt idx="1137">
                  <c:v>86.51</c:v>
                </c:pt>
                <c:pt idx="1138">
                  <c:v>87.75</c:v>
                </c:pt>
                <c:pt idx="1139">
                  <c:v>87.79</c:v>
                </c:pt>
                <c:pt idx="1140">
                  <c:v>87.81</c:v>
                </c:pt>
                <c:pt idx="1141">
                  <c:v>88.13</c:v>
                </c:pt>
                <c:pt idx="1142">
                  <c:v>88.97</c:v>
                </c:pt>
                <c:pt idx="1143">
                  <c:v>91.17</c:v>
                </c:pt>
                <c:pt idx="1144">
                  <c:v>89.93</c:v>
                </c:pt>
                <c:pt idx="1145">
                  <c:v>89.52</c:v>
                </c:pt>
                <c:pt idx="1146">
                  <c:v>90.09</c:v>
                </c:pt>
                <c:pt idx="1147">
                  <c:v>90.3</c:v>
                </c:pt>
                <c:pt idx="1148">
                  <c:v>89.48</c:v>
                </c:pt>
                <c:pt idx="1149">
                  <c:v>88.39</c:v>
                </c:pt>
                <c:pt idx="1150">
                  <c:v>87.98</c:v>
                </c:pt>
                <c:pt idx="1151">
                  <c:v>87.75</c:v>
                </c:pt>
                <c:pt idx="1152">
                  <c:v>87.93</c:v>
                </c:pt>
                <c:pt idx="1153">
                  <c:v>88.06</c:v>
                </c:pt>
                <c:pt idx="1154">
                  <c:v>88.16</c:v>
                </c:pt>
                <c:pt idx="1155">
                  <c:v>89.39</c:v>
                </c:pt>
                <c:pt idx="1156">
                  <c:v>86.94</c:v>
                </c:pt>
                <c:pt idx="1157">
                  <c:v>84.87</c:v>
                </c:pt>
                <c:pt idx="1158">
                  <c:v>84.03</c:v>
                </c:pt>
                <c:pt idx="1159">
                  <c:v>83.83</c:v>
                </c:pt>
                <c:pt idx="1160">
                  <c:v>84.41</c:v>
                </c:pt>
                <c:pt idx="1161">
                  <c:v>83.71</c:v>
                </c:pt>
                <c:pt idx="1162">
                  <c:v>82.4</c:v>
                </c:pt>
                <c:pt idx="1163">
                  <c:v>79.599999999999994</c:v>
                </c:pt>
                <c:pt idx="1164">
                  <c:v>78.52</c:v>
                </c:pt>
                <c:pt idx="1165">
                  <c:v>76.819999999999993</c:v>
                </c:pt>
                <c:pt idx="1166">
                  <c:v>75.430000000000007</c:v>
                </c:pt>
                <c:pt idx="1167">
                  <c:v>78.180000000000007</c:v>
                </c:pt>
                <c:pt idx="1168">
                  <c:v>78.37</c:v>
                </c:pt>
                <c:pt idx="1169">
                  <c:v>78.569999999999993</c:v>
                </c:pt>
                <c:pt idx="1170">
                  <c:v>78.34</c:v>
                </c:pt>
                <c:pt idx="1171">
                  <c:v>76.040000000000006</c:v>
                </c:pt>
                <c:pt idx="1172">
                  <c:v>76.73</c:v>
                </c:pt>
                <c:pt idx="1173">
                  <c:v>77.36</c:v>
                </c:pt>
                <c:pt idx="1174">
                  <c:v>75.569999999999993</c:v>
                </c:pt>
                <c:pt idx="1175">
                  <c:v>75.569999999999993</c:v>
                </c:pt>
                <c:pt idx="1176">
                  <c:v>76.19</c:v>
                </c:pt>
                <c:pt idx="1177">
                  <c:v>75.17</c:v>
                </c:pt>
                <c:pt idx="1178">
                  <c:v>74.849999999999994</c:v>
                </c:pt>
                <c:pt idx="1179">
                  <c:v>75.62</c:v>
                </c:pt>
                <c:pt idx="1180">
                  <c:v>75.14</c:v>
                </c:pt>
                <c:pt idx="1181">
                  <c:v>75.8</c:v>
                </c:pt>
                <c:pt idx="1182">
                  <c:v>74.81</c:v>
                </c:pt>
                <c:pt idx="1183">
                  <c:v>75.319999999999993</c:v>
                </c:pt>
                <c:pt idx="1184">
                  <c:v>74.63</c:v>
                </c:pt>
                <c:pt idx="1185">
                  <c:v>75.040000000000006</c:v>
                </c:pt>
                <c:pt idx="1186">
                  <c:v>73.540000000000006</c:v>
                </c:pt>
                <c:pt idx="1187">
                  <c:v>72.72</c:v>
                </c:pt>
                <c:pt idx="1188">
                  <c:v>74.73</c:v>
                </c:pt>
                <c:pt idx="1189">
                  <c:v>71.540000000000006</c:v>
                </c:pt>
                <c:pt idx="1190">
                  <c:v>70.22</c:v>
                </c:pt>
                <c:pt idx="1191">
                  <c:v>69.64</c:v>
                </c:pt>
                <c:pt idx="1192">
                  <c:v>70.400000000000006</c:v>
                </c:pt>
                <c:pt idx="1193">
                  <c:v>70.5</c:v>
                </c:pt>
                <c:pt idx="1194">
                  <c:v>73.12</c:v>
                </c:pt>
                <c:pt idx="1195">
                  <c:v>75.16</c:v>
                </c:pt>
                <c:pt idx="1196">
                  <c:v>75.09</c:v>
                </c:pt>
                <c:pt idx="1197">
                  <c:v>72.349999999999994</c:v>
                </c:pt>
                <c:pt idx="1198">
                  <c:v>72.13</c:v>
                </c:pt>
                <c:pt idx="1199">
                  <c:v>72.03</c:v>
                </c:pt>
                <c:pt idx="1200">
                  <c:v>71.3</c:v>
                </c:pt>
                <c:pt idx="1201">
                  <c:v>71.56</c:v>
                </c:pt>
                <c:pt idx="1202">
                  <c:v>71.36</c:v>
                </c:pt>
                <c:pt idx="1203">
                  <c:v>74.510000000000005</c:v>
                </c:pt>
                <c:pt idx="1204">
                  <c:v>75.099999999999994</c:v>
                </c:pt>
                <c:pt idx="1205">
                  <c:v>75.040000000000006</c:v>
                </c:pt>
                <c:pt idx="1206">
                  <c:v>74.760000000000005</c:v>
                </c:pt>
                <c:pt idx="1207">
                  <c:v>75.099999999999994</c:v>
                </c:pt>
                <c:pt idx="1208">
                  <c:v>79.25</c:v>
                </c:pt>
                <c:pt idx="1209">
                  <c:v>81.12</c:v>
                </c:pt>
                <c:pt idx="1210">
                  <c:v>79.709999999999994</c:v>
                </c:pt>
                <c:pt idx="1211">
                  <c:v>79.34</c:v>
                </c:pt>
                <c:pt idx="1212">
                  <c:v>79.77</c:v>
                </c:pt>
                <c:pt idx="1213">
                  <c:v>82.79</c:v>
                </c:pt>
                <c:pt idx="1214">
                  <c:v>82</c:v>
                </c:pt>
                <c:pt idx="1215">
                  <c:v>82.47</c:v>
                </c:pt>
                <c:pt idx="1216">
                  <c:v>84.15</c:v>
                </c:pt>
                <c:pt idx="1217">
                  <c:v>83.48</c:v>
                </c:pt>
                <c:pt idx="1218">
                  <c:v>83.32</c:v>
                </c:pt>
                <c:pt idx="1219">
                  <c:v>82.96</c:v>
                </c:pt>
                <c:pt idx="1220">
                  <c:v>82.49</c:v>
                </c:pt>
                <c:pt idx="1221">
                  <c:v>82.33</c:v>
                </c:pt>
                <c:pt idx="1222">
                  <c:v>82.5</c:v>
                </c:pt>
                <c:pt idx="1223">
                  <c:v>81.239999999999995</c:v>
                </c:pt>
                <c:pt idx="1224">
                  <c:v>81.31</c:v>
                </c:pt>
                <c:pt idx="1225">
                  <c:v>82.32</c:v>
                </c:pt>
                <c:pt idx="1226">
                  <c:v>81.56</c:v>
                </c:pt>
                <c:pt idx="1227">
                  <c:v>82.57</c:v>
                </c:pt>
                <c:pt idx="1228">
                  <c:v>82.76</c:v>
                </c:pt>
                <c:pt idx="1229">
                  <c:v>82.08</c:v>
                </c:pt>
                <c:pt idx="1230">
                  <c:v>81.59</c:v>
                </c:pt>
                <c:pt idx="1231">
                  <c:v>81.16</c:v>
                </c:pt>
                <c:pt idx="1232">
                  <c:v>81.680000000000007</c:v>
                </c:pt>
                <c:pt idx="1233">
                  <c:v>81.680000000000007</c:v>
                </c:pt>
                <c:pt idx="1234">
                  <c:v>82.01</c:v>
                </c:pt>
                <c:pt idx="1235">
                  <c:v>80.59</c:v>
                </c:pt>
                <c:pt idx="1236">
                  <c:v>80.7</c:v>
                </c:pt>
                <c:pt idx="1237">
                  <c:v>80.13</c:v>
                </c:pt>
                <c:pt idx="1238">
                  <c:v>79.319999999999993</c:v>
                </c:pt>
                <c:pt idx="1239">
                  <c:v>79.89</c:v>
                </c:pt>
                <c:pt idx="1240">
                  <c:v>80.11</c:v>
                </c:pt>
                <c:pt idx="1241">
                  <c:v>79.260000000000005</c:v>
                </c:pt>
                <c:pt idx="1242">
                  <c:v>79.05</c:v>
                </c:pt>
                <c:pt idx="1243">
                  <c:v>78.58</c:v>
                </c:pt>
                <c:pt idx="1244">
                  <c:v>77.510000000000005</c:v>
                </c:pt>
                <c:pt idx="1245">
                  <c:v>77.400000000000006</c:v>
                </c:pt>
                <c:pt idx="1246">
                  <c:v>77.03</c:v>
                </c:pt>
                <c:pt idx="1247">
                  <c:v>78.48</c:v>
                </c:pt>
                <c:pt idx="1248">
                  <c:v>77.59</c:v>
                </c:pt>
                <c:pt idx="1249">
                  <c:v>77</c:v>
                </c:pt>
                <c:pt idx="1250">
                  <c:v>77.89</c:v>
                </c:pt>
                <c:pt idx="1251">
                  <c:v>78.430000000000007</c:v>
                </c:pt>
                <c:pt idx="1252">
                  <c:v>79.2</c:v>
                </c:pt>
                <c:pt idx="1253">
                  <c:v>79.3</c:v>
                </c:pt>
                <c:pt idx="1254">
                  <c:v>79.3</c:v>
                </c:pt>
                <c:pt idx="1255">
                  <c:v>78.849999999999994</c:v>
                </c:pt>
                <c:pt idx="1256">
                  <c:v>79.81</c:v>
                </c:pt>
                <c:pt idx="1257">
                  <c:v>79.33</c:v>
                </c:pt>
                <c:pt idx="1258">
                  <c:v>78.95</c:v>
                </c:pt>
                <c:pt idx="1259">
                  <c:v>78.95</c:v>
                </c:pt>
                <c:pt idx="1260">
                  <c:v>78.180000000000007</c:v>
                </c:pt>
                <c:pt idx="1261">
                  <c:v>77.55</c:v>
                </c:pt>
                <c:pt idx="1262">
                  <c:v>77.5</c:v>
                </c:pt>
                <c:pt idx="1263">
                  <c:v>75.64</c:v>
                </c:pt>
                <c:pt idx="1264">
                  <c:v>73.09</c:v>
                </c:pt>
                <c:pt idx="1265">
                  <c:v>70.55</c:v>
                </c:pt>
                <c:pt idx="1266">
                  <c:v>70.67</c:v>
                </c:pt>
                <c:pt idx="1267">
                  <c:v>69.09</c:v>
                </c:pt>
                <c:pt idx="1268">
                  <c:v>69.17</c:v>
                </c:pt>
                <c:pt idx="1269">
                  <c:v>69.739999999999995</c:v>
                </c:pt>
                <c:pt idx="1270">
                  <c:v>69.739999999999995</c:v>
                </c:pt>
                <c:pt idx="1271">
                  <c:v>69.239999999999995</c:v>
                </c:pt>
                <c:pt idx="1272">
                  <c:v>68.010000000000005</c:v>
                </c:pt>
                <c:pt idx="1273">
                  <c:v>67.64</c:v>
                </c:pt>
                <c:pt idx="1274">
                  <c:v>70.16</c:v>
                </c:pt>
                <c:pt idx="1275">
                  <c:v>68.91</c:v>
                </c:pt>
                <c:pt idx="1276">
                  <c:v>70.13</c:v>
                </c:pt>
                <c:pt idx="1277">
                  <c:v>68.2</c:v>
                </c:pt>
                <c:pt idx="1278">
                  <c:v>70.2</c:v>
                </c:pt>
                <c:pt idx="1279">
                  <c:v>72.489999999999995</c:v>
                </c:pt>
                <c:pt idx="1280">
                  <c:v>71.930000000000007</c:v>
                </c:pt>
                <c:pt idx="1281">
                  <c:v>68.97</c:v>
                </c:pt>
                <c:pt idx="1282">
                  <c:v>68.930000000000007</c:v>
                </c:pt>
                <c:pt idx="1283">
                  <c:v>69.64</c:v>
                </c:pt>
                <c:pt idx="1284">
                  <c:v>71.94</c:v>
                </c:pt>
                <c:pt idx="1285">
                  <c:v>68.22</c:v>
                </c:pt>
                <c:pt idx="1286">
                  <c:v>67.92</c:v>
                </c:pt>
                <c:pt idx="1287">
                  <c:v>70.72</c:v>
                </c:pt>
                <c:pt idx="1288">
                  <c:v>69.22</c:v>
                </c:pt>
                <c:pt idx="1289">
                  <c:v>70.53</c:v>
                </c:pt>
                <c:pt idx="1290">
                  <c:v>70.53</c:v>
                </c:pt>
                <c:pt idx="1291">
                  <c:v>72.53</c:v>
                </c:pt>
                <c:pt idx="1292">
                  <c:v>74.989999999999995</c:v>
                </c:pt>
                <c:pt idx="1293">
                  <c:v>74.66</c:v>
                </c:pt>
                <c:pt idx="1294">
                  <c:v>74.790000000000006</c:v>
                </c:pt>
                <c:pt idx="1295">
                  <c:v>74</c:v>
                </c:pt>
                <c:pt idx="1296">
                  <c:v>72.91</c:v>
                </c:pt>
                <c:pt idx="1297">
                  <c:v>72.680000000000007</c:v>
                </c:pt>
                <c:pt idx="1298">
                  <c:v>73.37</c:v>
                </c:pt>
                <c:pt idx="1299">
                  <c:v>72.97</c:v>
                </c:pt>
                <c:pt idx="1300">
                  <c:v>73.760000000000005</c:v>
                </c:pt>
                <c:pt idx="1301">
                  <c:v>74.05</c:v>
                </c:pt>
                <c:pt idx="1302">
                  <c:v>73.16</c:v>
                </c:pt>
                <c:pt idx="1303">
                  <c:v>75.66</c:v>
                </c:pt>
                <c:pt idx="1304">
                  <c:v>77.239999999999995</c:v>
                </c:pt>
              </c:numCache>
            </c:numRef>
          </c:val>
          <c:smooth val="0"/>
        </c:ser>
        <c:dLbls>
          <c:showLegendKey val="0"/>
          <c:showVal val="0"/>
          <c:showCatName val="0"/>
          <c:showSerName val="0"/>
          <c:showPercent val="0"/>
          <c:showBubbleSize val="0"/>
        </c:dLbls>
        <c:marker val="1"/>
        <c:smooth val="0"/>
        <c:axId val="8505216"/>
        <c:axId val="8506752"/>
      </c:lineChart>
      <c:lineChart>
        <c:grouping val="standard"/>
        <c:varyColors val="0"/>
        <c:ser>
          <c:idx val="0"/>
          <c:order val="1"/>
          <c:tx>
            <c:v>CAD/USD</c:v>
          </c:tx>
          <c:spPr>
            <a:ln w="38100">
              <a:solidFill>
                <a:srgbClr val="46B5D3"/>
              </a:solidFill>
            </a:ln>
          </c:spPr>
          <c:marker>
            <c:symbol val="none"/>
          </c:marker>
          <c:cat>
            <c:numRef>
              <c:f>'C:\Users\Valay\Downloads\[Charts (16).xls]1 - Chart Data'!$A$2:$A$1306</c:f>
              <c:numCache>
                <c:formatCode>General</c:formatCode>
                <c:ptCount val="1305"/>
                <c:pt idx="0">
                  <c:v>40609</c:v>
                </c:pt>
                <c:pt idx="1">
                  <c:v>40610</c:v>
                </c:pt>
                <c:pt idx="2">
                  <c:v>40611</c:v>
                </c:pt>
                <c:pt idx="3">
                  <c:v>40612</c:v>
                </c:pt>
                <c:pt idx="4">
                  <c:v>40613</c:v>
                </c:pt>
                <c:pt idx="5">
                  <c:v>40616</c:v>
                </c:pt>
                <c:pt idx="6">
                  <c:v>40617</c:v>
                </c:pt>
                <c:pt idx="7">
                  <c:v>40618</c:v>
                </c:pt>
                <c:pt idx="8">
                  <c:v>40619</c:v>
                </c:pt>
                <c:pt idx="9">
                  <c:v>40620</c:v>
                </c:pt>
                <c:pt idx="10">
                  <c:v>40623</c:v>
                </c:pt>
                <c:pt idx="11">
                  <c:v>40624</c:v>
                </c:pt>
                <c:pt idx="12">
                  <c:v>40625</c:v>
                </c:pt>
                <c:pt idx="13">
                  <c:v>40626</c:v>
                </c:pt>
                <c:pt idx="14">
                  <c:v>40627</c:v>
                </c:pt>
                <c:pt idx="15">
                  <c:v>40630</c:v>
                </c:pt>
                <c:pt idx="16">
                  <c:v>40631</c:v>
                </c:pt>
                <c:pt idx="17">
                  <c:v>40632</c:v>
                </c:pt>
                <c:pt idx="18">
                  <c:v>40633</c:v>
                </c:pt>
                <c:pt idx="19">
                  <c:v>40634</c:v>
                </c:pt>
                <c:pt idx="20">
                  <c:v>40637</c:v>
                </c:pt>
                <c:pt idx="21">
                  <c:v>40638</c:v>
                </c:pt>
                <c:pt idx="22">
                  <c:v>40639</c:v>
                </c:pt>
                <c:pt idx="23">
                  <c:v>40640</c:v>
                </c:pt>
                <c:pt idx="24">
                  <c:v>40641</c:v>
                </c:pt>
                <c:pt idx="25">
                  <c:v>40644</c:v>
                </c:pt>
                <c:pt idx="26">
                  <c:v>40645</c:v>
                </c:pt>
                <c:pt idx="27">
                  <c:v>40646</c:v>
                </c:pt>
                <c:pt idx="28">
                  <c:v>40647</c:v>
                </c:pt>
                <c:pt idx="29">
                  <c:v>40648</c:v>
                </c:pt>
                <c:pt idx="30">
                  <c:v>40651</c:v>
                </c:pt>
                <c:pt idx="31">
                  <c:v>40652</c:v>
                </c:pt>
                <c:pt idx="32">
                  <c:v>40653</c:v>
                </c:pt>
                <c:pt idx="33">
                  <c:v>40654</c:v>
                </c:pt>
                <c:pt idx="34">
                  <c:v>40655</c:v>
                </c:pt>
                <c:pt idx="35">
                  <c:v>40658</c:v>
                </c:pt>
                <c:pt idx="36">
                  <c:v>40659</c:v>
                </c:pt>
                <c:pt idx="37">
                  <c:v>40660</c:v>
                </c:pt>
                <c:pt idx="38">
                  <c:v>40661</c:v>
                </c:pt>
                <c:pt idx="39">
                  <c:v>40662</c:v>
                </c:pt>
                <c:pt idx="40">
                  <c:v>40665</c:v>
                </c:pt>
                <c:pt idx="41">
                  <c:v>40666</c:v>
                </c:pt>
                <c:pt idx="42">
                  <c:v>40667</c:v>
                </c:pt>
                <c:pt idx="43">
                  <c:v>40668</c:v>
                </c:pt>
                <c:pt idx="44">
                  <c:v>40669</c:v>
                </c:pt>
                <c:pt idx="45">
                  <c:v>40672</c:v>
                </c:pt>
                <c:pt idx="46">
                  <c:v>40673</c:v>
                </c:pt>
                <c:pt idx="47">
                  <c:v>40674</c:v>
                </c:pt>
                <c:pt idx="48">
                  <c:v>40675</c:v>
                </c:pt>
                <c:pt idx="49">
                  <c:v>40676</c:v>
                </c:pt>
                <c:pt idx="50">
                  <c:v>40679</c:v>
                </c:pt>
                <c:pt idx="51">
                  <c:v>40680</c:v>
                </c:pt>
                <c:pt idx="52">
                  <c:v>40681</c:v>
                </c:pt>
                <c:pt idx="53">
                  <c:v>40682</c:v>
                </c:pt>
                <c:pt idx="54">
                  <c:v>40683</c:v>
                </c:pt>
                <c:pt idx="55">
                  <c:v>40686</c:v>
                </c:pt>
                <c:pt idx="56">
                  <c:v>40687</c:v>
                </c:pt>
                <c:pt idx="57">
                  <c:v>40688</c:v>
                </c:pt>
                <c:pt idx="58">
                  <c:v>40689</c:v>
                </c:pt>
                <c:pt idx="59">
                  <c:v>40690</c:v>
                </c:pt>
                <c:pt idx="60">
                  <c:v>40693</c:v>
                </c:pt>
                <c:pt idx="61">
                  <c:v>40694</c:v>
                </c:pt>
                <c:pt idx="62">
                  <c:v>40695</c:v>
                </c:pt>
                <c:pt idx="63">
                  <c:v>40696</c:v>
                </c:pt>
                <c:pt idx="64">
                  <c:v>40697</c:v>
                </c:pt>
                <c:pt idx="65">
                  <c:v>40700</c:v>
                </c:pt>
                <c:pt idx="66">
                  <c:v>40701</c:v>
                </c:pt>
                <c:pt idx="67">
                  <c:v>40702</c:v>
                </c:pt>
                <c:pt idx="68">
                  <c:v>40703</c:v>
                </c:pt>
                <c:pt idx="69">
                  <c:v>40704</c:v>
                </c:pt>
                <c:pt idx="70">
                  <c:v>40707</c:v>
                </c:pt>
                <c:pt idx="71">
                  <c:v>40708</c:v>
                </c:pt>
                <c:pt idx="72">
                  <c:v>40709</c:v>
                </c:pt>
                <c:pt idx="73">
                  <c:v>40710</c:v>
                </c:pt>
                <c:pt idx="74">
                  <c:v>40711</c:v>
                </c:pt>
                <c:pt idx="75">
                  <c:v>40714</c:v>
                </c:pt>
                <c:pt idx="76">
                  <c:v>40715</c:v>
                </c:pt>
                <c:pt idx="77">
                  <c:v>40716</c:v>
                </c:pt>
                <c:pt idx="78">
                  <c:v>40717</c:v>
                </c:pt>
                <c:pt idx="79">
                  <c:v>40718</c:v>
                </c:pt>
                <c:pt idx="80">
                  <c:v>40721</c:v>
                </c:pt>
                <c:pt idx="81">
                  <c:v>40722</c:v>
                </c:pt>
                <c:pt idx="82">
                  <c:v>40723</c:v>
                </c:pt>
                <c:pt idx="83">
                  <c:v>40724</c:v>
                </c:pt>
                <c:pt idx="84">
                  <c:v>40725</c:v>
                </c:pt>
                <c:pt idx="85">
                  <c:v>40728</c:v>
                </c:pt>
                <c:pt idx="86">
                  <c:v>40729</c:v>
                </c:pt>
                <c:pt idx="87">
                  <c:v>40730</c:v>
                </c:pt>
                <c:pt idx="88">
                  <c:v>40731</c:v>
                </c:pt>
                <c:pt idx="89">
                  <c:v>40732</c:v>
                </c:pt>
                <c:pt idx="90">
                  <c:v>40735</c:v>
                </c:pt>
                <c:pt idx="91">
                  <c:v>40736</c:v>
                </c:pt>
                <c:pt idx="92">
                  <c:v>40737</c:v>
                </c:pt>
                <c:pt idx="93">
                  <c:v>40738</c:v>
                </c:pt>
                <c:pt idx="94">
                  <c:v>40739</c:v>
                </c:pt>
                <c:pt idx="95">
                  <c:v>40742</c:v>
                </c:pt>
                <c:pt idx="96">
                  <c:v>40743</c:v>
                </c:pt>
                <c:pt idx="97">
                  <c:v>40744</c:v>
                </c:pt>
                <c:pt idx="98">
                  <c:v>40745</c:v>
                </c:pt>
                <c:pt idx="99">
                  <c:v>40746</c:v>
                </c:pt>
                <c:pt idx="100">
                  <c:v>40749</c:v>
                </c:pt>
                <c:pt idx="101">
                  <c:v>40750</c:v>
                </c:pt>
                <c:pt idx="102">
                  <c:v>40751</c:v>
                </c:pt>
                <c:pt idx="103">
                  <c:v>40752</c:v>
                </c:pt>
                <c:pt idx="104">
                  <c:v>40753</c:v>
                </c:pt>
                <c:pt idx="105">
                  <c:v>40756</c:v>
                </c:pt>
                <c:pt idx="106">
                  <c:v>40757</c:v>
                </c:pt>
                <c:pt idx="107">
                  <c:v>40758</c:v>
                </c:pt>
                <c:pt idx="108">
                  <c:v>40759</c:v>
                </c:pt>
                <c:pt idx="109">
                  <c:v>40760</c:v>
                </c:pt>
                <c:pt idx="110">
                  <c:v>40763</c:v>
                </c:pt>
                <c:pt idx="111">
                  <c:v>40764</c:v>
                </c:pt>
                <c:pt idx="112">
                  <c:v>40765</c:v>
                </c:pt>
                <c:pt idx="113">
                  <c:v>40766</c:v>
                </c:pt>
                <c:pt idx="114">
                  <c:v>40767</c:v>
                </c:pt>
                <c:pt idx="115">
                  <c:v>40770</c:v>
                </c:pt>
                <c:pt idx="116">
                  <c:v>40771</c:v>
                </c:pt>
                <c:pt idx="117">
                  <c:v>40772</c:v>
                </c:pt>
                <c:pt idx="118">
                  <c:v>40773</c:v>
                </c:pt>
                <c:pt idx="119">
                  <c:v>40774</c:v>
                </c:pt>
                <c:pt idx="120">
                  <c:v>40777</c:v>
                </c:pt>
                <c:pt idx="121">
                  <c:v>40778</c:v>
                </c:pt>
                <c:pt idx="122">
                  <c:v>40779</c:v>
                </c:pt>
                <c:pt idx="123">
                  <c:v>40780</c:v>
                </c:pt>
                <c:pt idx="124">
                  <c:v>40781</c:v>
                </c:pt>
                <c:pt idx="125">
                  <c:v>40784</c:v>
                </c:pt>
                <c:pt idx="126">
                  <c:v>40785</c:v>
                </c:pt>
                <c:pt idx="127">
                  <c:v>40786</c:v>
                </c:pt>
                <c:pt idx="128">
                  <c:v>40787</c:v>
                </c:pt>
                <c:pt idx="129">
                  <c:v>40788</c:v>
                </c:pt>
                <c:pt idx="130">
                  <c:v>40791</c:v>
                </c:pt>
                <c:pt idx="131">
                  <c:v>40792</c:v>
                </c:pt>
                <c:pt idx="132">
                  <c:v>40793</c:v>
                </c:pt>
                <c:pt idx="133">
                  <c:v>40794</c:v>
                </c:pt>
                <c:pt idx="134">
                  <c:v>40795</c:v>
                </c:pt>
                <c:pt idx="135">
                  <c:v>40798</c:v>
                </c:pt>
                <c:pt idx="136">
                  <c:v>40799</c:v>
                </c:pt>
                <c:pt idx="137">
                  <c:v>40800</c:v>
                </c:pt>
                <c:pt idx="138">
                  <c:v>40801</c:v>
                </c:pt>
                <c:pt idx="139">
                  <c:v>40802</c:v>
                </c:pt>
                <c:pt idx="140">
                  <c:v>40805</c:v>
                </c:pt>
                <c:pt idx="141">
                  <c:v>40806</c:v>
                </c:pt>
                <c:pt idx="142">
                  <c:v>40807</c:v>
                </c:pt>
                <c:pt idx="143">
                  <c:v>40808</c:v>
                </c:pt>
                <c:pt idx="144">
                  <c:v>40809</c:v>
                </c:pt>
                <c:pt idx="145">
                  <c:v>40812</c:v>
                </c:pt>
                <c:pt idx="146">
                  <c:v>40813</c:v>
                </c:pt>
                <c:pt idx="147">
                  <c:v>40814</c:v>
                </c:pt>
                <c:pt idx="148">
                  <c:v>40815</c:v>
                </c:pt>
                <c:pt idx="149">
                  <c:v>40816</c:v>
                </c:pt>
                <c:pt idx="150">
                  <c:v>40819</c:v>
                </c:pt>
                <c:pt idx="151">
                  <c:v>40820</c:v>
                </c:pt>
                <c:pt idx="152">
                  <c:v>40821</c:v>
                </c:pt>
                <c:pt idx="153">
                  <c:v>40822</c:v>
                </c:pt>
                <c:pt idx="154">
                  <c:v>40823</c:v>
                </c:pt>
                <c:pt idx="155">
                  <c:v>40826</c:v>
                </c:pt>
                <c:pt idx="156">
                  <c:v>40827</c:v>
                </c:pt>
                <c:pt idx="157">
                  <c:v>40828</c:v>
                </c:pt>
                <c:pt idx="158">
                  <c:v>40829</c:v>
                </c:pt>
                <c:pt idx="159">
                  <c:v>40830</c:v>
                </c:pt>
                <c:pt idx="160">
                  <c:v>40833</c:v>
                </c:pt>
                <c:pt idx="161">
                  <c:v>40834</c:v>
                </c:pt>
                <c:pt idx="162">
                  <c:v>40835</c:v>
                </c:pt>
                <c:pt idx="163">
                  <c:v>40836</c:v>
                </c:pt>
                <c:pt idx="164">
                  <c:v>40837</c:v>
                </c:pt>
                <c:pt idx="165">
                  <c:v>40840</c:v>
                </c:pt>
                <c:pt idx="166">
                  <c:v>40841</c:v>
                </c:pt>
                <c:pt idx="167">
                  <c:v>40842</c:v>
                </c:pt>
                <c:pt idx="168">
                  <c:v>40843</c:v>
                </c:pt>
                <c:pt idx="169">
                  <c:v>40844</c:v>
                </c:pt>
                <c:pt idx="170">
                  <c:v>40847</c:v>
                </c:pt>
                <c:pt idx="171">
                  <c:v>40848</c:v>
                </c:pt>
                <c:pt idx="172">
                  <c:v>40849</c:v>
                </c:pt>
                <c:pt idx="173">
                  <c:v>40850</c:v>
                </c:pt>
                <c:pt idx="174">
                  <c:v>40851</c:v>
                </c:pt>
                <c:pt idx="175">
                  <c:v>40854</c:v>
                </c:pt>
                <c:pt idx="176">
                  <c:v>40855</c:v>
                </c:pt>
                <c:pt idx="177">
                  <c:v>40856</c:v>
                </c:pt>
                <c:pt idx="178">
                  <c:v>40857</c:v>
                </c:pt>
                <c:pt idx="179">
                  <c:v>40858</c:v>
                </c:pt>
                <c:pt idx="180">
                  <c:v>40861</c:v>
                </c:pt>
                <c:pt idx="181">
                  <c:v>40862</c:v>
                </c:pt>
                <c:pt idx="182">
                  <c:v>40863</c:v>
                </c:pt>
                <c:pt idx="183">
                  <c:v>40864</c:v>
                </c:pt>
                <c:pt idx="184">
                  <c:v>40865</c:v>
                </c:pt>
                <c:pt idx="185">
                  <c:v>40868</c:v>
                </c:pt>
                <c:pt idx="186">
                  <c:v>40869</c:v>
                </c:pt>
                <c:pt idx="187">
                  <c:v>40870</c:v>
                </c:pt>
                <c:pt idx="188">
                  <c:v>40871</c:v>
                </c:pt>
                <c:pt idx="189">
                  <c:v>40872</c:v>
                </c:pt>
                <c:pt idx="190">
                  <c:v>40875</c:v>
                </c:pt>
                <c:pt idx="191">
                  <c:v>40876</c:v>
                </c:pt>
                <c:pt idx="192">
                  <c:v>40877</c:v>
                </c:pt>
                <c:pt idx="193">
                  <c:v>40878</c:v>
                </c:pt>
                <c:pt idx="194">
                  <c:v>40879</c:v>
                </c:pt>
                <c:pt idx="195">
                  <c:v>40882</c:v>
                </c:pt>
                <c:pt idx="196">
                  <c:v>40883</c:v>
                </c:pt>
                <c:pt idx="197">
                  <c:v>40884</c:v>
                </c:pt>
                <c:pt idx="198">
                  <c:v>40885</c:v>
                </c:pt>
                <c:pt idx="199">
                  <c:v>40886</c:v>
                </c:pt>
                <c:pt idx="200">
                  <c:v>40889</c:v>
                </c:pt>
                <c:pt idx="201">
                  <c:v>40890</c:v>
                </c:pt>
                <c:pt idx="202">
                  <c:v>40891</c:v>
                </c:pt>
                <c:pt idx="203">
                  <c:v>40892</c:v>
                </c:pt>
                <c:pt idx="204">
                  <c:v>40893</c:v>
                </c:pt>
                <c:pt idx="205">
                  <c:v>40896</c:v>
                </c:pt>
                <c:pt idx="206">
                  <c:v>40897</c:v>
                </c:pt>
                <c:pt idx="207">
                  <c:v>40898</c:v>
                </c:pt>
                <c:pt idx="208">
                  <c:v>40899</c:v>
                </c:pt>
                <c:pt idx="209">
                  <c:v>40900</c:v>
                </c:pt>
                <c:pt idx="210">
                  <c:v>40903</c:v>
                </c:pt>
                <c:pt idx="211">
                  <c:v>40904</c:v>
                </c:pt>
                <c:pt idx="212">
                  <c:v>40905</c:v>
                </c:pt>
                <c:pt idx="213">
                  <c:v>40906</c:v>
                </c:pt>
                <c:pt idx="214">
                  <c:v>40907</c:v>
                </c:pt>
                <c:pt idx="215">
                  <c:v>40910</c:v>
                </c:pt>
                <c:pt idx="216">
                  <c:v>40911</c:v>
                </c:pt>
                <c:pt idx="217">
                  <c:v>40912</c:v>
                </c:pt>
                <c:pt idx="218">
                  <c:v>40913</c:v>
                </c:pt>
                <c:pt idx="219">
                  <c:v>40914</c:v>
                </c:pt>
                <c:pt idx="220">
                  <c:v>40917</c:v>
                </c:pt>
                <c:pt idx="221">
                  <c:v>40918</c:v>
                </c:pt>
                <c:pt idx="222">
                  <c:v>40919</c:v>
                </c:pt>
                <c:pt idx="223">
                  <c:v>40920</c:v>
                </c:pt>
                <c:pt idx="224">
                  <c:v>40921</c:v>
                </c:pt>
                <c:pt idx="225">
                  <c:v>40924</c:v>
                </c:pt>
                <c:pt idx="226">
                  <c:v>40925</c:v>
                </c:pt>
                <c:pt idx="227">
                  <c:v>40926</c:v>
                </c:pt>
                <c:pt idx="228">
                  <c:v>40927</c:v>
                </c:pt>
                <c:pt idx="229">
                  <c:v>40928</c:v>
                </c:pt>
                <c:pt idx="230">
                  <c:v>40931</c:v>
                </c:pt>
                <c:pt idx="231">
                  <c:v>40932</c:v>
                </c:pt>
                <c:pt idx="232">
                  <c:v>40933</c:v>
                </c:pt>
                <c:pt idx="233">
                  <c:v>40934</c:v>
                </c:pt>
                <c:pt idx="234">
                  <c:v>40935</c:v>
                </c:pt>
                <c:pt idx="235">
                  <c:v>40938</c:v>
                </c:pt>
                <c:pt idx="236">
                  <c:v>40939</c:v>
                </c:pt>
                <c:pt idx="237">
                  <c:v>40940</c:v>
                </c:pt>
                <c:pt idx="238">
                  <c:v>40941</c:v>
                </c:pt>
                <c:pt idx="239">
                  <c:v>40942</c:v>
                </c:pt>
                <c:pt idx="240">
                  <c:v>40945</c:v>
                </c:pt>
                <c:pt idx="241">
                  <c:v>40946</c:v>
                </c:pt>
                <c:pt idx="242">
                  <c:v>40947</c:v>
                </c:pt>
                <c:pt idx="243">
                  <c:v>40948</c:v>
                </c:pt>
                <c:pt idx="244">
                  <c:v>40949</c:v>
                </c:pt>
                <c:pt idx="245">
                  <c:v>40952</c:v>
                </c:pt>
                <c:pt idx="246">
                  <c:v>40953</c:v>
                </c:pt>
                <c:pt idx="247">
                  <c:v>40954</c:v>
                </c:pt>
                <c:pt idx="248">
                  <c:v>40955</c:v>
                </c:pt>
                <c:pt idx="249">
                  <c:v>40956</c:v>
                </c:pt>
                <c:pt idx="250">
                  <c:v>40959</c:v>
                </c:pt>
                <c:pt idx="251">
                  <c:v>40960</c:v>
                </c:pt>
                <c:pt idx="252">
                  <c:v>40961</c:v>
                </c:pt>
                <c:pt idx="253">
                  <c:v>40962</c:v>
                </c:pt>
                <c:pt idx="254">
                  <c:v>40963</c:v>
                </c:pt>
                <c:pt idx="255">
                  <c:v>40966</c:v>
                </c:pt>
                <c:pt idx="256">
                  <c:v>40967</c:v>
                </c:pt>
                <c:pt idx="257">
                  <c:v>40968</c:v>
                </c:pt>
                <c:pt idx="258">
                  <c:v>40969</c:v>
                </c:pt>
                <c:pt idx="259">
                  <c:v>40970</c:v>
                </c:pt>
                <c:pt idx="260">
                  <c:v>40973</c:v>
                </c:pt>
                <c:pt idx="261">
                  <c:v>40974</c:v>
                </c:pt>
                <c:pt idx="262">
                  <c:v>40975</c:v>
                </c:pt>
                <c:pt idx="263">
                  <c:v>40976</c:v>
                </c:pt>
                <c:pt idx="264">
                  <c:v>40977</c:v>
                </c:pt>
                <c:pt idx="265">
                  <c:v>40980</c:v>
                </c:pt>
                <c:pt idx="266">
                  <c:v>40981</c:v>
                </c:pt>
                <c:pt idx="267">
                  <c:v>40982</c:v>
                </c:pt>
                <c:pt idx="268">
                  <c:v>40983</c:v>
                </c:pt>
                <c:pt idx="269">
                  <c:v>40984</c:v>
                </c:pt>
                <c:pt idx="270">
                  <c:v>40987</c:v>
                </c:pt>
                <c:pt idx="271">
                  <c:v>40988</c:v>
                </c:pt>
                <c:pt idx="272">
                  <c:v>40989</c:v>
                </c:pt>
                <c:pt idx="273">
                  <c:v>40990</c:v>
                </c:pt>
                <c:pt idx="274">
                  <c:v>40991</c:v>
                </c:pt>
                <c:pt idx="275">
                  <c:v>40994</c:v>
                </c:pt>
                <c:pt idx="276">
                  <c:v>40995</c:v>
                </c:pt>
                <c:pt idx="277">
                  <c:v>40996</c:v>
                </c:pt>
                <c:pt idx="278">
                  <c:v>40997</c:v>
                </c:pt>
                <c:pt idx="279">
                  <c:v>40998</c:v>
                </c:pt>
                <c:pt idx="280">
                  <c:v>41001</c:v>
                </c:pt>
                <c:pt idx="281">
                  <c:v>41002</c:v>
                </c:pt>
                <c:pt idx="282">
                  <c:v>41003</c:v>
                </c:pt>
                <c:pt idx="283">
                  <c:v>41004</c:v>
                </c:pt>
                <c:pt idx="284">
                  <c:v>41005</c:v>
                </c:pt>
                <c:pt idx="285">
                  <c:v>41008</c:v>
                </c:pt>
                <c:pt idx="286">
                  <c:v>41009</c:v>
                </c:pt>
                <c:pt idx="287">
                  <c:v>41010</c:v>
                </c:pt>
                <c:pt idx="288">
                  <c:v>41011</c:v>
                </c:pt>
                <c:pt idx="289">
                  <c:v>41012</c:v>
                </c:pt>
                <c:pt idx="290">
                  <c:v>41015</c:v>
                </c:pt>
                <c:pt idx="291">
                  <c:v>41016</c:v>
                </c:pt>
                <c:pt idx="292">
                  <c:v>41017</c:v>
                </c:pt>
                <c:pt idx="293">
                  <c:v>41018</c:v>
                </c:pt>
                <c:pt idx="294">
                  <c:v>41019</c:v>
                </c:pt>
                <c:pt idx="295">
                  <c:v>41022</c:v>
                </c:pt>
                <c:pt idx="296">
                  <c:v>41023</c:v>
                </c:pt>
                <c:pt idx="297">
                  <c:v>41024</c:v>
                </c:pt>
                <c:pt idx="298">
                  <c:v>41025</c:v>
                </c:pt>
                <c:pt idx="299">
                  <c:v>41026</c:v>
                </c:pt>
                <c:pt idx="300">
                  <c:v>41029</c:v>
                </c:pt>
                <c:pt idx="301">
                  <c:v>41030</c:v>
                </c:pt>
                <c:pt idx="302">
                  <c:v>41031</c:v>
                </c:pt>
                <c:pt idx="303">
                  <c:v>41032</c:v>
                </c:pt>
                <c:pt idx="304">
                  <c:v>41033</c:v>
                </c:pt>
                <c:pt idx="305">
                  <c:v>41036</c:v>
                </c:pt>
                <c:pt idx="306">
                  <c:v>41037</c:v>
                </c:pt>
                <c:pt idx="307">
                  <c:v>41038</c:v>
                </c:pt>
                <c:pt idx="308">
                  <c:v>41039</c:v>
                </c:pt>
                <c:pt idx="309">
                  <c:v>41040</c:v>
                </c:pt>
                <c:pt idx="310">
                  <c:v>41043</c:v>
                </c:pt>
                <c:pt idx="311">
                  <c:v>41044</c:v>
                </c:pt>
                <c:pt idx="312">
                  <c:v>41045</c:v>
                </c:pt>
                <c:pt idx="313">
                  <c:v>41046</c:v>
                </c:pt>
                <c:pt idx="314">
                  <c:v>41047</c:v>
                </c:pt>
                <c:pt idx="315">
                  <c:v>41050</c:v>
                </c:pt>
                <c:pt idx="316">
                  <c:v>41051</c:v>
                </c:pt>
                <c:pt idx="317">
                  <c:v>41052</c:v>
                </c:pt>
                <c:pt idx="318">
                  <c:v>41053</c:v>
                </c:pt>
                <c:pt idx="319">
                  <c:v>41054</c:v>
                </c:pt>
                <c:pt idx="320">
                  <c:v>41057</c:v>
                </c:pt>
                <c:pt idx="321">
                  <c:v>41058</c:v>
                </c:pt>
                <c:pt idx="322">
                  <c:v>41059</c:v>
                </c:pt>
                <c:pt idx="323">
                  <c:v>41060</c:v>
                </c:pt>
                <c:pt idx="324">
                  <c:v>41061</c:v>
                </c:pt>
                <c:pt idx="325">
                  <c:v>41064</c:v>
                </c:pt>
                <c:pt idx="326">
                  <c:v>41065</c:v>
                </c:pt>
                <c:pt idx="327">
                  <c:v>41066</c:v>
                </c:pt>
                <c:pt idx="328">
                  <c:v>41067</c:v>
                </c:pt>
                <c:pt idx="329">
                  <c:v>41068</c:v>
                </c:pt>
                <c:pt idx="330">
                  <c:v>41071</c:v>
                </c:pt>
                <c:pt idx="331">
                  <c:v>41072</c:v>
                </c:pt>
                <c:pt idx="332">
                  <c:v>41073</c:v>
                </c:pt>
                <c:pt idx="333">
                  <c:v>41074</c:v>
                </c:pt>
                <c:pt idx="334">
                  <c:v>41075</c:v>
                </c:pt>
                <c:pt idx="335">
                  <c:v>41078</c:v>
                </c:pt>
                <c:pt idx="336">
                  <c:v>41079</c:v>
                </c:pt>
                <c:pt idx="337">
                  <c:v>41080</c:v>
                </c:pt>
                <c:pt idx="338">
                  <c:v>41081</c:v>
                </c:pt>
                <c:pt idx="339">
                  <c:v>41082</c:v>
                </c:pt>
                <c:pt idx="340">
                  <c:v>41085</c:v>
                </c:pt>
                <c:pt idx="341">
                  <c:v>41086</c:v>
                </c:pt>
                <c:pt idx="342">
                  <c:v>41087</c:v>
                </c:pt>
                <c:pt idx="343">
                  <c:v>41088</c:v>
                </c:pt>
                <c:pt idx="344">
                  <c:v>41089</c:v>
                </c:pt>
                <c:pt idx="345">
                  <c:v>41092</c:v>
                </c:pt>
                <c:pt idx="346">
                  <c:v>41093</c:v>
                </c:pt>
                <c:pt idx="347">
                  <c:v>41094</c:v>
                </c:pt>
                <c:pt idx="348">
                  <c:v>41095</c:v>
                </c:pt>
                <c:pt idx="349">
                  <c:v>41096</c:v>
                </c:pt>
                <c:pt idx="350">
                  <c:v>41099</c:v>
                </c:pt>
                <c:pt idx="351">
                  <c:v>41100</c:v>
                </c:pt>
                <c:pt idx="352">
                  <c:v>41101</c:v>
                </c:pt>
                <c:pt idx="353">
                  <c:v>41102</c:v>
                </c:pt>
                <c:pt idx="354">
                  <c:v>41103</c:v>
                </c:pt>
                <c:pt idx="355">
                  <c:v>41106</c:v>
                </c:pt>
                <c:pt idx="356">
                  <c:v>41107</c:v>
                </c:pt>
                <c:pt idx="357">
                  <c:v>41108</c:v>
                </c:pt>
                <c:pt idx="358">
                  <c:v>41109</c:v>
                </c:pt>
                <c:pt idx="359">
                  <c:v>41110</c:v>
                </c:pt>
                <c:pt idx="360">
                  <c:v>41113</c:v>
                </c:pt>
                <c:pt idx="361">
                  <c:v>41114</c:v>
                </c:pt>
                <c:pt idx="362">
                  <c:v>41115</c:v>
                </c:pt>
                <c:pt idx="363">
                  <c:v>41116</c:v>
                </c:pt>
                <c:pt idx="364">
                  <c:v>41117</c:v>
                </c:pt>
                <c:pt idx="365">
                  <c:v>41120</c:v>
                </c:pt>
                <c:pt idx="366">
                  <c:v>41121</c:v>
                </c:pt>
                <c:pt idx="367">
                  <c:v>41122</c:v>
                </c:pt>
                <c:pt idx="368">
                  <c:v>41123</c:v>
                </c:pt>
                <c:pt idx="369">
                  <c:v>41124</c:v>
                </c:pt>
                <c:pt idx="370">
                  <c:v>41127</c:v>
                </c:pt>
                <c:pt idx="371">
                  <c:v>41128</c:v>
                </c:pt>
                <c:pt idx="372">
                  <c:v>41129</c:v>
                </c:pt>
                <c:pt idx="373">
                  <c:v>41130</c:v>
                </c:pt>
                <c:pt idx="374">
                  <c:v>41131</c:v>
                </c:pt>
                <c:pt idx="375">
                  <c:v>41134</c:v>
                </c:pt>
                <c:pt idx="376">
                  <c:v>41135</c:v>
                </c:pt>
                <c:pt idx="377">
                  <c:v>41136</c:v>
                </c:pt>
                <c:pt idx="378">
                  <c:v>41137</c:v>
                </c:pt>
                <c:pt idx="379">
                  <c:v>41138</c:v>
                </c:pt>
                <c:pt idx="380">
                  <c:v>41141</c:v>
                </c:pt>
                <c:pt idx="381">
                  <c:v>41142</c:v>
                </c:pt>
                <c:pt idx="382">
                  <c:v>41143</c:v>
                </c:pt>
                <c:pt idx="383">
                  <c:v>41144</c:v>
                </c:pt>
                <c:pt idx="384">
                  <c:v>41145</c:v>
                </c:pt>
                <c:pt idx="385">
                  <c:v>41148</c:v>
                </c:pt>
                <c:pt idx="386">
                  <c:v>41149</c:v>
                </c:pt>
                <c:pt idx="387">
                  <c:v>41150</c:v>
                </c:pt>
                <c:pt idx="388">
                  <c:v>41151</c:v>
                </c:pt>
                <c:pt idx="389">
                  <c:v>41152</c:v>
                </c:pt>
                <c:pt idx="390">
                  <c:v>41155</c:v>
                </c:pt>
                <c:pt idx="391">
                  <c:v>41156</c:v>
                </c:pt>
                <c:pt idx="392">
                  <c:v>41157</c:v>
                </c:pt>
                <c:pt idx="393">
                  <c:v>41158</c:v>
                </c:pt>
                <c:pt idx="394">
                  <c:v>41159</c:v>
                </c:pt>
                <c:pt idx="395">
                  <c:v>41162</c:v>
                </c:pt>
                <c:pt idx="396">
                  <c:v>41163</c:v>
                </c:pt>
                <c:pt idx="397">
                  <c:v>41164</c:v>
                </c:pt>
                <c:pt idx="398">
                  <c:v>41165</c:v>
                </c:pt>
                <c:pt idx="399">
                  <c:v>41166</c:v>
                </c:pt>
                <c:pt idx="400">
                  <c:v>41169</c:v>
                </c:pt>
                <c:pt idx="401">
                  <c:v>41170</c:v>
                </c:pt>
                <c:pt idx="402">
                  <c:v>41171</c:v>
                </c:pt>
                <c:pt idx="403">
                  <c:v>41172</c:v>
                </c:pt>
                <c:pt idx="404">
                  <c:v>41173</c:v>
                </c:pt>
                <c:pt idx="405">
                  <c:v>41176</c:v>
                </c:pt>
                <c:pt idx="406">
                  <c:v>41177</c:v>
                </c:pt>
                <c:pt idx="407">
                  <c:v>41178</c:v>
                </c:pt>
                <c:pt idx="408">
                  <c:v>41179</c:v>
                </c:pt>
                <c:pt idx="409">
                  <c:v>41180</c:v>
                </c:pt>
                <c:pt idx="410">
                  <c:v>41183</c:v>
                </c:pt>
                <c:pt idx="411">
                  <c:v>41184</c:v>
                </c:pt>
                <c:pt idx="412">
                  <c:v>41185</c:v>
                </c:pt>
                <c:pt idx="413">
                  <c:v>41186</c:v>
                </c:pt>
                <c:pt idx="414">
                  <c:v>41187</c:v>
                </c:pt>
                <c:pt idx="415">
                  <c:v>41190</c:v>
                </c:pt>
                <c:pt idx="416">
                  <c:v>41191</c:v>
                </c:pt>
                <c:pt idx="417">
                  <c:v>41192</c:v>
                </c:pt>
                <c:pt idx="418">
                  <c:v>41193</c:v>
                </c:pt>
                <c:pt idx="419">
                  <c:v>41194</c:v>
                </c:pt>
                <c:pt idx="420">
                  <c:v>41197</c:v>
                </c:pt>
                <c:pt idx="421">
                  <c:v>41198</c:v>
                </c:pt>
                <c:pt idx="422">
                  <c:v>41199</c:v>
                </c:pt>
                <c:pt idx="423">
                  <c:v>41200</c:v>
                </c:pt>
                <c:pt idx="424">
                  <c:v>41201</c:v>
                </c:pt>
                <c:pt idx="425">
                  <c:v>41204</c:v>
                </c:pt>
                <c:pt idx="426">
                  <c:v>41205</c:v>
                </c:pt>
                <c:pt idx="427">
                  <c:v>41206</c:v>
                </c:pt>
                <c:pt idx="428">
                  <c:v>41207</c:v>
                </c:pt>
                <c:pt idx="429">
                  <c:v>41208</c:v>
                </c:pt>
                <c:pt idx="430">
                  <c:v>41211</c:v>
                </c:pt>
                <c:pt idx="431">
                  <c:v>41212</c:v>
                </c:pt>
                <c:pt idx="432">
                  <c:v>41213</c:v>
                </c:pt>
                <c:pt idx="433">
                  <c:v>41214</c:v>
                </c:pt>
                <c:pt idx="434">
                  <c:v>41215</c:v>
                </c:pt>
                <c:pt idx="435">
                  <c:v>41218</c:v>
                </c:pt>
                <c:pt idx="436">
                  <c:v>41219</c:v>
                </c:pt>
                <c:pt idx="437">
                  <c:v>41220</c:v>
                </c:pt>
                <c:pt idx="438">
                  <c:v>41221</c:v>
                </c:pt>
                <c:pt idx="439">
                  <c:v>41222</c:v>
                </c:pt>
                <c:pt idx="440">
                  <c:v>41225</c:v>
                </c:pt>
                <c:pt idx="441">
                  <c:v>41226</c:v>
                </c:pt>
                <c:pt idx="442">
                  <c:v>41227</c:v>
                </c:pt>
                <c:pt idx="443">
                  <c:v>41228</c:v>
                </c:pt>
                <c:pt idx="444">
                  <c:v>41229</c:v>
                </c:pt>
                <c:pt idx="445">
                  <c:v>41232</c:v>
                </c:pt>
                <c:pt idx="446">
                  <c:v>41233</c:v>
                </c:pt>
                <c:pt idx="447">
                  <c:v>41234</c:v>
                </c:pt>
                <c:pt idx="448">
                  <c:v>41235</c:v>
                </c:pt>
                <c:pt idx="449">
                  <c:v>41236</c:v>
                </c:pt>
                <c:pt idx="450">
                  <c:v>41239</c:v>
                </c:pt>
                <c:pt idx="451">
                  <c:v>41240</c:v>
                </c:pt>
                <c:pt idx="452">
                  <c:v>41241</c:v>
                </c:pt>
                <c:pt idx="453">
                  <c:v>41242</c:v>
                </c:pt>
                <c:pt idx="454">
                  <c:v>41243</c:v>
                </c:pt>
                <c:pt idx="455">
                  <c:v>41246</c:v>
                </c:pt>
                <c:pt idx="456">
                  <c:v>41247</c:v>
                </c:pt>
                <c:pt idx="457">
                  <c:v>41248</c:v>
                </c:pt>
                <c:pt idx="458">
                  <c:v>41249</c:v>
                </c:pt>
                <c:pt idx="459">
                  <c:v>41250</c:v>
                </c:pt>
                <c:pt idx="460">
                  <c:v>41253</c:v>
                </c:pt>
                <c:pt idx="461">
                  <c:v>41254</c:v>
                </c:pt>
                <c:pt idx="462">
                  <c:v>41255</c:v>
                </c:pt>
                <c:pt idx="463">
                  <c:v>41256</c:v>
                </c:pt>
                <c:pt idx="464">
                  <c:v>41257</c:v>
                </c:pt>
                <c:pt idx="465">
                  <c:v>41260</c:v>
                </c:pt>
                <c:pt idx="466">
                  <c:v>41261</c:v>
                </c:pt>
                <c:pt idx="467">
                  <c:v>41262</c:v>
                </c:pt>
                <c:pt idx="468">
                  <c:v>41263</c:v>
                </c:pt>
                <c:pt idx="469">
                  <c:v>41264</c:v>
                </c:pt>
                <c:pt idx="470">
                  <c:v>41267</c:v>
                </c:pt>
                <c:pt idx="471">
                  <c:v>41268</c:v>
                </c:pt>
                <c:pt idx="472">
                  <c:v>41269</c:v>
                </c:pt>
                <c:pt idx="473">
                  <c:v>41270</c:v>
                </c:pt>
                <c:pt idx="474">
                  <c:v>41271</c:v>
                </c:pt>
                <c:pt idx="475">
                  <c:v>41274</c:v>
                </c:pt>
                <c:pt idx="476">
                  <c:v>41275</c:v>
                </c:pt>
                <c:pt idx="477">
                  <c:v>41276</c:v>
                </c:pt>
                <c:pt idx="478">
                  <c:v>41277</c:v>
                </c:pt>
                <c:pt idx="479">
                  <c:v>41278</c:v>
                </c:pt>
                <c:pt idx="480">
                  <c:v>41281</c:v>
                </c:pt>
                <c:pt idx="481">
                  <c:v>41282</c:v>
                </c:pt>
                <c:pt idx="482">
                  <c:v>41283</c:v>
                </c:pt>
                <c:pt idx="483">
                  <c:v>41284</c:v>
                </c:pt>
                <c:pt idx="484">
                  <c:v>41285</c:v>
                </c:pt>
                <c:pt idx="485">
                  <c:v>41288</c:v>
                </c:pt>
                <c:pt idx="486">
                  <c:v>41289</c:v>
                </c:pt>
                <c:pt idx="487">
                  <c:v>41290</c:v>
                </c:pt>
                <c:pt idx="488">
                  <c:v>41291</c:v>
                </c:pt>
                <c:pt idx="489">
                  <c:v>41292</c:v>
                </c:pt>
                <c:pt idx="490">
                  <c:v>41295</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41323</c:v>
                </c:pt>
                <c:pt idx="511">
                  <c:v>41324</c:v>
                </c:pt>
                <c:pt idx="512">
                  <c:v>41325</c:v>
                </c:pt>
                <c:pt idx="513">
                  <c:v>41326</c:v>
                </c:pt>
                <c:pt idx="514">
                  <c:v>41327</c:v>
                </c:pt>
                <c:pt idx="515">
                  <c:v>41330</c:v>
                </c:pt>
                <c:pt idx="516">
                  <c:v>41331</c:v>
                </c:pt>
                <c:pt idx="517">
                  <c:v>41332</c:v>
                </c:pt>
                <c:pt idx="518">
                  <c:v>41333</c:v>
                </c:pt>
                <c:pt idx="519">
                  <c:v>41334</c:v>
                </c:pt>
                <c:pt idx="520">
                  <c:v>41337</c:v>
                </c:pt>
                <c:pt idx="521">
                  <c:v>41338</c:v>
                </c:pt>
                <c:pt idx="522">
                  <c:v>41339</c:v>
                </c:pt>
                <c:pt idx="523">
                  <c:v>41340</c:v>
                </c:pt>
                <c:pt idx="524">
                  <c:v>41341</c:v>
                </c:pt>
                <c:pt idx="525">
                  <c:v>41344</c:v>
                </c:pt>
                <c:pt idx="526">
                  <c:v>41345</c:v>
                </c:pt>
                <c:pt idx="527">
                  <c:v>41346</c:v>
                </c:pt>
                <c:pt idx="528">
                  <c:v>41347</c:v>
                </c:pt>
                <c:pt idx="529">
                  <c:v>41348</c:v>
                </c:pt>
                <c:pt idx="530">
                  <c:v>41351</c:v>
                </c:pt>
                <c:pt idx="531">
                  <c:v>41352</c:v>
                </c:pt>
                <c:pt idx="532">
                  <c:v>41353</c:v>
                </c:pt>
                <c:pt idx="533">
                  <c:v>41354</c:v>
                </c:pt>
                <c:pt idx="534">
                  <c:v>41355</c:v>
                </c:pt>
                <c:pt idx="535">
                  <c:v>41358</c:v>
                </c:pt>
                <c:pt idx="536">
                  <c:v>41359</c:v>
                </c:pt>
                <c:pt idx="537">
                  <c:v>41360</c:v>
                </c:pt>
                <c:pt idx="538">
                  <c:v>41361</c:v>
                </c:pt>
                <c:pt idx="539">
                  <c:v>41362</c:v>
                </c:pt>
                <c:pt idx="540">
                  <c:v>41365</c:v>
                </c:pt>
                <c:pt idx="541">
                  <c:v>41366</c:v>
                </c:pt>
                <c:pt idx="542">
                  <c:v>41367</c:v>
                </c:pt>
                <c:pt idx="543">
                  <c:v>41368</c:v>
                </c:pt>
                <c:pt idx="544">
                  <c:v>41369</c:v>
                </c:pt>
                <c:pt idx="545">
                  <c:v>41372</c:v>
                </c:pt>
                <c:pt idx="546">
                  <c:v>41373</c:v>
                </c:pt>
                <c:pt idx="547">
                  <c:v>41374</c:v>
                </c:pt>
                <c:pt idx="548">
                  <c:v>41375</c:v>
                </c:pt>
                <c:pt idx="549">
                  <c:v>41376</c:v>
                </c:pt>
                <c:pt idx="550">
                  <c:v>41379</c:v>
                </c:pt>
                <c:pt idx="551">
                  <c:v>41380</c:v>
                </c:pt>
                <c:pt idx="552">
                  <c:v>41381</c:v>
                </c:pt>
                <c:pt idx="553">
                  <c:v>41382</c:v>
                </c:pt>
                <c:pt idx="554">
                  <c:v>41383</c:v>
                </c:pt>
                <c:pt idx="555">
                  <c:v>41386</c:v>
                </c:pt>
                <c:pt idx="556">
                  <c:v>41387</c:v>
                </c:pt>
                <c:pt idx="557">
                  <c:v>41388</c:v>
                </c:pt>
                <c:pt idx="558">
                  <c:v>41389</c:v>
                </c:pt>
                <c:pt idx="559">
                  <c:v>41390</c:v>
                </c:pt>
                <c:pt idx="560">
                  <c:v>41393</c:v>
                </c:pt>
                <c:pt idx="561">
                  <c:v>41394</c:v>
                </c:pt>
                <c:pt idx="562">
                  <c:v>41395</c:v>
                </c:pt>
                <c:pt idx="563">
                  <c:v>41396</c:v>
                </c:pt>
                <c:pt idx="564">
                  <c:v>41397</c:v>
                </c:pt>
                <c:pt idx="565">
                  <c:v>41400</c:v>
                </c:pt>
                <c:pt idx="566">
                  <c:v>41401</c:v>
                </c:pt>
                <c:pt idx="567">
                  <c:v>41402</c:v>
                </c:pt>
                <c:pt idx="568">
                  <c:v>41403</c:v>
                </c:pt>
                <c:pt idx="569">
                  <c:v>41404</c:v>
                </c:pt>
                <c:pt idx="570">
                  <c:v>41407</c:v>
                </c:pt>
                <c:pt idx="571">
                  <c:v>41408</c:v>
                </c:pt>
                <c:pt idx="572">
                  <c:v>41409</c:v>
                </c:pt>
                <c:pt idx="573">
                  <c:v>41410</c:v>
                </c:pt>
                <c:pt idx="574">
                  <c:v>41411</c:v>
                </c:pt>
                <c:pt idx="575">
                  <c:v>41414</c:v>
                </c:pt>
                <c:pt idx="576">
                  <c:v>41415</c:v>
                </c:pt>
                <c:pt idx="577">
                  <c:v>41416</c:v>
                </c:pt>
                <c:pt idx="578">
                  <c:v>41417</c:v>
                </c:pt>
                <c:pt idx="579">
                  <c:v>41418</c:v>
                </c:pt>
                <c:pt idx="580">
                  <c:v>41421</c:v>
                </c:pt>
                <c:pt idx="581">
                  <c:v>41422</c:v>
                </c:pt>
                <c:pt idx="582">
                  <c:v>41423</c:v>
                </c:pt>
                <c:pt idx="583">
                  <c:v>41424</c:v>
                </c:pt>
                <c:pt idx="584">
                  <c:v>41425</c:v>
                </c:pt>
                <c:pt idx="585">
                  <c:v>41428</c:v>
                </c:pt>
                <c:pt idx="586">
                  <c:v>41429</c:v>
                </c:pt>
                <c:pt idx="587">
                  <c:v>41430</c:v>
                </c:pt>
                <c:pt idx="588">
                  <c:v>41431</c:v>
                </c:pt>
                <c:pt idx="589">
                  <c:v>41432</c:v>
                </c:pt>
                <c:pt idx="590">
                  <c:v>41435</c:v>
                </c:pt>
                <c:pt idx="591">
                  <c:v>41436</c:v>
                </c:pt>
                <c:pt idx="592">
                  <c:v>41437</c:v>
                </c:pt>
                <c:pt idx="593">
                  <c:v>41438</c:v>
                </c:pt>
                <c:pt idx="594">
                  <c:v>41439</c:v>
                </c:pt>
                <c:pt idx="595">
                  <c:v>41442</c:v>
                </c:pt>
                <c:pt idx="596">
                  <c:v>41443</c:v>
                </c:pt>
                <c:pt idx="597">
                  <c:v>41444</c:v>
                </c:pt>
                <c:pt idx="598">
                  <c:v>41445</c:v>
                </c:pt>
                <c:pt idx="599">
                  <c:v>41446</c:v>
                </c:pt>
                <c:pt idx="600">
                  <c:v>41449</c:v>
                </c:pt>
                <c:pt idx="601">
                  <c:v>41450</c:v>
                </c:pt>
                <c:pt idx="602">
                  <c:v>41451</c:v>
                </c:pt>
                <c:pt idx="603">
                  <c:v>41452</c:v>
                </c:pt>
                <c:pt idx="604">
                  <c:v>41453</c:v>
                </c:pt>
                <c:pt idx="605">
                  <c:v>41456</c:v>
                </c:pt>
                <c:pt idx="606">
                  <c:v>41457</c:v>
                </c:pt>
                <c:pt idx="607">
                  <c:v>41458</c:v>
                </c:pt>
                <c:pt idx="608">
                  <c:v>41459</c:v>
                </c:pt>
                <c:pt idx="609">
                  <c:v>41460</c:v>
                </c:pt>
                <c:pt idx="610">
                  <c:v>41463</c:v>
                </c:pt>
                <c:pt idx="611">
                  <c:v>41464</c:v>
                </c:pt>
                <c:pt idx="612">
                  <c:v>41465</c:v>
                </c:pt>
                <c:pt idx="613">
                  <c:v>41466</c:v>
                </c:pt>
                <c:pt idx="614">
                  <c:v>41467</c:v>
                </c:pt>
                <c:pt idx="615">
                  <c:v>41470</c:v>
                </c:pt>
                <c:pt idx="616">
                  <c:v>41471</c:v>
                </c:pt>
                <c:pt idx="617">
                  <c:v>41472</c:v>
                </c:pt>
                <c:pt idx="618">
                  <c:v>41473</c:v>
                </c:pt>
                <c:pt idx="619">
                  <c:v>41474</c:v>
                </c:pt>
                <c:pt idx="620">
                  <c:v>41477</c:v>
                </c:pt>
                <c:pt idx="621">
                  <c:v>41478</c:v>
                </c:pt>
                <c:pt idx="622">
                  <c:v>41479</c:v>
                </c:pt>
                <c:pt idx="623">
                  <c:v>41480</c:v>
                </c:pt>
                <c:pt idx="624">
                  <c:v>41481</c:v>
                </c:pt>
                <c:pt idx="625">
                  <c:v>41484</c:v>
                </c:pt>
                <c:pt idx="626">
                  <c:v>41485</c:v>
                </c:pt>
                <c:pt idx="627">
                  <c:v>41486</c:v>
                </c:pt>
                <c:pt idx="628">
                  <c:v>41487</c:v>
                </c:pt>
                <c:pt idx="629">
                  <c:v>41488</c:v>
                </c:pt>
                <c:pt idx="630">
                  <c:v>41491</c:v>
                </c:pt>
                <c:pt idx="631">
                  <c:v>41492</c:v>
                </c:pt>
                <c:pt idx="632">
                  <c:v>41493</c:v>
                </c:pt>
                <c:pt idx="633">
                  <c:v>41494</c:v>
                </c:pt>
                <c:pt idx="634">
                  <c:v>41495</c:v>
                </c:pt>
                <c:pt idx="635">
                  <c:v>41498</c:v>
                </c:pt>
                <c:pt idx="636">
                  <c:v>41499</c:v>
                </c:pt>
                <c:pt idx="637">
                  <c:v>41500</c:v>
                </c:pt>
                <c:pt idx="638">
                  <c:v>41501</c:v>
                </c:pt>
                <c:pt idx="639">
                  <c:v>41502</c:v>
                </c:pt>
                <c:pt idx="640">
                  <c:v>41505</c:v>
                </c:pt>
                <c:pt idx="641">
                  <c:v>41506</c:v>
                </c:pt>
                <c:pt idx="642">
                  <c:v>41507</c:v>
                </c:pt>
                <c:pt idx="643">
                  <c:v>41508</c:v>
                </c:pt>
                <c:pt idx="644">
                  <c:v>41509</c:v>
                </c:pt>
                <c:pt idx="645">
                  <c:v>41512</c:v>
                </c:pt>
                <c:pt idx="646">
                  <c:v>41513</c:v>
                </c:pt>
                <c:pt idx="647">
                  <c:v>41514</c:v>
                </c:pt>
                <c:pt idx="648">
                  <c:v>41515</c:v>
                </c:pt>
                <c:pt idx="649">
                  <c:v>41516</c:v>
                </c:pt>
                <c:pt idx="650">
                  <c:v>41519</c:v>
                </c:pt>
                <c:pt idx="651">
                  <c:v>41520</c:v>
                </c:pt>
                <c:pt idx="652">
                  <c:v>41521</c:v>
                </c:pt>
                <c:pt idx="653">
                  <c:v>41522</c:v>
                </c:pt>
                <c:pt idx="654">
                  <c:v>41523</c:v>
                </c:pt>
                <c:pt idx="655">
                  <c:v>41526</c:v>
                </c:pt>
                <c:pt idx="656">
                  <c:v>41527</c:v>
                </c:pt>
                <c:pt idx="657">
                  <c:v>41528</c:v>
                </c:pt>
                <c:pt idx="658">
                  <c:v>41529</c:v>
                </c:pt>
                <c:pt idx="659">
                  <c:v>41530</c:v>
                </c:pt>
                <c:pt idx="660">
                  <c:v>41533</c:v>
                </c:pt>
                <c:pt idx="661">
                  <c:v>41534</c:v>
                </c:pt>
                <c:pt idx="662">
                  <c:v>41535</c:v>
                </c:pt>
                <c:pt idx="663">
                  <c:v>41536</c:v>
                </c:pt>
                <c:pt idx="664">
                  <c:v>41537</c:v>
                </c:pt>
                <c:pt idx="665">
                  <c:v>41540</c:v>
                </c:pt>
                <c:pt idx="666">
                  <c:v>41541</c:v>
                </c:pt>
                <c:pt idx="667">
                  <c:v>41542</c:v>
                </c:pt>
                <c:pt idx="668">
                  <c:v>41543</c:v>
                </c:pt>
                <c:pt idx="669">
                  <c:v>41544</c:v>
                </c:pt>
                <c:pt idx="670">
                  <c:v>41547</c:v>
                </c:pt>
                <c:pt idx="671">
                  <c:v>41548</c:v>
                </c:pt>
                <c:pt idx="672">
                  <c:v>41549</c:v>
                </c:pt>
                <c:pt idx="673">
                  <c:v>41550</c:v>
                </c:pt>
                <c:pt idx="674">
                  <c:v>41551</c:v>
                </c:pt>
                <c:pt idx="675">
                  <c:v>41554</c:v>
                </c:pt>
                <c:pt idx="676">
                  <c:v>41555</c:v>
                </c:pt>
                <c:pt idx="677">
                  <c:v>41556</c:v>
                </c:pt>
                <c:pt idx="678">
                  <c:v>41557</c:v>
                </c:pt>
                <c:pt idx="679">
                  <c:v>41558</c:v>
                </c:pt>
                <c:pt idx="680">
                  <c:v>41561</c:v>
                </c:pt>
                <c:pt idx="681">
                  <c:v>41562</c:v>
                </c:pt>
                <c:pt idx="682">
                  <c:v>41563</c:v>
                </c:pt>
                <c:pt idx="683">
                  <c:v>41564</c:v>
                </c:pt>
                <c:pt idx="684">
                  <c:v>41565</c:v>
                </c:pt>
                <c:pt idx="685">
                  <c:v>41568</c:v>
                </c:pt>
                <c:pt idx="686">
                  <c:v>41569</c:v>
                </c:pt>
                <c:pt idx="687">
                  <c:v>41570</c:v>
                </c:pt>
                <c:pt idx="688">
                  <c:v>41571</c:v>
                </c:pt>
                <c:pt idx="689">
                  <c:v>41572</c:v>
                </c:pt>
                <c:pt idx="690">
                  <c:v>41575</c:v>
                </c:pt>
                <c:pt idx="691">
                  <c:v>41576</c:v>
                </c:pt>
                <c:pt idx="692">
                  <c:v>41577</c:v>
                </c:pt>
                <c:pt idx="693">
                  <c:v>41578</c:v>
                </c:pt>
                <c:pt idx="694">
                  <c:v>41579</c:v>
                </c:pt>
                <c:pt idx="695">
                  <c:v>41582</c:v>
                </c:pt>
                <c:pt idx="696">
                  <c:v>41583</c:v>
                </c:pt>
                <c:pt idx="697">
                  <c:v>41584</c:v>
                </c:pt>
                <c:pt idx="698">
                  <c:v>41585</c:v>
                </c:pt>
                <c:pt idx="699">
                  <c:v>41586</c:v>
                </c:pt>
                <c:pt idx="700">
                  <c:v>41589</c:v>
                </c:pt>
                <c:pt idx="701">
                  <c:v>41590</c:v>
                </c:pt>
                <c:pt idx="702">
                  <c:v>41591</c:v>
                </c:pt>
                <c:pt idx="703">
                  <c:v>41592</c:v>
                </c:pt>
                <c:pt idx="704">
                  <c:v>41593</c:v>
                </c:pt>
                <c:pt idx="705">
                  <c:v>41596</c:v>
                </c:pt>
                <c:pt idx="706">
                  <c:v>41597</c:v>
                </c:pt>
                <c:pt idx="707">
                  <c:v>41598</c:v>
                </c:pt>
                <c:pt idx="708">
                  <c:v>41599</c:v>
                </c:pt>
                <c:pt idx="709">
                  <c:v>41600</c:v>
                </c:pt>
                <c:pt idx="710">
                  <c:v>41603</c:v>
                </c:pt>
                <c:pt idx="711">
                  <c:v>41604</c:v>
                </c:pt>
                <c:pt idx="712">
                  <c:v>41605</c:v>
                </c:pt>
                <c:pt idx="713">
                  <c:v>41606</c:v>
                </c:pt>
                <c:pt idx="714">
                  <c:v>41607</c:v>
                </c:pt>
                <c:pt idx="715">
                  <c:v>41610</c:v>
                </c:pt>
                <c:pt idx="716">
                  <c:v>41611</c:v>
                </c:pt>
                <c:pt idx="717">
                  <c:v>41612</c:v>
                </c:pt>
                <c:pt idx="718">
                  <c:v>41613</c:v>
                </c:pt>
                <c:pt idx="719">
                  <c:v>41614</c:v>
                </c:pt>
                <c:pt idx="720">
                  <c:v>41617</c:v>
                </c:pt>
                <c:pt idx="721">
                  <c:v>41618</c:v>
                </c:pt>
                <c:pt idx="722">
                  <c:v>41619</c:v>
                </c:pt>
                <c:pt idx="723">
                  <c:v>41620</c:v>
                </c:pt>
                <c:pt idx="724">
                  <c:v>41621</c:v>
                </c:pt>
                <c:pt idx="725">
                  <c:v>41624</c:v>
                </c:pt>
                <c:pt idx="726">
                  <c:v>41625</c:v>
                </c:pt>
                <c:pt idx="727">
                  <c:v>41626</c:v>
                </c:pt>
                <c:pt idx="728">
                  <c:v>41627</c:v>
                </c:pt>
                <c:pt idx="729">
                  <c:v>41628</c:v>
                </c:pt>
                <c:pt idx="730">
                  <c:v>41631</c:v>
                </c:pt>
                <c:pt idx="731">
                  <c:v>41632</c:v>
                </c:pt>
                <c:pt idx="732">
                  <c:v>41633</c:v>
                </c:pt>
                <c:pt idx="733">
                  <c:v>41634</c:v>
                </c:pt>
                <c:pt idx="734">
                  <c:v>41635</c:v>
                </c:pt>
                <c:pt idx="735">
                  <c:v>41638</c:v>
                </c:pt>
                <c:pt idx="736">
                  <c:v>41639</c:v>
                </c:pt>
                <c:pt idx="737">
                  <c:v>41640</c:v>
                </c:pt>
                <c:pt idx="738">
                  <c:v>41641</c:v>
                </c:pt>
                <c:pt idx="739">
                  <c:v>41642</c:v>
                </c:pt>
                <c:pt idx="740">
                  <c:v>41645</c:v>
                </c:pt>
                <c:pt idx="741">
                  <c:v>41646</c:v>
                </c:pt>
                <c:pt idx="742">
                  <c:v>41647</c:v>
                </c:pt>
                <c:pt idx="743">
                  <c:v>41648</c:v>
                </c:pt>
                <c:pt idx="744">
                  <c:v>41649</c:v>
                </c:pt>
                <c:pt idx="745">
                  <c:v>41652</c:v>
                </c:pt>
                <c:pt idx="746">
                  <c:v>41653</c:v>
                </c:pt>
                <c:pt idx="747">
                  <c:v>41654</c:v>
                </c:pt>
                <c:pt idx="748">
                  <c:v>41655</c:v>
                </c:pt>
                <c:pt idx="749">
                  <c:v>41656</c:v>
                </c:pt>
                <c:pt idx="750">
                  <c:v>41659</c:v>
                </c:pt>
                <c:pt idx="751">
                  <c:v>41660</c:v>
                </c:pt>
                <c:pt idx="752">
                  <c:v>41661</c:v>
                </c:pt>
                <c:pt idx="753">
                  <c:v>41662</c:v>
                </c:pt>
                <c:pt idx="754">
                  <c:v>41663</c:v>
                </c:pt>
                <c:pt idx="755">
                  <c:v>41666</c:v>
                </c:pt>
                <c:pt idx="756">
                  <c:v>41667</c:v>
                </c:pt>
                <c:pt idx="757">
                  <c:v>41668</c:v>
                </c:pt>
                <c:pt idx="758">
                  <c:v>41669</c:v>
                </c:pt>
                <c:pt idx="759">
                  <c:v>41670</c:v>
                </c:pt>
                <c:pt idx="760">
                  <c:v>41673</c:v>
                </c:pt>
                <c:pt idx="761">
                  <c:v>41674</c:v>
                </c:pt>
                <c:pt idx="762">
                  <c:v>41675</c:v>
                </c:pt>
                <c:pt idx="763">
                  <c:v>41676</c:v>
                </c:pt>
                <c:pt idx="764">
                  <c:v>41677</c:v>
                </c:pt>
                <c:pt idx="765">
                  <c:v>41680</c:v>
                </c:pt>
                <c:pt idx="766">
                  <c:v>41681</c:v>
                </c:pt>
                <c:pt idx="767">
                  <c:v>41682</c:v>
                </c:pt>
                <c:pt idx="768">
                  <c:v>41683</c:v>
                </c:pt>
                <c:pt idx="769">
                  <c:v>41684</c:v>
                </c:pt>
                <c:pt idx="770">
                  <c:v>41687</c:v>
                </c:pt>
                <c:pt idx="771">
                  <c:v>41688</c:v>
                </c:pt>
                <c:pt idx="772">
                  <c:v>41689</c:v>
                </c:pt>
                <c:pt idx="773">
                  <c:v>41690</c:v>
                </c:pt>
                <c:pt idx="774">
                  <c:v>41691</c:v>
                </c:pt>
                <c:pt idx="775">
                  <c:v>41694</c:v>
                </c:pt>
                <c:pt idx="776">
                  <c:v>41695</c:v>
                </c:pt>
                <c:pt idx="777">
                  <c:v>41696</c:v>
                </c:pt>
                <c:pt idx="778">
                  <c:v>41697</c:v>
                </c:pt>
                <c:pt idx="779">
                  <c:v>41698</c:v>
                </c:pt>
                <c:pt idx="780">
                  <c:v>41701</c:v>
                </c:pt>
                <c:pt idx="781">
                  <c:v>41702</c:v>
                </c:pt>
                <c:pt idx="782">
                  <c:v>41703</c:v>
                </c:pt>
                <c:pt idx="783">
                  <c:v>41704</c:v>
                </c:pt>
                <c:pt idx="784">
                  <c:v>41705</c:v>
                </c:pt>
                <c:pt idx="785">
                  <c:v>41708</c:v>
                </c:pt>
                <c:pt idx="786">
                  <c:v>41709</c:v>
                </c:pt>
                <c:pt idx="787">
                  <c:v>41710</c:v>
                </c:pt>
                <c:pt idx="788">
                  <c:v>41711</c:v>
                </c:pt>
                <c:pt idx="789">
                  <c:v>41712</c:v>
                </c:pt>
                <c:pt idx="790">
                  <c:v>41715</c:v>
                </c:pt>
                <c:pt idx="791">
                  <c:v>41716</c:v>
                </c:pt>
                <c:pt idx="792">
                  <c:v>41717</c:v>
                </c:pt>
                <c:pt idx="793">
                  <c:v>41718</c:v>
                </c:pt>
                <c:pt idx="794">
                  <c:v>41719</c:v>
                </c:pt>
                <c:pt idx="795">
                  <c:v>41722</c:v>
                </c:pt>
                <c:pt idx="796">
                  <c:v>41723</c:v>
                </c:pt>
                <c:pt idx="797">
                  <c:v>41724</c:v>
                </c:pt>
                <c:pt idx="798">
                  <c:v>41725</c:v>
                </c:pt>
                <c:pt idx="799">
                  <c:v>41726</c:v>
                </c:pt>
                <c:pt idx="800">
                  <c:v>41729</c:v>
                </c:pt>
                <c:pt idx="801">
                  <c:v>41730</c:v>
                </c:pt>
                <c:pt idx="802">
                  <c:v>41731</c:v>
                </c:pt>
                <c:pt idx="803">
                  <c:v>41732</c:v>
                </c:pt>
                <c:pt idx="804">
                  <c:v>41733</c:v>
                </c:pt>
                <c:pt idx="805">
                  <c:v>41736</c:v>
                </c:pt>
                <c:pt idx="806">
                  <c:v>41737</c:v>
                </c:pt>
                <c:pt idx="807">
                  <c:v>41738</c:v>
                </c:pt>
                <c:pt idx="808">
                  <c:v>41739</c:v>
                </c:pt>
                <c:pt idx="809">
                  <c:v>41740</c:v>
                </c:pt>
                <c:pt idx="810">
                  <c:v>41743</c:v>
                </c:pt>
                <c:pt idx="811">
                  <c:v>41744</c:v>
                </c:pt>
                <c:pt idx="812">
                  <c:v>41745</c:v>
                </c:pt>
                <c:pt idx="813">
                  <c:v>41746</c:v>
                </c:pt>
                <c:pt idx="814">
                  <c:v>41747</c:v>
                </c:pt>
                <c:pt idx="815">
                  <c:v>41750</c:v>
                </c:pt>
                <c:pt idx="816">
                  <c:v>41751</c:v>
                </c:pt>
                <c:pt idx="817">
                  <c:v>41752</c:v>
                </c:pt>
                <c:pt idx="818">
                  <c:v>41753</c:v>
                </c:pt>
                <c:pt idx="819">
                  <c:v>41754</c:v>
                </c:pt>
                <c:pt idx="820">
                  <c:v>41757</c:v>
                </c:pt>
                <c:pt idx="821">
                  <c:v>41758</c:v>
                </c:pt>
                <c:pt idx="822">
                  <c:v>41759</c:v>
                </c:pt>
                <c:pt idx="823">
                  <c:v>41760</c:v>
                </c:pt>
                <c:pt idx="824">
                  <c:v>41761</c:v>
                </c:pt>
                <c:pt idx="825">
                  <c:v>41764</c:v>
                </c:pt>
                <c:pt idx="826">
                  <c:v>41765</c:v>
                </c:pt>
                <c:pt idx="827">
                  <c:v>41766</c:v>
                </c:pt>
                <c:pt idx="828">
                  <c:v>41767</c:v>
                </c:pt>
                <c:pt idx="829">
                  <c:v>41768</c:v>
                </c:pt>
                <c:pt idx="830">
                  <c:v>41771</c:v>
                </c:pt>
                <c:pt idx="831">
                  <c:v>41772</c:v>
                </c:pt>
                <c:pt idx="832">
                  <c:v>41773</c:v>
                </c:pt>
                <c:pt idx="833">
                  <c:v>41774</c:v>
                </c:pt>
                <c:pt idx="834">
                  <c:v>41775</c:v>
                </c:pt>
                <c:pt idx="835">
                  <c:v>41778</c:v>
                </c:pt>
                <c:pt idx="836">
                  <c:v>41779</c:v>
                </c:pt>
                <c:pt idx="837">
                  <c:v>41780</c:v>
                </c:pt>
                <c:pt idx="838">
                  <c:v>41781</c:v>
                </c:pt>
                <c:pt idx="839">
                  <c:v>41782</c:v>
                </c:pt>
                <c:pt idx="840">
                  <c:v>41785</c:v>
                </c:pt>
                <c:pt idx="841">
                  <c:v>41786</c:v>
                </c:pt>
                <c:pt idx="842">
                  <c:v>41787</c:v>
                </c:pt>
                <c:pt idx="843">
                  <c:v>41788</c:v>
                </c:pt>
                <c:pt idx="844">
                  <c:v>41789</c:v>
                </c:pt>
                <c:pt idx="845">
                  <c:v>41792</c:v>
                </c:pt>
                <c:pt idx="846">
                  <c:v>41793</c:v>
                </c:pt>
                <c:pt idx="847">
                  <c:v>41794</c:v>
                </c:pt>
                <c:pt idx="848">
                  <c:v>41795</c:v>
                </c:pt>
                <c:pt idx="849">
                  <c:v>41796</c:v>
                </c:pt>
                <c:pt idx="850">
                  <c:v>41799</c:v>
                </c:pt>
                <c:pt idx="851">
                  <c:v>41800</c:v>
                </c:pt>
                <c:pt idx="852">
                  <c:v>41801</c:v>
                </c:pt>
                <c:pt idx="853">
                  <c:v>41802</c:v>
                </c:pt>
                <c:pt idx="854">
                  <c:v>41803</c:v>
                </c:pt>
                <c:pt idx="855">
                  <c:v>41806</c:v>
                </c:pt>
                <c:pt idx="856">
                  <c:v>41807</c:v>
                </c:pt>
                <c:pt idx="857">
                  <c:v>41808</c:v>
                </c:pt>
                <c:pt idx="858">
                  <c:v>41809</c:v>
                </c:pt>
                <c:pt idx="859">
                  <c:v>41810</c:v>
                </c:pt>
                <c:pt idx="860">
                  <c:v>41813</c:v>
                </c:pt>
                <c:pt idx="861">
                  <c:v>41814</c:v>
                </c:pt>
                <c:pt idx="862">
                  <c:v>41815</c:v>
                </c:pt>
                <c:pt idx="863">
                  <c:v>41816</c:v>
                </c:pt>
                <c:pt idx="864">
                  <c:v>41817</c:v>
                </c:pt>
                <c:pt idx="865">
                  <c:v>41820</c:v>
                </c:pt>
                <c:pt idx="866">
                  <c:v>41821</c:v>
                </c:pt>
                <c:pt idx="867">
                  <c:v>41822</c:v>
                </c:pt>
                <c:pt idx="868">
                  <c:v>41823</c:v>
                </c:pt>
                <c:pt idx="869">
                  <c:v>41824</c:v>
                </c:pt>
                <c:pt idx="870">
                  <c:v>41827</c:v>
                </c:pt>
                <c:pt idx="871">
                  <c:v>41828</c:v>
                </c:pt>
                <c:pt idx="872">
                  <c:v>41829</c:v>
                </c:pt>
                <c:pt idx="873">
                  <c:v>41830</c:v>
                </c:pt>
                <c:pt idx="874">
                  <c:v>41831</c:v>
                </c:pt>
                <c:pt idx="875">
                  <c:v>41834</c:v>
                </c:pt>
                <c:pt idx="876">
                  <c:v>41835</c:v>
                </c:pt>
                <c:pt idx="877">
                  <c:v>41836</c:v>
                </c:pt>
                <c:pt idx="878">
                  <c:v>41837</c:v>
                </c:pt>
                <c:pt idx="879">
                  <c:v>41838</c:v>
                </c:pt>
                <c:pt idx="880">
                  <c:v>41841</c:v>
                </c:pt>
                <c:pt idx="881">
                  <c:v>41842</c:v>
                </c:pt>
                <c:pt idx="882">
                  <c:v>41843</c:v>
                </c:pt>
                <c:pt idx="883">
                  <c:v>41844</c:v>
                </c:pt>
                <c:pt idx="884">
                  <c:v>41845</c:v>
                </c:pt>
                <c:pt idx="885">
                  <c:v>41848</c:v>
                </c:pt>
                <c:pt idx="886">
                  <c:v>41849</c:v>
                </c:pt>
                <c:pt idx="887">
                  <c:v>41850</c:v>
                </c:pt>
                <c:pt idx="888">
                  <c:v>41851</c:v>
                </c:pt>
                <c:pt idx="889">
                  <c:v>41852</c:v>
                </c:pt>
                <c:pt idx="890">
                  <c:v>41855</c:v>
                </c:pt>
                <c:pt idx="891">
                  <c:v>41856</c:v>
                </c:pt>
                <c:pt idx="892">
                  <c:v>41857</c:v>
                </c:pt>
                <c:pt idx="893">
                  <c:v>41858</c:v>
                </c:pt>
                <c:pt idx="894">
                  <c:v>41859</c:v>
                </c:pt>
                <c:pt idx="895">
                  <c:v>41862</c:v>
                </c:pt>
                <c:pt idx="896">
                  <c:v>41863</c:v>
                </c:pt>
                <c:pt idx="897">
                  <c:v>41864</c:v>
                </c:pt>
                <c:pt idx="898">
                  <c:v>41865</c:v>
                </c:pt>
                <c:pt idx="899">
                  <c:v>41866</c:v>
                </c:pt>
                <c:pt idx="900">
                  <c:v>41869</c:v>
                </c:pt>
                <c:pt idx="901">
                  <c:v>41870</c:v>
                </c:pt>
                <c:pt idx="902">
                  <c:v>41871</c:v>
                </c:pt>
                <c:pt idx="903">
                  <c:v>41872</c:v>
                </c:pt>
                <c:pt idx="904">
                  <c:v>41873</c:v>
                </c:pt>
                <c:pt idx="905">
                  <c:v>41876</c:v>
                </c:pt>
                <c:pt idx="906">
                  <c:v>41877</c:v>
                </c:pt>
                <c:pt idx="907">
                  <c:v>41878</c:v>
                </c:pt>
                <c:pt idx="908">
                  <c:v>41879</c:v>
                </c:pt>
                <c:pt idx="909">
                  <c:v>41880</c:v>
                </c:pt>
                <c:pt idx="910">
                  <c:v>41883</c:v>
                </c:pt>
                <c:pt idx="911">
                  <c:v>41884</c:v>
                </c:pt>
                <c:pt idx="912">
                  <c:v>41885</c:v>
                </c:pt>
                <c:pt idx="913">
                  <c:v>41886</c:v>
                </c:pt>
                <c:pt idx="914">
                  <c:v>41887</c:v>
                </c:pt>
                <c:pt idx="915">
                  <c:v>41890</c:v>
                </c:pt>
                <c:pt idx="916">
                  <c:v>41891</c:v>
                </c:pt>
                <c:pt idx="917">
                  <c:v>41892</c:v>
                </c:pt>
                <c:pt idx="918">
                  <c:v>41893</c:v>
                </c:pt>
                <c:pt idx="919">
                  <c:v>41894</c:v>
                </c:pt>
                <c:pt idx="920">
                  <c:v>41897</c:v>
                </c:pt>
                <c:pt idx="921">
                  <c:v>41898</c:v>
                </c:pt>
                <c:pt idx="922">
                  <c:v>41899</c:v>
                </c:pt>
                <c:pt idx="923">
                  <c:v>41900</c:v>
                </c:pt>
                <c:pt idx="924">
                  <c:v>41901</c:v>
                </c:pt>
                <c:pt idx="925">
                  <c:v>41904</c:v>
                </c:pt>
                <c:pt idx="926">
                  <c:v>41905</c:v>
                </c:pt>
                <c:pt idx="927">
                  <c:v>41906</c:v>
                </c:pt>
                <c:pt idx="928">
                  <c:v>41907</c:v>
                </c:pt>
                <c:pt idx="929">
                  <c:v>41908</c:v>
                </c:pt>
                <c:pt idx="930">
                  <c:v>41911</c:v>
                </c:pt>
                <c:pt idx="931">
                  <c:v>41912</c:v>
                </c:pt>
                <c:pt idx="932">
                  <c:v>41913</c:v>
                </c:pt>
                <c:pt idx="933">
                  <c:v>41914</c:v>
                </c:pt>
                <c:pt idx="934">
                  <c:v>41915</c:v>
                </c:pt>
                <c:pt idx="935">
                  <c:v>41918</c:v>
                </c:pt>
                <c:pt idx="936">
                  <c:v>41919</c:v>
                </c:pt>
                <c:pt idx="937">
                  <c:v>41920</c:v>
                </c:pt>
                <c:pt idx="938">
                  <c:v>41921</c:v>
                </c:pt>
                <c:pt idx="939">
                  <c:v>41922</c:v>
                </c:pt>
                <c:pt idx="940">
                  <c:v>41925</c:v>
                </c:pt>
                <c:pt idx="941">
                  <c:v>41926</c:v>
                </c:pt>
                <c:pt idx="942">
                  <c:v>41927</c:v>
                </c:pt>
                <c:pt idx="943">
                  <c:v>41928</c:v>
                </c:pt>
                <c:pt idx="944">
                  <c:v>41929</c:v>
                </c:pt>
                <c:pt idx="945">
                  <c:v>41932</c:v>
                </c:pt>
                <c:pt idx="946">
                  <c:v>41933</c:v>
                </c:pt>
                <c:pt idx="947">
                  <c:v>41934</c:v>
                </c:pt>
                <c:pt idx="948">
                  <c:v>41935</c:v>
                </c:pt>
                <c:pt idx="949">
                  <c:v>41936</c:v>
                </c:pt>
                <c:pt idx="950">
                  <c:v>41939</c:v>
                </c:pt>
                <c:pt idx="951">
                  <c:v>41940</c:v>
                </c:pt>
                <c:pt idx="952">
                  <c:v>41941</c:v>
                </c:pt>
                <c:pt idx="953">
                  <c:v>41942</c:v>
                </c:pt>
                <c:pt idx="954">
                  <c:v>41943</c:v>
                </c:pt>
                <c:pt idx="955">
                  <c:v>41946</c:v>
                </c:pt>
                <c:pt idx="956">
                  <c:v>41947</c:v>
                </c:pt>
                <c:pt idx="957">
                  <c:v>41948</c:v>
                </c:pt>
                <c:pt idx="958">
                  <c:v>41949</c:v>
                </c:pt>
                <c:pt idx="959">
                  <c:v>41950</c:v>
                </c:pt>
                <c:pt idx="960">
                  <c:v>41953</c:v>
                </c:pt>
                <c:pt idx="961">
                  <c:v>41954</c:v>
                </c:pt>
                <c:pt idx="962">
                  <c:v>41955</c:v>
                </c:pt>
                <c:pt idx="963">
                  <c:v>41956</c:v>
                </c:pt>
                <c:pt idx="964">
                  <c:v>41957</c:v>
                </c:pt>
                <c:pt idx="965">
                  <c:v>41960</c:v>
                </c:pt>
                <c:pt idx="966">
                  <c:v>41961</c:v>
                </c:pt>
                <c:pt idx="967">
                  <c:v>41962</c:v>
                </c:pt>
                <c:pt idx="968">
                  <c:v>41963</c:v>
                </c:pt>
                <c:pt idx="969">
                  <c:v>41964</c:v>
                </c:pt>
                <c:pt idx="970">
                  <c:v>41967</c:v>
                </c:pt>
                <c:pt idx="971">
                  <c:v>41968</c:v>
                </c:pt>
                <c:pt idx="972">
                  <c:v>41969</c:v>
                </c:pt>
                <c:pt idx="973">
                  <c:v>41970</c:v>
                </c:pt>
                <c:pt idx="974">
                  <c:v>41971</c:v>
                </c:pt>
                <c:pt idx="975">
                  <c:v>41974</c:v>
                </c:pt>
                <c:pt idx="976">
                  <c:v>41975</c:v>
                </c:pt>
                <c:pt idx="977">
                  <c:v>41976</c:v>
                </c:pt>
                <c:pt idx="978">
                  <c:v>41977</c:v>
                </c:pt>
                <c:pt idx="979">
                  <c:v>41978</c:v>
                </c:pt>
                <c:pt idx="980">
                  <c:v>41981</c:v>
                </c:pt>
                <c:pt idx="981">
                  <c:v>41982</c:v>
                </c:pt>
                <c:pt idx="982">
                  <c:v>41983</c:v>
                </c:pt>
                <c:pt idx="983">
                  <c:v>41984</c:v>
                </c:pt>
                <c:pt idx="984">
                  <c:v>41985</c:v>
                </c:pt>
                <c:pt idx="985">
                  <c:v>41988</c:v>
                </c:pt>
                <c:pt idx="986">
                  <c:v>41989</c:v>
                </c:pt>
                <c:pt idx="987">
                  <c:v>41990</c:v>
                </c:pt>
                <c:pt idx="988">
                  <c:v>41991</c:v>
                </c:pt>
                <c:pt idx="989">
                  <c:v>41992</c:v>
                </c:pt>
                <c:pt idx="990">
                  <c:v>41995</c:v>
                </c:pt>
                <c:pt idx="991">
                  <c:v>41996</c:v>
                </c:pt>
                <c:pt idx="992">
                  <c:v>41997</c:v>
                </c:pt>
                <c:pt idx="993">
                  <c:v>41998</c:v>
                </c:pt>
                <c:pt idx="994">
                  <c:v>41999</c:v>
                </c:pt>
                <c:pt idx="995">
                  <c:v>42002</c:v>
                </c:pt>
                <c:pt idx="996">
                  <c:v>42003</c:v>
                </c:pt>
                <c:pt idx="997">
                  <c:v>42004</c:v>
                </c:pt>
                <c:pt idx="998">
                  <c:v>42005</c:v>
                </c:pt>
                <c:pt idx="999">
                  <c:v>42006</c:v>
                </c:pt>
                <c:pt idx="1000">
                  <c:v>42009</c:v>
                </c:pt>
                <c:pt idx="1001">
                  <c:v>42010</c:v>
                </c:pt>
                <c:pt idx="1002">
                  <c:v>42011</c:v>
                </c:pt>
                <c:pt idx="1003">
                  <c:v>42012</c:v>
                </c:pt>
                <c:pt idx="1004">
                  <c:v>42013</c:v>
                </c:pt>
                <c:pt idx="1005">
                  <c:v>42016</c:v>
                </c:pt>
                <c:pt idx="1006">
                  <c:v>42017</c:v>
                </c:pt>
                <c:pt idx="1007">
                  <c:v>42018</c:v>
                </c:pt>
                <c:pt idx="1008">
                  <c:v>42019</c:v>
                </c:pt>
                <c:pt idx="1009">
                  <c:v>42020</c:v>
                </c:pt>
                <c:pt idx="1010">
                  <c:v>42023</c:v>
                </c:pt>
                <c:pt idx="1011">
                  <c:v>42024</c:v>
                </c:pt>
                <c:pt idx="1012">
                  <c:v>42025</c:v>
                </c:pt>
                <c:pt idx="1013">
                  <c:v>42026</c:v>
                </c:pt>
                <c:pt idx="1014">
                  <c:v>42027</c:v>
                </c:pt>
                <c:pt idx="1015">
                  <c:v>42030</c:v>
                </c:pt>
                <c:pt idx="1016">
                  <c:v>42031</c:v>
                </c:pt>
                <c:pt idx="1017">
                  <c:v>42032</c:v>
                </c:pt>
                <c:pt idx="1018">
                  <c:v>42033</c:v>
                </c:pt>
                <c:pt idx="1019">
                  <c:v>42034</c:v>
                </c:pt>
                <c:pt idx="1020">
                  <c:v>42037</c:v>
                </c:pt>
                <c:pt idx="1021">
                  <c:v>42038</c:v>
                </c:pt>
                <c:pt idx="1022">
                  <c:v>42039</c:v>
                </c:pt>
                <c:pt idx="1023">
                  <c:v>42040</c:v>
                </c:pt>
                <c:pt idx="1024">
                  <c:v>42041</c:v>
                </c:pt>
                <c:pt idx="1025">
                  <c:v>42044</c:v>
                </c:pt>
                <c:pt idx="1026">
                  <c:v>42045</c:v>
                </c:pt>
                <c:pt idx="1027">
                  <c:v>42046</c:v>
                </c:pt>
                <c:pt idx="1028">
                  <c:v>42047</c:v>
                </c:pt>
                <c:pt idx="1029">
                  <c:v>42048</c:v>
                </c:pt>
                <c:pt idx="1030">
                  <c:v>42051</c:v>
                </c:pt>
                <c:pt idx="1031">
                  <c:v>42052</c:v>
                </c:pt>
                <c:pt idx="1032">
                  <c:v>42053</c:v>
                </c:pt>
                <c:pt idx="1033">
                  <c:v>42054</c:v>
                </c:pt>
                <c:pt idx="1034">
                  <c:v>42055</c:v>
                </c:pt>
                <c:pt idx="1035">
                  <c:v>42058</c:v>
                </c:pt>
                <c:pt idx="1036">
                  <c:v>42059</c:v>
                </c:pt>
                <c:pt idx="1037">
                  <c:v>42060</c:v>
                </c:pt>
                <c:pt idx="1038">
                  <c:v>42061</c:v>
                </c:pt>
                <c:pt idx="1039">
                  <c:v>42062</c:v>
                </c:pt>
                <c:pt idx="1040">
                  <c:v>42065</c:v>
                </c:pt>
                <c:pt idx="1041">
                  <c:v>42066</c:v>
                </c:pt>
                <c:pt idx="1042">
                  <c:v>42067</c:v>
                </c:pt>
                <c:pt idx="1043">
                  <c:v>42068</c:v>
                </c:pt>
                <c:pt idx="1044">
                  <c:v>42069</c:v>
                </c:pt>
                <c:pt idx="1045">
                  <c:v>42072</c:v>
                </c:pt>
                <c:pt idx="1046">
                  <c:v>42073</c:v>
                </c:pt>
                <c:pt idx="1047">
                  <c:v>42074</c:v>
                </c:pt>
                <c:pt idx="1048">
                  <c:v>42075</c:v>
                </c:pt>
                <c:pt idx="1049">
                  <c:v>42076</c:v>
                </c:pt>
                <c:pt idx="1050">
                  <c:v>42079</c:v>
                </c:pt>
                <c:pt idx="1051">
                  <c:v>42080</c:v>
                </c:pt>
                <c:pt idx="1052">
                  <c:v>42081</c:v>
                </c:pt>
                <c:pt idx="1053">
                  <c:v>42082</c:v>
                </c:pt>
                <c:pt idx="1054">
                  <c:v>42083</c:v>
                </c:pt>
                <c:pt idx="1055">
                  <c:v>42086</c:v>
                </c:pt>
                <c:pt idx="1056">
                  <c:v>42087</c:v>
                </c:pt>
                <c:pt idx="1057">
                  <c:v>42088</c:v>
                </c:pt>
                <c:pt idx="1058">
                  <c:v>42089</c:v>
                </c:pt>
                <c:pt idx="1059">
                  <c:v>42090</c:v>
                </c:pt>
                <c:pt idx="1060">
                  <c:v>42093</c:v>
                </c:pt>
                <c:pt idx="1061">
                  <c:v>42094</c:v>
                </c:pt>
                <c:pt idx="1062">
                  <c:v>42095</c:v>
                </c:pt>
                <c:pt idx="1063">
                  <c:v>42096</c:v>
                </c:pt>
                <c:pt idx="1064">
                  <c:v>42097</c:v>
                </c:pt>
                <c:pt idx="1065">
                  <c:v>42100</c:v>
                </c:pt>
                <c:pt idx="1066">
                  <c:v>42101</c:v>
                </c:pt>
                <c:pt idx="1067">
                  <c:v>42102</c:v>
                </c:pt>
                <c:pt idx="1068">
                  <c:v>42103</c:v>
                </c:pt>
                <c:pt idx="1069">
                  <c:v>42104</c:v>
                </c:pt>
                <c:pt idx="1070">
                  <c:v>42107</c:v>
                </c:pt>
                <c:pt idx="1071">
                  <c:v>42108</c:v>
                </c:pt>
                <c:pt idx="1072">
                  <c:v>42109</c:v>
                </c:pt>
                <c:pt idx="1073">
                  <c:v>42110</c:v>
                </c:pt>
                <c:pt idx="1074">
                  <c:v>42111</c:v>
                </c:pt>
                <c:pt idx="1075">
                  <c:v>42114</c:v>
                </c:pt>
                <c:pt idx="1076">
                  <c:v>42115</c:v>
                </c:pt>
                <c:pt idx="1077">
                  <c:v>42116</c:v>
                </c:pt>
                <c:pt idx="1078">
                  <c:v>42117</c:v>
                </c:pt>
                <c:pt idx="1079">
                  <c:v>42118</c:v>
                </c:pt>
                <c:pt idx="1080">
                  <c:v>42121</c:v>
                </c:pt>
                <c:pt idx="1081">
                  <c:v>42122</c:v>
                </c:pt>
                <c:pt idx="1082">
                  <c:v>42123</c:v>
                </c:pt>
                <c:pt idx="1083">
                  <c:v>42124</c:v>
                </c:pt>
                <c:pt idx="1084">
                  <c:v>42125</c:v>
                </c:pt>
                <c:pt idx="1085">
                  <c:v>42128</c:v>
                </c:pt>
                <c:pt idx="1086">
                  <c:v>42129</c:v>
                </c:pt>
                <c:pt idx="1087">
                  <c:v>42130</c:v>
                </c:pt>
                <c:pt idx="1088">
                  <c:v>42131</c:v>
                </c:pt>
                <c:pt idx="1089">
                  <c:v>42132</c:v>
                </c:pt>
                <c:pt idx="1090">
                  <c:v>42135</c:v>
                </c:pt>
                <c:pt idx="1091">
                  <c:v>42136</c:v>
                </c:pt>
                <c:pt idx="1092">
                  <c:v>42137</c:v>
                </c:pt>
                <c:pt idx="1093">
                  <c:v>42138</c:v>
                </c:pt>
                <c:pt idx="1094">
                  <c:v>42139</c:v>
                </c:pt>
                <c:pt idx="1095">
                  <c:v>42142</c:v>
                </c:pt>
                <c:pt idx="1096">
                  <c:v>42143</c:v>
                </c:pt>
                <c:pt idx="1097">
                  <c:v>42144</c:v>
                </c:pt>
                <c:pt idx="1098">
                  <c:v>42145</c:v>
                </c:pt>
                <c:pt idx="1099">
                  <c:v>42146</c:v>
                </c:pt>
                <c:pt idx="1100">
                  <c:v>42149</c:v>
                </c:pt>
                <c:pt idx="1101">
                  <c:v>42150</c:v>
                </c:pt>
                <c:pt idx="1102">
                  <c:v>42151</c:v>
                </c:pt>
                <c:pt idx="1103">
                  <c:v>42152</c:v>
                </c:pt>
                <c:pt idx="1104">
                  <c:v>42153</c:v>
                </c:pt>
                <c:pt idx="1105">
                  <c:v>42156</c:v>
                </c:pt>
                <c:pt idx="1106">
                  <c:v>42157</c:v>
                </c:pt>
                <c:pt idx="1107">
                  <c:v>42158</c:v>
                </c:pt>
                <c:pt idx="1108">
                  <c:v>42159</c:v>
                </c:pt>
                <c:pt idx="1109">
                  <c:v>42160</c:v>
                </c:pt>
                <c:pt idx="1110">
                  <c:v>42163</c:v>
                </c:pt>
                <c:pt idx="1111">
                  <c:v>42164</c:v>
                </c:pt>
                <c:pt idx="1112">
                  <c:v>42165</c:v>
                </c:pt>
                <c:pt idx="1113">
                  <c:v>42166</c:v>
                </c:pt>
                <c:pt idx="1114">
                  <c:v>42167</c:v>
                </c:pt>
                <c:pt idx="1115">
                  <c:v>42170</c:v>
                </c:pt>
                <c:pt idx="1116">
                  <c:v>42171</c:v>
                </c:pt>
                <c:pt idx="1117">
                  <c:v>42172</c:v>
                </c:pt>
                <c:pt idx="1118">
                  <c:v>42173</c:v>
                </c:pt>
                <c:pt idx="1119">
                  <c:v>42174</c:v>
                </c:pt>
                <c:pt idx="1120">
                  <c:v>42177</c:v>
                </c:pt>
                <c:pt idx="1121">
                  <c:v>42178</c:v>
                </c:pt>
                <c:pt idx="1122">
                  <c:v>42179</c:v>
                </c:pt>
                <c:pt idx="1123">
                  <c:v>42180</c:v>
                </c:pt>
                <c:pt idx="1124">
                  <c:v>42181</c:v>
                </c:pt>
                <c:pt idx="1125">
                  <c:v>42184</c:v>
                </c:pt>
                <c:pt idx="1126">
                  <c:v>42185</c:v>
                </c:pt>
                <c:pt idx="1127">
                  <c:v>42186</c:v>
                </c:pt>
                <c:pt idx="1128">
                  <c:v>42187</c:v>
                </c:pt>
                <c:pt idx="1129">
                  <c:v>42188</c:v>
                </c:pt>
                <c:pt idx="1130">
                  <c:v>42191</c:v>
                </c:pt>
                <c:pt idx="1131">
                  <c:v>42192</c:v>
                </c:pt>
                <c:pt idx="1132">
                  <c:v>42193</c:v>
                </c:pt>
                <c:pt idx="1133">
                  <c:v>42194</c:v>
                </c:pt>
                <c:pt idx="1134">
                  <c:v>42195</c:v>
                </c:pt>
                <c:pt idx="1135">
                  <c:v>42198</c:v>
                </c:pt>
                <c:pt idx="1136">
                  <c:v>42199</c:v>
                </c:pt>
                <c:pt idx="1137">
                  <c:v>42200</c:v>
                </c:pt>
                <c:pt idx="1138">
                  <c:v>42201</c:v>
                </c:pt>
                <c:pt idx="1139">
                  <c:v>42202</c:v>
                </c:pt>
                <c:pt idx="1140">
                  <c:v>42205</c:v>
                </c:pt>
                <c:pt idx="1141">
                  <c:v>42206</c:v>
                </c:pt>
                <c:pt idx="1142">
                  <c:v>42207</c:v>
                </c:pt>
                <c:pt idx="1143">
                  <c:v>42208</c:v>
                </c:pt>
                <c:pt idx="1144">
                  <c:v>42209</c:v>
                </c:pt>
                <c:pt idx="1145">
                  <c:v>42212</c:v>
                </c:pt>
                <c:pt idx="1146">
                  <c:v>42213</c:v>
                </c:pt>
                <c:pt idx="1147">
                  <c:v>42214</c:v>
                </c:pt>
                <c:pt idx="1148">
                  <c:v>42215</c:v>
                </c:pt>
                <c:pt idx="1149">
                  <c:v>42216</c:v>
                </c:pt>
                <c:pt idx="1150">
                  <c:v>42219</c:v>
                </c:pt>
                <c:pt idx="1151">
                  <c:v>42220</c:v>
                </c:pt>
                <c:pt idx="1152">
                  <c:v>42221</c:v>
                </c:pt>
                <c:pt idx="1153">
                  <c:v>42222</c:v>
                </c:pt>
                <c:pt idx="1154">
                  <c:v>42223</c:v>
                </c:pt>
                <c:pt idx="1155">
                  <c:v>42226</c:v>
                </c:pt>
                <c:pt idx="1156">
                  <c:v>42227</c:v>
                </c:pt>
                <c:pt idx="1157">
                  <c:v>42228</c:v>
                </c:pt>
                <c:pt idx="1158">
                  <c:v>42229</c:v>
                </c:pt>
                <c:pt idx="1159">
                  <c:v>42230</c:v>
                </c:pt>
                <c:pt idx="1160">
                  <c:v>42233</c:v>
                </c:pt>
                <c:pt idx="1161">
                  <c:v>42234</c:v>
                </c:pt>
                <c:pt idx="1162">
                  <c:v>42235</c:v>
                </c:pt>
                <c:pt idx="1163">
                  <c:v>42236</c:v>
                </c:pt>
                <c:pt idx="1164">
                  <c:v>42237</c:v>
                </c:pt>
                <c:pt idx="1165">
                  <c:v>42240</c:v>
                </c:pt>
                <c:pt idx="1166">
                  <c:v>42241</c:v>
                </c:pt>
                <c:pt idx="1167">
                  <c:v>42242</c:v>
                </c:pt>
                <c:pt idx="1168">
                  <c:v>42243</c:v>
                </c:pt>
                <c:pt idx="1169">
                  <c:v>42244</c:v>
                </c:pt>
                <c:pt idx="1170">
                  <c:v>42247</c:v>
                </c:pt>
                <c:pt idx="1171">
                  <c:v>42248</c:v>
                </c:pt>
                <c:pt idx="1172">
                  <c:v>42249</c:v>
                </c:pt>
                <c:pt idx="1173">
                  <c:v>42250</c:v>
                </c:pt>
                <c:pt idx="1174">
                  <c:v>42251</c:v>
                </c:pt>
                <c:pt idx="1175">
                  <c:v>42254</c:v>
                </c:pt>
                <c:pt idx="1176">
                  <c:v>42255</c:v>
                </c:pt>
                <c:pt idx="1177">
                  <c:v>42256</c:v>
                </c:pt>
                <c:pt idx="1178">
                  <c:v>42257</c:v>
                </c:pt>
                <c:pt idx="1179">
                  <c:v>42258</c:v>
                </c:pt>
                <c:pt idx="1180">
                  <c:v>42261</c:v>
                </c:pt>
                <c:pt idx="1181">
                  <c:v>42262</c:v>
                </c:pt>
                <c:pt idx="1182">
                  <c:v>42263</c:v>
                </c:pt>
                <c:pt idx="1183">
                  <c:v>42264</c:v>
                </c:pt>
                <c:pt idx="1184">
                  <c:v>42265</c:v>
                </c:pt>
                <c:pt idx="1185">
                  <c:v>42268</c:v>
                </c:pt>
                <c:pt idx="1186">
                  <c:v>42269</c:v>
                </c:pt>
                <c:pt idx="1187">
                  <c:v>42270</c:v>
                </c:pt>
                <c:pt idx="1188">
                  <c:v>42271</c:v>
                </c:pt>
                <c:pt idx="1189">
                  <c:v>42272</c:v>
                </c:pt>
                <c:pt idx="1190">
                  <c:v>42275</c:v>
                </c:pt>
                <c:pt idx="1191">
                  <c:v>42276</c:v>
                </c:pt>
                <c:pt idx="1192">
                  <c:v>42277</c:v>
                </c:pt>
                <c:pt idx="1193">
                  <c:v>42278</c:v>
                </c:pt>
                <c:pt idx="1194">
                  <c:v>42279</c:v>
                </c:pt>
                <c:pt idx="1195">
                  <c:v>42282</c:v>
                </c:pt>
                <c:pt idx="1196">
                  <c:v>42283</c:v>
                </c:pt>
                <c:pt idx="1197">
                  <c:v>42284</c:v>
                </c:pt>
                <c:pt idx="1198">
                  <c:v>42285</c:v>
                </c:pt>
                <c:pt idx="1199">
                  <c:v>42286</c:v>
                </c:pt>
                <c:pt idx="1200">
                  <c:v>42289</c:v>
                </c:pt>
                <c:pt idx="1201">
                  <c:v>42290</c:v>
                </c:pt>
                <c:pt idx="1202">
                  <c:v>42291</c:v>
                </c:pt>
                <c:pt idx="1203">
                  <c:v>42292</c:v>
                </c:pt>
                <c:pt idx="1204">
                  <c:v>42293</c:v>
                </c:pt>
                <c:pt idx="1205">
                  <c:v>42296</c:v>
                </c:pt>
                <c:pt idx="1206">
                  <c:v>42297</c:v>
                </c:pt>
                <c:pt idx="1207">
                  <c:v>42298</c:v>
                </c:pt>
                <c:pt idx="1208">
                  <c:v>42299</c:v>
                </c:pt>
                <c:pt idx="1209">
                  <c:v>42300</c:v>
                </c:pt>
                <c:pt idx="1210">
                  <c:v>42303</c:v>
                </c:pt>
                <c:pt idx="1211">
                  <c:v>42304</c:v>
                </c:pt>
                <c:pt idx="1212">
                  <c:v>42305</c:v>
                </c:pt>
                <c:pt idx="1213">
                  <c:v>42306</c:v>
                </c:pt>
                <c:pt idx="1214">
                  <c:v>42307</c:v>
                </c:pt>
                <c:pt idx="1215">
                  <c:v>42310</c:v>
                </c:pt>
                <c:pt idx="1216">
                  <c:v>42311</c:v>
                </c:pt>
                <c:pt idx="1217">
                  <c:v>42312</c:v>
                </c:pt>
                <c:pt idx="1218">
                  <c:v>42313</c:v>
                </c:pt>
                <c:pt idx="1219">
                  <c:v>42314</c:v>
                </c:pt>
                <c:pt idx="1220">
                  <c:v>42317</c:v>
                </c:pt>
                <c:pt idx="1221">
                  <c:v>42318</c:v>
                </c:pt>
                <c:pt idx="1222">
                  <c:v>42319</c:v>
                </c:pt>
                <c:pt idx="1223">
                  <c:v>42320</c:v>
                </c:pt>
                <c:pt idx="1224">
                  <c:v>42321</c:v>
                </c:pt>
                <c:pt idx="1225">
                  <c:v>42324</c:v>
                </c:pt>
                <c:pt idx="1226">
                  <c:v>42325</c:v>
                </c:pt>
                <c:pt idx="1227">
                  <c:v>42326</c:v>
                </c:pt>
                <c:pt idx="1228">
                  <c:v>42327</c:v>
                </c:pt>
                <c:pt idx="1229">
                  <c:v>42328</c:v>
                </c:pt>
                <c:pt idx="1230">
                  <c:v>42331</c:v>
                </c:pt>
                <c:pt idx="1231">
                  <c:v>42332</c:v>
                </c:pt>
                <c:pt idx="1232">
                  <c:v>42333</c:v>
                </c:pt>
                <c:pt idx="1233">
                  <c:v>42334</c:v>
                </c:pt>
                <c:pt idx="1234">
                  <c:v>42335</c:v>
                </c:pt>
                <c:pt idx="1235">
                  <c:v>42338</c:v>
                </c:pt>
                <c:pt idx="1236">
                  <c:v>42339</c:v>
                </c:pt>
                <c:pt idx="1237">
                  <c:v>42340</c:v>
                </c:pt>
                <c:pt idx="1238">
                  <c:v>42341</c:v>
                </c:pt>
                <c:pt idx="1239">
                  <c:v>42342</c:v>
                </c:pt>
                <c:pt idx="1240">
                  <c:v>42345</c:v>
                </c:pt>
                <c:pt idx="1241">
                  <c:v>42346</c:v>
                </c:pt>
                <c:pt idx="1242">
                  <c:v>42347</c:v>
                </c:pt>
                <c:pt idx="1243">
                  <c:v>42348</c:v>
                </c:pt>
                <c:pt idx="1244">
                  <c:v>42349</c:v>
                </c:pt>
                <c:pt idx="1245">
                  <c:v>42352</c:v>
                </c:pt>
                <c:pt idx="1246">
                  <c:v>42353</c:v>
                </c:pt>
                <c:pt idx="1247">
                  <c:v>42354</c:v>
                </c:pt>
                <c:pt idx="1248">
                  <c:v>42355</c:v>
                </c:pt>
                <c:pt idx="1249">
                  <c:v>42356</c:v>
                </c:pt>
                <c:pt idx="1250">
                  <c:v>42359</c:v>
                </c:pt>
                <c:pt idx="1251">
                  <c:v>42360</c:v>
                </c:pt>
                <c:pt idx="1252">
                  <c:v>42361</c:v>
                </c:pt>
                <c:pt idx="1253">
                  <c:v>42362</c:v>
                </c:pt>
                <c:pt idx="1254">
                  <c:v>42363</c:v>
                </c:pt>
                <c:pt idx="1255">
                  <c:v>42366</c:v>
                </c:pt>
                <c:pt idx="1256">
                  <c:v>42367</c:v>
                </c:pt>
                <c:pt idx="1257">
                  <c:v>42368</c:v>
                </c:pt>
                <c:pt idx="1258">
                  <c:v>42369</c:v>
                </c:pt>
                <c:pt idx="1259">
                  <c:v>42370</c:v>
                </c:pt>
                <c:pt idx="1260">
                  <c:v>42373</c:v>
                </c:pt>
                <c:pt idx="1261">
                  <c:v>42374</c:v>
                </c:pt>
                <c:pt idx="1262">
                  <c:v>42375</c:v>
                </c:pt>
                <c:pt idx="1263">
                  <c:v>42376</c:v>
                </c:pt>
                <c:pt idx="1264">
                  <c:v>42377</c:v>
                </c:pt>
                <c:pt idx="1265">
                  <c:v>42380</c:v>
                </c:pt>
                <c:pt idx="1266">
                  <c:v>42381</c:v>
                </c:pt>
                <c:pt idx="1267">
                  <c:v>42382</c:v>
                </c:pt>
                <c:pt idx="1268">
                  <c:v>42383</c:v>
                </c:pt>
                <c:pt idx="1269">
                  <c:v>42384</c:v>
                </c:pt>
                <c:pt idx="1270">
                  <c:v>42387</c:v>
                </c:pt>
                <c:pt idx="1271">
                  <c:v>42388</c:v>
                </c:pt>
                <c:pt idx="1272">
                  <c:v>42389</c:v>
                </c:pt>
                <c:pt idx="1273">
                  <c:v>42390</c:v>
                </c:pt>
                <c:pt idx="1274">
                  <c:v>42391</c:v>
                </c:pt>
                <c:pt idx="1275">
                  <c:v>42394</c:v>
                </c:pt>
                <c:pt idx="1276">
                  <c:v>42395</c:v>
                </c:pt>
                <c:pt idx="1277">
                  <c:v>42396</c:v>
                </c:pt>
                <c:pt idx="1278">
                  <c:v>42397</c:v>
                </c:pt>
                <c:pt idx="1279">
                  <c:v>42398</c:v>
                </c:pt>
                <c:pt idx="1280">
                  <c:v>42401</c:v>
                </c:pt>
                <c:pt idx="1281">
                  <c:v>42402</c:v>
                </c:pt>
                <c:pt idx="1282">
                  <c:v>42403</c:v>
                </c:pt>
                <c:pt idx="1283">
                  <c:v>42404</c:v>
                </c:pt>
                <c:pt idx="1284">
                  <c:v>42405</c:v>
                </c:pt>
                <c:pt idx="1285">
                  <c:v>42408</c:v>
                </c:pt>
                <c:pt idx="1286">
                  <c:v>42409</c:v>
                </c:pt>
                <c:pt idx="1287">
                  <c:v>42410</c:v>
                </c:pt>
                <c:pt idx="1288">
                  <c:v>42411</c:v>
                </c:pt>
                <c:pt idx="1289">
                  <c:v>42412</c:v>
                </c:pt>
                <c:pt idx="1290">
                  <c:v>42415</c:v>
                </c:pt>
                <c:pt idx="1291">
                  <c:v>42416</c:v>
                </c:pt>
                <c:pt idx="1292">
                  <c:v>42417</c:v>
                </c:pt>
                <c:pt idx="1293">
                  <c:v>42418</c:v>
                </c:pt>
                <c:pt idx="1294">
                  <c:v>42419</c:v>
                </c:pt>
                <c:pt idx="1295">
                  <c:v>42422</c:v>
                </c:pt>
                <c:pt idx="1296">
                  <c:v>42423</c:v>
                </c:pt>
                <c:pt idx="1297">
                  <c:v>42424</c:v>
                </c:pt>
                <c:pt idx="1298">
                  <c:v>42425</c:v>
                </c:pt>
                <c:pt idx="1299">
                  <c:v>42426</c:v>
                </c:pt>
                <c:pt idx="1300">
                  <c:v>42429</c:v>
                </c:pt>
                <c:pt idx="1301">
                  <c:v>42430</c:v>
                </c:pt>
                <c:pt idx="1302">
                  <c:v>42431</c:v>
                </c:pt>
                <c:pt idx="1303">
                  <c:v>42432</c:v>
                </c:pt>
                <c:pt idx="1304">
                  <c:v>42433</c:v>
                </c:pt>
              </c:numCache>
            </c:numRef>
          </c:cat>
          <c:val>
            <c:numRef>
              <c:f>'C:\Users\Valay\Downloads\[Charts (16).xls]1 - Chart Data'!$C$2:$C$1306</c:f>
              <c:numCache>
                <c:formatCode>General</c:formatCode>
                <c:ptCount val="1305"/>
                <c:pt idx="0">
                  <c:v>100</c:v>
                </c:pt>
                <c:pt idx="1">
                  <c:v>99.958856202427398</c:v>
                </c:pt>
                <c:pt idx="2">
                  <c:v>99.753137214564902</c:v>
                </c:pt>
                <c:pt idx="3">
                  <c:v>100.236576836041</c:v>
                </c:pt>
                <c:pt idx="4">
                  <c:v>100.380580127545</c:v>
                </c:pt>
                <c:pt idx="5">
                  <c:v>100.30857848179301</c:v>
                </c:pt>
                <c:pt idx="6">
                  <c:v>100.95659329356</c:v>
                </c:pt>
                <c:pt idx="7">
                  <c:v>102.00576013166</c:v>
                </c:pt>
                <c:pt idx="8">
                  <c:v>101.604608105328</c:v>
                </c:pt>
                <c:pt idx="9">
                  <c:v>101.203456078996</c:v>
                </c:pt>
                <c:pt idx="10">
                  <c:v>100.483439621477</c:v>
                </c:pt>
                <c:pt idx="11">
                  <c:v>100.534869368442</c:v>
                </c:pt>
                <c:pt idx="12">
                  <c:v>100.833161900843</c:v>
                </c:pt>
                <c:pt idx="13">
                  <c:v>100.34972227936601</c:v>
                </c:pt>
                <c:pt idx="14">
                  <c:v>100.668586710553</c:v>
                </c:pt>
                <c:pt idx="15">
                  <c:v>100.32915038058</c:v>
                </c:pt>
                <c:pt idx="16">
                  <c:v>100.360008228759</c:v>
                </c:pt>
                <c:pt idx="17">
                  <c:v>99.948570253034305</c:v>
                </c:pt>
                <c:pt idx="18">
                  <c:v>99.907426455461803</c:v>
                </c:pt>
                <c:pt idx="19">
                  <c:v>99.187409997942794</c:v>
                </c:pt>
                <c:pt idx="20">
                  <c:v>99.557704176095399</c:v>
                </c:pt>
                <c:pt idx="21">
                  <c:v>99.156552149763399</c:v>
                </c:pt>
                <c:pt idx="22">
                  <c:v>98.570253034355005</c:v>
                </c:pt>
                <c:pt idx="23">
                  <c:v>98.775972022217601</c:v>
                </c:pt>
                <c:pt idx="24">
                  <c:v>98.374819995885602</c:v>
                </c:pt>
                <c:pt idx="25">
                  <c:v>98.189672906809207</c:v>
                </c:pt>
                <c:pt idx="26">
                  <c:v>99.094836453404596</c:v>
                </c:pt>
                <c:pt idx="27">
                  <c:v>99.063978605225202</c:v>
                </c:pt>
                <c:pt idx="28">
                  <c:v>98.991976959473305</c:v>
                </c:pt>
                <c:pt idx="29">
                  <c:v>98.899403414935094</c:v>
                </c:pt>
                <c:pt idx="30">
                  <c:v>99.691421518206099</c:v>
                </c:pt>
                <c:pt idx="31">
                  <c:v>98.518823287389395</c:v>
                </c:pt>
                <c:pt idx="32">
                  <c:v>97.994239868339804</c:v>
                </c:pt>
                <c:pt idx="33">
                  <c:v>97.9119522731948</c:v>
                </c:pt>
                <c:pt idx="34">
                  <c:v>98.097099362271095</c:v>
                </c:pt>
                <c:pt idx="35">
                  <c:v>98.292532400740498</c:v>
                </c:pt>
                <c:pt idx="36">
                  <c:v>97.809092779263494</c:v>
                </c:pt>
                <c:pt idx="37">
                  <c:v>98.292532400740498</c:v>
                </c:pt>
                <c:pt idx="38">
                  <c:v>97.613659740794006</c:v>
                </c:pt>
                <c:pt idx="39">
                  <c:v>97.665089487759701</c:v>
                </c:pt>
                <c:pt idx="40">
                  <c:v>97.603373791400898</c:v>
                </c:pt>
                <c:pt idx="41">
                  <c:v>97.726805184118405</c:v>
                </c:pt>
                <c:pt idx="42">
                  <c:v>98.559967084961897</c:v>
                </c:pt>
                <c:pt idx="43">
                  <c:v>99.588562024274793</c:v>
                </c:pt>
                <c:pt idx="44">
                  <c:v>98.755400123431301</c:v>
                </c:pt>
                <c:pt idx="45">
                  <c:v>99.475416580950395</c:v>
                </c:pt>
                <c:pt idx="46">
                  <c:v>98.878831516148907</c:v>
                </c:pt>
                <c:pt idx="47">
                  <c:v>98.436535692244306</c:v>
                </c:pt>
                <c:pt idx="48">
                  <c:v>99.331413289446601</c:v>
                </c:pt>
                <c:pt idx="49">
                  <c:v>99.691421518206099</c:v>
                </c:pt>
                <c:pt idx="50">
                  <c:v>99.845710759103</c:v>
                </c:pt>
                <c:pt idx="51">
                  <c:v>100.55544126722801</c:v>
                </c:pt>
                <c:pt idx="52">
                  <c:v>100.15428924089601</c:v>
                </c:pt>
                <c:pt idx="53">
                  <c:v>99.773709113351103</c:v>
                </c:pt>
                <c:pt idx="54">
                  <c:v>100.06171569635799</c:v>
                </c:pt>
                <c:pt idx="55">
                  <c:v>100.75087430569801</c:v>
                </c:pt>
                <c:pt idx="56">
                  <c:v>100.586299115408</c:v>
                </c:pt>
                <c:pt idx="57">
                  <c:v>100.360008228759</c:v>
                </c:pt>
                <c:pt idx="58">
                  <c:v>100.90516354659501</c:v>
                </c:pt>
                <c:pt idx="59">
                  <c:v>100.473153672083</c:v>
                </c:pt>
                <c:pt idx="60">
                  <c:v>100.49372557087</c:v>
                </c:pt>
                <c:pt idx="61">
                  <c:v>99.650277720633596</c:v>
                </c:pt>
                <c:pt idx="62">
                  <c:v>99.917712404854896</c:v>
                </c:pt>
                <c:pt idx="63">
                  <c:v>100.894877597202</c:v>
                </c:pt>
                <c:pt idx="64">
                  <c:v>100.79201810327</c:v>
                </c:pt>
                <c:pt idx="65">
                  <c:v>100.67887265994599</c:v>
                </c:pt>
                <c:pt idx="66">
                  <c:v>100.30857848179301</c:v>
                </c:pt>
                <c:pt idx="67">
                  <c:v>100.81259000205699</c:v>
                </c:pt>
                <c:pt idx="68">
                  <c:v>100.318864431186</c:v>
                </c:pt>
                <c:pt idx="69">
                  <c:v>100.534869368442</c:v>
                </c:pt>
                <c:pt idx="70">
                  <c:v>100.534869368442</c:v>
                </c:pt>
                <c:pt idx="71">
                  <c:v>99.650277720633596</c:v>
                </c:pt>
                <c:pt idx="72">
                  <c:v>100.12343139271699</c:v>
                </c:pt>
                <c:pt idx="73">
                  <c:v>101.15202633203</c:v>
                </c:pt>
                <c:pt idx="74">
                  <c:v>100.81259000205699</c:v>
                </c:pt>
                <c:pt idx="75">
                  <c:v>100.730302406912</c:v>
                </c:pt>
                <c:pt idx="76">
                  <c:v>100</c:v>
                </c:pt>
                <c:pt idx="77">
                  <c:v>99.989714050606807</c:v>
                </c:pt>
                <c:pt idx="78">
                  <c:v>100.936021394774</c:v>
                </c:pt>
                <c:pt idx="79">
                  <c:v>101.224027977782</c:v>
                </c:pt>
                <c:pt idx="80">
                  <c:v>101.52232051018299</c:v>
                </c:pt>
                <c:pt idx="81">
                  <c:v>101.15202633203</c:v>
                </c:pt>
                <c:pt idx="82">
                  <c:v>99.7119934169923</c:v>
                </c:pt>
                <c:pt idx="83">
                  <c:v>99.207981896728995</c:v>
                </c:pt>
                <c:pt idx="84">
                  <c:v>98.868545566755799</c:v>
                </c:pt>
                <c:pt idx="85">
                  <c:v>98.827401769183197</c:v>
                </c:pt>
                <c:pt idx="86">
                  <c:v>98.919975313721395</c:v>
                </c:pt>
                <c:pt idx="87">
                  <c:v>99.341699238839695</c:v>
                </c:pt>
                <c:pt idx="88">
                  <c:v>98.529109236782503</c:v>
                </c:pt>
                <c:pt idx="89">
                  <c:v>99.135980250977099</c:v>
                </c:pt>
                <c:pt idx="90">
                  <c:v>99.444558732771</c:v>
                </c:pt>
                <c:pt idx="91">
                  <c:v>99.609133923060995</c:v>
                </c:pt>
                <c:pt idx="92">
                  <c:v>98.580538983748099</c:v>
                </c:pt>
                <c:pt idx="93">
                  <c:v>98.611396831927493</c:v>
                </c:pt>
                <c:pt idx="94">
                  <c:v>98.1999588562024</c:v>
                </c:pt>
                <c:pt idx="95">
                  <c:v>98.827401769183197</c:v>
                </c:pt>
                <c:pt idx="96">
                  <c:v>97.829664678049696</c:v>
                </c:pt>
                <c:pt idx="97">
                  <c:v>97.387368854145194</c:v>
                </c:pt>
                <c:pt idx="98">
                  <c:v>97.191935815675706</c:v>
                </c:pt>
                <c:pt idx="99">
                  <c:v>97.706233285332203</c:v>
                </c:pt>
                <c:pt idx="100">
                  <c:v>97.191935815675706</c:v>
                </c:pt>
                <c:pt idx="101">
                  <c:v>97.058218473565105</c:v>
                </c:pt>
                <c:pt idx="102">
                  <c:v>97.459370499897105</c:v>
                </c:pt>
                <c:pt idx="103">
                  <c:v>97.531372145649001</c:v>
                </c:pt>
                <c:pt idx="104">
                  <c:v>98.251388603167996</c:v>
                </c:pt>
                <c:pt idx="105">
                  <c:v>98.6216827813207</c:v>
                </c:pt>
                <c:pt idx="106">
                  <c:v>98.786257971610695</c:v>
                </c:pt>
                <c:pt idx="107">
                  <c:v>99.115408352190897</c:v>
                </c:pt>
                <c:pt idx="108">
                  <c:v>100.236576836041</c:v>
                </c:pt>
                <c:pt idx="109">
                  <c:v>101.17259823081601</c:v>
                </c:pt>
                <c:pt idx="110">
                  <c:v>101.748611396831</c:v>
                </c:pt>
                <c:pt idx="111">
                  <c:v>101.933758485908</c:v>
                </c:pt>
                <c:pt idx="112">
                  <c:v>102.211479119522</c:v>
                </c:pt>
                <c:pt idx="113">
                  <c:v>101.892614688335</c:v>
                </c:pt>
                <c:pt idx="114">
                  <c:v>101.851470890763</c:v>
                </c:pt>
                <c:pt idx="115">
                  <c:v>101.26517177535401</c:v>
                </c:pt>
                <c:pt idx="116">
                  <c:v>101.01830898991901</c:v>
                </c:pt>
                <c:pt idx="117">
                  <c:v>100.90516354659501</c:v>
                </c:pt>
                <c:pt idx="118">
                  <c:v>102.07776177741199</c:v>
                </c:pt>
                <c:pt idx="119">
                  <c:v>101.46060481382401</c:v>
                </c:pt>
                <c:pt idx="120">
                  <c:v>101.686895700473</c:v>
                </c:pt>
                <c:pt idx="121">
                  <c:v>101.76918329561801</c:v>
                </c:pt>
                <c:pt idx="122">
                  <c:v>101.6457519029</c:v>
                </c:pt>
                <c:pt idx="123">
                  <c:v>101.224027977782</c:v>
                </c:pt>
                <c:pt idx="124">
                  <c:v>101.41946101625101</c:v>
                </c:pt>
                <c:pt idx="125">
                  <c:v>100.56572721662199</c:v>
                </c:pt>
                <c:pt idx="126">
                  <c:v>100.740588356305</c:v>
                </c:pt>
                <c:pt idx="127">
                  <c:v>100.514297469656</c:v>
                </c:pt>
                <c:pt idx="128">
                  <c:v>100.2982925324</c:v>
                </c:pt>
                <c:pt idx="129">
                  <c:v>100.874305698415</c:v>
                </c:pt>
                <c:pt idx="130">
                  <c:v>102.01604608105301</c:v>
                </c:pt>
                <c:pt idx="131">
                  <c:v>101.964616334087</c:v>
                </c:pt>
                <c:pt idx="132">
                  <c:v>101.6457519029</c:v>
                </c:pt>
                <c:pt idx="133">
                  <c:v>101.285743674141</c:v>
                </c:pt>
                <c:pt idx="134">
                  <c:v>102.53034355070901</c:v>
                </c:pt>
                <c:pt idx="135">
                  <c:v>102.32462456284701</c:v>
                </c:pt>
                <c:pt idx="136">
                  <c:v>102.00576013166</c:v>
                </c:pt>
                <c:pt idx="137">
                  <c:v>101.964616334087</c:v>
                </c:pt>
                <c:pt idx="138">
                  <c:v>101.59432215593399</c:v>
                </c:pt>
                <c:pt idx="139">
                  <c:v>101.244599876568</c:v>
                </c:pt>
                <c:pt idx="140">
                  <c:v>101.933758485908</c:v>
                </c:pt>
                <c:pt idx="141">
                  <c:v>102.026332030446</c:v>
                </c:pt>
                <c:pt idx="142">
                  <c:v>102.715490639786</c:v>
                </c:pt>
                <c:pt idx="143">
                  <c:v>106.006994445587</c:v>
                </c:pt>
                <c:pt idx="144">
                  <c:v>105.533840773503</c:v>
                </c:pt>
                <c:pt idx="145">
                  <c:v>106.356716724953</c:v>
                </c:pt>
                <c:pt idx="146">
                  <c:v>104.854968113556</c:v>
                </c:pt>
                <c:pt idx="147">
                  <c:v>105.36926558321299</c:v>
                </c:pt>
                <c:pt idx="148">
                  <c:v>106.099567990125</c:v>
                </c:pt>
                <c:pt idx="149">
                  <c:v>106.850442295823</c:v>
                </c:pt>
                <c:pt idx="150">
                  <c:v>107.724747994239</c:v>
                </c:pt>
                <c:pt idx="151">
                  <c:v>109.20592470685</c:v>
                </c:pt>
                <c:pt idx="152">
                  <c:v>107.827607488171</c:v>
                </c:pt>
                <c:pt idx="153">
                  <c:v>107.28245217033501</c:v>
                </c:pt>
                <c:pt idx="154">
                  <c:v>106.058424192552</c:v>
                </c:pt>
                <c:pt idx="155">
                  <c:v>105.626414318041</c:v>
                </c:pt>
                <c:pt idx="156">
                  <c:v>106.089282040732</c:v>
                </c:pt>
                <c:pt idx="157">
                  <c:v>104.556675581156</c:v>
                </c:pt>
                <c:pt idx="158">
                  <c:v>105.35897963382</c:v>
                </c:pt>
                <c:pt idx="159">
                  <c:v>104.361242542686</c:v>
                </c:pt>
                <c:pt idx="160">
                  <c:v>104.433244188438</c:v>
                </c:pt>
                <c:pt idx="161">
                  <c:v>104.957827607488</c:v>
                </c:pt>
                <c:pt idx="162">
                  <c:v>104.021806212713</c:v>
                </c:pt>
                <c:pt idx="163">
                  <c:v>105.153260645957</c:v>
                </c:pt>
                <c:pt idx="164">
                  <c:v>103.785229376671</c:v>
                </c:pt>
                <c:pt idx="165">
                  <c:v>103.168072413083</c:v>
                </c:pt>
                <c:pt idx="166">
                  <c:v>104.484673935404</c:v>
                </c:pt>
                <c:pt idx="167">
                  <c:v>104.114379757251</c:v>
                </c:pt>
                <c:pt idx="168">
                  <c:v>102.33491051224</c:v>
                </c:pt>
                <c:pt idx="169">
                  <c:v>102.314338613454</c:v>
                </c:pt>
                <c:pt idx="170">
                  <c:v>102.43777000617099</c:v>
                </c:pt>
                <c:pt idx="171">
                  <c:v>104.77268051841099</c:v>
                </c:pt>
                <c:pt idx="172">
                  <c:v>104.093807858465</c:v>
                </c:pt>
                <c:pt idx="173">
                  <c:v>104.01152026331999</c:v>
                </c:pt>
                <c:pt idx="174">
                  <c:v>104.741822670232</c:v>
                </c:pt>
                <c:pt idx="175">
                  <c:v>104.793252417198</c:v>
                </c:pt>
                <c:pt idx="176">
                  <c:v>104.3406706439</c:v>
                </c:pt>
                <c:pt idx="177">
                  <c:v>104.731536720839</c:v>
                </c:pt>
                <c:pt idx="178">
                  <c:v>105.091544949598</c:v>
                </c:pt>
                <c:pt idx="179">
                  <c:v>104.21723925118199</c:v>
                </c:pt>
                <c:pt idx="180">
                  <c:v>104.56696153054899</c:v>
                </c:pt>
                <c:pt idx="181">
                  <c:v>105.27669203867499</c:v>
                </c:pt>
                <c:pt idx="182">
                  <c:v>105.02982925324</c:v>
                </c:pt>
                <c:pt idx="183">
                  <c:v>105.35897963382</c:v>
                </c:pt>
                <c:pt idx="184">
                  <c:v>105.472125077144</c:v>
                </c:pt>
                <c:pt idx="185">
                  <c:v>106.809298498251</c:v>
                </c:pt>
                <c:pt idx="186">
                  <c:v>106.70643900432</c:v>
                </c:pt>
                <c:pt idx="187">
                  <c:v>107.827607488171</c:v>
                </c:pt>
                <c:pt idx="188">
                  <c:v>107.827607488171</c:v>
                </c:pt>
                <c:pt idx="189">
                  <c:v>107.69389014606</c:v>
                </c:pt>
                <c:pt idx="190">
                  <c:v>106.243571281629</c:v>
                </c:pt>
                <c:pt idx="191">
                  <c:v>105.92470685044201</c:v>
                </c:pt>
                <c:pt idx="192">
                  <c:v>104.649249125694</c:v>
                </c:pt>
                <c:pt idx="193">
                  <c:v>104.793252417198</c:v>
                </c:pt>
                <c:pt idx="194">
                  <c:v>104.50524583419001</c:v>
                </c:pt>
                <c:pt idx="195">
                  <c:v>104.320098745114</c:v>
                </c:pt>
                <c:pt idx="196">
                  <c:v>104.155523554824</c:v>
                </c:pt>
                <c:pt idx="197">
                  <c:v>103.97037646574699</c:v>
                </c:pt>
                <c:pt idx="198">
                  <c:v>104.885825961736</c:v>
                </c:pt>
                <c:pt idx="199">
                  <c:v>104.96811355688099</c:v>
                </c:pt>
                <c:pt idx="200">
                  <c:v>105.554412672289</c:v>
                </c:pt>
                <c:pt idx="201">
                  <c:v>105.92470685044201</c:v>
                </c:pt>
                <c:pt idx="202">
                  <c:v>107.107591030652</c:v>
                </c:pt>
                <c:pt idx="203">
                  <c:v>106.397860522526</c:v>
                </c:pt>
                <c:pt idx="204">
                  <c:v>106.655009257354</c:v>
                </c:pt>
                <c:pt idx="205">
                  <c:v>106.53157786463601</c:v>
                </c:pt>
                <c:pt idx="206">
                  <c:v>105.760131660152</c:v>
                </c:pt>
                <c:pt idx="207">
                  <c:v>105.83213330590399</c:v>
                </c:pt>
                <c:pt idx="208">
                  <c:v>105.12240279777799</c:v>
                </c:pt>
                <c:pt idx="209">
                  <c:v>104.937255708701</c:v>
                </c:pt>
                <c:pt idx="210">
                  <c:v>104.83439621477</c:v>
                </c:pt>
                <c:pt idx="211">
                  <c:v>104.978399506274</c:v>
                </c:pt>
                <c:pt idx="212">
                  <c:v>105.21497634231601</c:v>
                </c:pt>
                <c:pt idx="213">
                  <c:v>105.112116848385</c:v>
                </c:pt>
                <c:pt idx="214">
                  <c:v>104.56696153054899</c:v>
                </c:pt>
                <c:pt idx="215">
                  <c:v>104.99897140506</c:v>
                </c:pt>
                <c:pt idx="216">
                  <c:v>103.867516971816</c:v>
                </c:pt>
                <c:pt idx="217">
                  <c:v>104.3406706439</c:v>
                </c:pt>
                <c:pt idx="218">
                  <c:v>104.896111911129</c:v>
                </c:pt>
                <c:pt idx="219">
                  <c:v>105.30754988685401</c:v>
                </c:pt>
                <c:pt idx="220">
                  <c:v>105.79098950833099</c:v>
                </c:pt>
                <c:pt idx="221">
                  <c:v>104.649249125694</c:v>
                </c:pt>
                <c:pt idx="222">
                  <c:v>104.937255708701</c:v>
                </c:pt>
                <c:pt idx="223">
                  <c:v>104.978399506274</c:v>
                </c:pt>
                <c:pt idx="224">
                  <c:v>105.35897963382</c:v>
                </c:pt>
                <c:pt idx="225">
                  <c:v>104.649249125694</c:v>
                </c:pt>
                <c:pt idx="226">
                  <c:v>104.237811149969</c:v>
                </c:pt>
                <c:pt idx="227">
                  <c:v>104.227525200576</c:v>
                </c:pt>
                <c:pt idx="228">
                  <c:v>103.785229376671</c:v>
                </c:pt>
                <c:pt idx="229">
                  <c:v>104.278954947541</c:v>
                </c:pt>
                <c:pt idx="230">
                  <c:v>103.58979633820201</c:v>
                </c:pt>
                <c:pt idx="231">
                  <c:v>103.898374819995</c:v>
                </c:pt>
                <c:pt idx="232">
                  <c:v>104.052664060892</c:v>
                </c:pt>
                <c:pt idx="233">
                  <c:v>102.72577658917901</c:v>
                </c:pt>
                <c:pt idx="234">
                  <c:v>102.941781526434</c:v>
                </c:pt>
                <c:pt idx="235">
                  <c:v>103.373791400946</c:v>
                </c:pt>
                <c:pt idx="236">
                  <c:v>103.30178975519399</c:v>
                </c:pt>
                <c:pt idx="237">
                  <c:v>102.602345196461</c:v>
                </c:pt>
                <c:pt idx="238">
                  <c:v>102.694918740999</c:v>
                </c:pt>
                <c:pt idx="239">
                  <c:v>102.273194815881</c:v>
                </c:pt>
                <c:pt idx="240">
                  <c:v>102.406912157992</c:v>
                </c:pt>
                <c:pt idx="241">
                  <c:v>102.32462456284701</c:v>
                </c:pt>
                <c:pt idx="242">
                  <c:v>102.602345196461</c:v>
                </c:pt>
                <c:pt idx="243">
                  <c:v>102.314338613454</c:v>
                </c:pt>
                <c:pt idx="244">
                  <c:v>103.065212919152</c:v>
                </c:pt>
                <c:pt idx="245">
                  <c:v>102.849207981896</c:v>
                </c:pt>
                <c:pt idx="246">
                  <c:v>102.88006583007601</c:v>
                </c:pt>
                <c:pt idx="247">
                  <c:v>102.561201398889</c:v>
                </c:pt>
                <c:pt idx="248">
                  <c:v>102.797778234931</c:v>
                </c:pt>
                <c:pt idx="249">
                  <c:v>102.643488994034</c:v>
                </c:pt>
                <c:pt idx="250">
                  <c:v>102.108619625591</c:v>
                </c:pt>
                <c:pt idx="251">
                  <c:v>102.341082081876</c:v>
                </c:pt>
                <c:pt idx="252">
                  <c:v>102.827607488171</c:v>
                </c:pt>
                <c:pt idx="253">
                  <c:v>102.640403209216</c:v>
                </c:pt>
                <c:pt idx="254">
                  <c:v>102.702118905574</c:v>
                </c:pt>
                <c:pt idx="255">
                  <c:v>102.73914832339</c:v>
                </c:pt>
                <c:pt idx="256">
                  <c:v>102.38016868957</c:v>
                </c:pt>
                <c:pt idx="257">
                  <c:v>101.54906397860501</c:v>
                </c:pt>
                <c:pt idx="258">
                  <c:v>101.352602345196</c:v>
                </c:pt>
                <c:pt idx="259">
                  <c:v>101.65912363711099</c:v>
                </c:pt>
                <c:pt idx="260">
                  <c:v>102.223822258794</c:v>
                </c:pt>
                <c:pt idx="261">
                  <c:v>102.891380374408</c:v>
                </c:pt>
                <c:pt idx="262">
                  <c:v>102.831721867928</c:v>
                </c:pt>
                <c:pt idx="263">
                  <c:v>102.00576013166</c:v>
                </c:pt>
                <c:pt idx="264">
                  <c:v>101.807241308372</c:v>
                </c:pt>
                <c:pt idx="265">
                  <c:v>102.196050195433</c:v>
                </c:pt>
                <c:pt idx="266">
                  <c:v>101.79798395391801</c:v>
                </c:pt>
                <c:pt idx="267">
                  <c:v>102.03764657477799</c:v>
                </c:pt>
                <c:pt idx="268">
                  <c:v>102.003702941781</c:v>
                </c:pt>
                <c:pt idx="269">
                  <c:v>101.976959473359</c:v>
                </c:pt>
                <c:pt idx="270">
                  <c:v>101.529520674758</c:v>
                </c:pt>
                <c:pt idx="271">
                  <c:v>102.131248714256</c:v>
                </c:pt>
                <c:pt idx="272">
                  <c:v>102.091133511623</c:v>
                </c:pt>
                <c:pt idx="273">
                  <c:v>102.78852088047699</c:v>
                </c:pt>
                <c:pt idx="274">
                  <c:v>102.78852088047699</c:v>
                </c:pt>
                <c:pt idx="275">
                  <c:v>102.05513268874699</c:v>
                </c:pt>
                <c:pt idx="276">
                  <c:v>102.111705410409</c:v>
                </c:pt>
                <c:pt idx="277">
                  <c:v>102.53034355070901</c:v>
                </c:pt>
                <c:pt idx="278">
                  <c:v>102.870808475622</c:v>
                </c:pt>
                <c:pt idx="279">
                  <c:v>102.650689158609</c:v>
                </c:pt>
                <c:pt idx="280">
                  <c:v>102.12507714461999</c:v>
                </c:pt>
                <c:pt idx="281">
                  <c:v>101.88232873894199</c:v>
                </c:pt>
                <c:pt idx="282">
                  <c:v>102.50771446204401</c:v>
                </c:pt>
                <c:pt idx="283">
                  <c:v>102.01398889117399</c:v>
                </c:pt>
                <c:pt idx="284">
                  <c:v>102.58897346225</c:v>
                </c:pt>
                <c:pt idx="285">
                  <c:v>102.717547829664</c:v>
                </c:pt>
                <c:pt idx="286">
                  <c:v>103.12384283069299</c:v>
                </c:pt>
                <c:pt idx="287">
                  <c:v>103.149557704176</c:v>
                </c:pt>
                <c:pt idx="288">
                  <c:v>102.4542275252</c:v>
                </c:pt>
                <c:pt idx="289">
                  <c:v>102.63834601933701</c:v>
                </c:pt>
                <c:pt idx="290">
                  <c:v>103.04361242542601</c:v>
                </c:pt>
                <c:pt idx="291">
                  <c:v>101.56860728245201</c:v>
                </c:pt>
                <c:pt idx="292">
                  <c:v>101.852499485702</c:v>
                </c:pt>
                <c:pt idx="293">
                  <c:v>102.176506891586</c:v>
                </c:pt>
                <c:pt idx="294">
                  <c:v>101.94713022011901</c:v>
                </c:pt>
                <c:pt idx="295">
                  <c:v>102.31948158815</c:v>
                </c:pt>
                <c:pt idx="296">
                  <c:v>101.63443735856799</c:v>
                </c:pt>
                <c:pt idx="297">
                  <c:v>101.277514914626</c:v>
                </c:pt>
                <c:pt idx="298">
                  <c:v>101.163340876362</c:v>
                </c:pt>
                <c:pt idx="299">
                  <c:v>100.904134951656</c:v>
                </c:pt>
                <c:pt idx="300">
                  <c:v>101.72495371322699</c:v>
                </c:pt>
                <c:pt idx="301">
                  <c:v>101.199341699238</c:v>
                </c:pt>
                <c:pt idx="302">
                  <c:v>101.81341287800799</c:v>
                </c:pt>
                <c:pt idx="303">
                  <c:v>101.50277720633601</c:v>
                </c:pt>
                <c:pt idx="304">
                  <c:v>102.30713844887801</c:v>
                </c:pt>
                <c:pt idx="305">
                  <c:v>102.317424398271</c:v>
                </c:pt>
                <c:pt idx="306">
                  <c:v>102.967496399917</c:v>
                </c:pt>
                <c:pt idx="307">
                  <c:v>103.10532812178501</c:v>
                </c:pt>
                <c:pt idx="308">
                  <c:v>103.032297881094</c:v>
                </c:pt>
                <c:pt idx="309">
                  <c:v>102.440855790989</c:v>
                </c:pt>
                <c:pt idx="310">
                  <c:v>103.044641020366</c:v>
                </c:pt>
                <c:pt idx="311">
                  <c:v>103.359391071795</c:v>
                </c:pt>
                <c:pt idx="312">
                  <c:v>103.97037646574699</c:v>
                </c:pt>
                <c:pt idx="313">
                  <c:v>104.52890351779401</c:v>
                </c:pt>
                <c:pt idx="314">
                  <c:v>104.815881505862</c:v>
                </c:pt>
                <c:pt idx="315">
                  <c:v>105.131660152232</c:v>
                </c:pt>
                <c:pt idx="316">
                  <c:v>104.693478708084</c:v>
                </c:pt>
                <c:pt idx="317">
                  <c:v>105.710759103065</c:v>
                </c:pt>
                <c:pt idx="318">
                  <c:v>105.533840773503</c:v>
                </c:pt>
                <c:pt idx="319">
                  <c:v>105.73235959679</c:v>
                </c:pt>
                <c:pt idx="320">
                  <c:v>105.476239456901</c:v>
                </c:pt>
                <c:pt idx="321">
                  <c:v>105.310635671672</c:v>
                </c:pt>
                <c:pt idx="322">
                  <c:v>105.848590824933</c:v>
                </c:pt>
                <c:pt idx="323">
                  <c:v>106.50483439621399</c:v>
                </c:pt>
                <c:pt idx="324">
                  <c:v>106.919358156757</c:v>
                </c:pt>
                <c:pt idx="325">
                  <c:v>107.16827813207099</c:v>
                </c:pt>
                <c:pt idx="326">
                  <c:v>107.026332030446</c:v>
                </c:pt>
                <c:pt idx="327">
                  <c:v>105.95247891380301</c:v>
                </c:pt>
                <c:pt idx="328">
                  <c:v>105.405266406089</c:v>
                </c:pt>
                <c:pt idx="329">
                  <c:v>106.199341699238</c:v>
                </c:pt>
                <c:pt idx="330">
                  <c:v>105.849619419872</c:v>
                </c:pt>
                <c:pt idx="331">
                  <c:v>105.599670849619</c:v>
                </c:pt>
                <c:pt idx="332">
                  <c:v>105.62127134334401</c:v>
                </c:pt>
                <c:pt idx="333">
                  <c:v>105.398066241514</c:v>
                </c:pt>
                <c:pt idx="334">
                  <c:v>105.250977165192</c:v>
                </c:pt>
                <c:pt idx="335">
                  <c:v>105.5677844065</c:v>
                </c:pt>
                <c:pt idx="336">
                  <c:v>104.67907837893399</c:v>
                </c:pt>
                <c:pt idx="337">
                  <c:v>104.832339024891</c:v>
                </c:pt>
                <c:pt idx="338">
                  <c:v>105.5677844065</c:v>
                </c:pt>
                <c:pt idx="339">
                  <c:v>105.65727216622</c:v>
                </c:pt>
                <c:pt idx="340">
                  <c:v>105.96790783789299</c:v>
                </c:pt>
                <c:pt idx="341">
                  <c:v>105.74675992594101</c:v>
                </c:pt>
                <c:pt idx="342">
                  <c:v>105.561612836864</c:v>
                </c:pt>
                <c:pt idx="343">
                  <c:v>106.291915243777</c:v>
                </c:pt>
                <c:pt idx="344">
                  <c:v>104.917712404854</c:v>
                </c:pt>
                <c:pt idx="345">
                  <c:v>104.914626620037</c:v>
                </c:pt>
                <c:pt idx="346">
                  <c:v>104.12775149146201</c:v>
                </c:pt>
                <c:pt idx="347">
                  <c:v>104.248097099362</c:v>
                </c:pt>
                <c:pt idx="348">
                  <c:v>104.18946718782099</c:v>
                </c:pt>
                <c:pt idx="349">
                  <c:v>104.914626620037</c:v>
                </c:pt>
                <c:pt idx="350">
                  <c:v>104.95062744291199</c:v>
                </c:pt>
                <c:pt idx="351">
                  <c:v>104.99074264554601</c:v>
                </c:pt>
                <c:pt idx="352">
                  <c:v>104.92388397449</c:v>
                </c:pt>
                <c:pt idx="353">
                  <c:v>105.18823287389399</c:v>
                </c:pt>
                <c:pt idx="354">
                  <c:v>104.41164369471301</c:v>
                </c:pt>
                <c:pt idx="355">
                  <c:v>104.421929644106</c:v>
                </c:pt>
                <c:pt idx="356">
                  <c:v>104.488788315161</c:v>
                </c:pt>
                <c:pt idx="357">
                  <c:v>104.03517794692399</c:v>
                </c:pt>
                <c:pt idx="358">
                  <c:v>103.644311869985</c:v>
                </c:pt>
                <c:pt idx="359">
                  <c:v>103.979633820201</c:v>
                </c:pt>
                <c:pt idx="360">
                  <c:v>104.615305492696</c:v>
                </c:pt>
                <c:pt idx="361">
                  <c:v>104.862168278132</c:v>
                </c:pt>
                <c:pt idx="362">
                  <c:v>104.79119522731899</c:v>
                </c:pt>
                <c:pt idx="363">
                  <c:v>103.901460604813</c:v>
                </c:pt>
                <c:pt idx="364">
                  <c:v>103.52602345196399</c:v>
                </c:pt>
                <c:pt idx="365">
                  <c:v>103.209216210656</c:v>
                </c:pt>
                <c:pt idx="366">
                  <c:v>102.998354248097</c:v>
                </c:pt>
                <c:pt idx="367">
                  <c:v>102.991154083521</c:v>
                </c:pt>
                <c:pt idx="368">
                  <c:v>103.32236165398</c:v>
                </c:pt>
                <c:pt idx="369">
                  <c:v>102.69903312075699</c:v>
                </c:pt>
                <c:pt idx="370">
                  <c:v>102.744291298086</c:v>
                </c:pt>
                <c:pt idx="371">
                  <c:v>102.562229993828</c:v>
                </c:pt>
                <c:pt idx="372">
                  <c:v>102.23719399300499</c:v>
                </c:pt>
                <c:pt idx="373">
                  <c:v>102.00884591647799</c:v>
                </c:pt>
                <c:pt idx="374">
                  <c:v>101.983131042995</c:v>
                </c:pt>
                <c:pt idx="375">
                  <c:v>102.157992182678</c:v>
                </c:pt>
                <c:pt idx="376">
                  <c:v>102.01604608105301</c:v>
                </c:pt>
                <c:pt idx="377">
                  <c:v>101.827813207159</c:v>
                </c:pt>
                <c:pt idx="378">
                  <c:v>101.643694713022</c:v>
                </c:pt>
                <c:pt idx="379">
                  <c:v>101.719810738531</c:v>
                </c:pt>
                <c:pt idx="380">
                  <c:v>101.759925941164</c:v>
                </c:pt>
                <c:pt idx="381">
                  <c:v>101.347459370499</c:v>
                </c:pt>
                <c:pt idx="382">
                  <c:v>102.150792018103</c:v>
                </c:pt>
                <c:pt idx="383">
                  <c:v>102.009874511417</c:v>
                </c:pt>
                <c:pt idx="384">
                  <c:v>101.93272989096801</c:v>
                </c:pt>
                <c:pt idx="385">
                  <c:v>101.777412055132</c:v>
                </c:pt>
                <c:pt idx="386">
                  <c:v>101.45340464924899</c:v>
                </c:pt>
                <c:pt idx="387">
                  <c:v>101.656037852293</c:v>
                </c:pt>
                <c:pt idx="388">
                  <c:v>102.052046903929</c:v>
                </c:pt>
                <c:pt idx="389">
                  <c:v>101.389631763011</c:v>
                </c:pt>
                <c:pt idx="390">
                  <c:v>101.44209010491601</c:v>
                </c:pt>
                <c:pt idx="391">
                  <c:v>101.475005142974</c:v>
                </c:pt>
                <c:pt idx="392">
                  <c:v>101.94815881505799</c:v>
                </c:pt>
                <c:pt idx="393">
                  <c:v>101.071795926764</c:v>
                </c:pt>
                <c:pt idx="394">
                  <c:v>100.572927381197</c:v>
                </c:pt>
                <c:pt idx="395">
                  <c:v>100.401152026332</c:v>
                </c:pt>
                <c:pt idx="396">
                  <c:v>99.991771240485406</c:v>
                </c:pt>
                <c:pt idx="397">
                  <c:v>100.362065418638</c:v>
                </c:pt>
                <c:pt idx="398">
                  <c:v>100.301378317218</c:v>
                </c:pt>
                <c:pt idx="399">
                  <c:v>99.660563670026704</c:v>
                </c:pt>
                <c:pt idx="400">
                  <c:v>100.06068710141901</c:v>
                </c:pt>
                <c:pt idx="401">
                  <c:v>100.186175684015</c:v>
                </c:pt>
                <c:pt idx="402">
                  <c:v>100.341493519851</c:v>
                </c:pt>
                <c:pt idx="403">
                  <c:v>100.65830076116001</c:v>
                </c:pt>
                <c:pt idx="404">
                  <c:v>100.39395186175599</c:v>
                </c:pt>
                <c:pt idx="405">
                  <c:v>100.76630322978799</c:v>
                </c:pt>
                <c:pt idx="406">
                  <c:v>100.423781114996</c:v>
                </c:pt>
                <c:pt idx="407">
                  <c:v>101.21374202838901</c:v>
                </c:pt>
                <c:pt idx="408">
                  <c:v>101.198313104299</c:v>
                </c:pt>
                <c:pt idx="409">
                  <c:v>101.319687307138</c:v>
                </c:pt>
                <c:pt idx="410">
                  <c:v>100.877391483233</c:v>
                </c:pt>
                <c:pt idx="411">
                  <c:v>101.067681547006</c:v>
                </c:pt>
                <c:pt idx="412">
                  <c:v>101.50277720633601</c:v>
                </c:pt>
                <c:pt idx="413">
                  <c:v>101.05945278749201</c:v>
                </c:pt>
                <c:pt idx="414">
                  <c:v>100.442295823904</c:v>
                </c:pt>
                <c:pt idx="415">
                  <c:v>100.37337996297001</c:v>
                </c:pt>
                <c:pt idx="416">
                  <c:v>100.857848179386</c:v>
                </c:pt>
                <c:pt idx="417">
                  <c:v>100.65830076116001</c:v>
                </c:pt>
                <c:pt idx="418">
                  <c:v>100.561612836864</c:v>
                </c:pt>
                <c:pt idx="419">
                  <c:v>100.757045875334</c:v>
                </c:pt>
                <c:pt idx="420">
                  <c:v>100.764246039909</c:v>
                </c:pt>
                <c:pt idx="421">
                  <c:v>101.342316395803</c:v>
                </c:pt>
                <c:pt idx="422">
                  <c:v>100.880477268051</c:v>
                </c:pt>
                <c:pt idx="423">
                  <c:v>100.996708496194</c:v>
                </c:pt>
                <c:pt idx="424">
                  <c:v>102.068504422958</c:v>
                </c:pt>
                <c:pt idx="425">
                  <c:v>102.27422341082</c:v>
                </c:pt>
                <c:pt idx="426">
                  <c:v>102.157992182678</c:v>
                </c:pt>
                <c:pt idx="427">
                  <c:v>101.959473359391</c:v>
                </c:pt>
                <c:pt idx="428">
                  <c:v>102.28450936021299</c:v>
                </c:pt>
                <c:pt idx="429">
                  <c:v>102.585887677432</c:v>
                </c:pt>
                <c:pt idx="430">
                  <c:v>102.92635260234501</c:v>
                </c:pt>
                <c:pt idx="431">
                  <c:v>102.79880682987</c:v>
                </c:pt>
                <c:pt idx="432">
                  <c:v>102.925324007405</c:v>
                </c:pt>
                <c:pt idx="433">
                  <c:v>102.537543715284</c:v>
                </c:pt>
                <c:pt idx="434">
                  <c:v>102.354453816087</c:v>
                </c:pt>
                <c:pt idx="435">
                  <c:v>102.486113968319</c:v>
                </c:pt>
                <c:pt idx="436">
                  <c:v>102.317424398271</c:v>
                </c:pt>
                <c:pt idx="437">
                  <c:v>102.57354453815999</c:v>
                </c:pt>
                <c:pt idx="438">
                  <c:v>102.712404854968</c:v>
                </c:pt>
                <c:pt idx="439">
                  <c:v>103.027154906397</c:v>
                </c:pt>
                <c:pt idx="440">
                  <c:v>102.89960913392299</c:v>
                </c:pt>
                <c:pt idx="441">
                  <c:v>103.049783995062</c:v>
                </c:pt>
                <c:pt idx="442">
                  <c:v>103.095042172392</c:v>
                </c:pt>
                <c:pt idx="443">
                  <c:v>103.14338613453999</c:v>
                </c:pt>
                <c:pt idx="444">
                  <c:v>103.39024891997499</c:v>
                </c:pt>
                <c:pt idx="445">
                  <c:v>102.472742234108</c:v>
                </c:pt>
                <c:pt idx="446">
                  <c:v>102.5745731331</c:v>
                </c:pt>
                <c:pt idx="447">
                  <c:v>102.632174449701</c:v>
                </c:pt>
                <c:pt idx="448">
                  <c:v>102.563258588767</c:v>
                </c:pt>
                <c:pt idx="449">
                  <c:v>102.04073235959601</c:v>
                </c:pt>
                <c:pt idx="450">
                  <c:v>102.362682575601</c:v>
                </c:pt>
                <c:pt idx="451">
                  <c:v>102.299938284303</c:v>
                </c:pt>
                <c:pt idx="452">
                  <c:v>102.09730508125899</c:v>
                </c:pt>
                <c:pt idx="453">
                  <c:v>102.04073235959601</c:v>
                </c:pt>
                <c:pt idx="454">
                  <c:v>102.179592676404</c:v>
                </c:pt>
                <c:pt idx="455">
                  <c:v>102.234108208187</c:v>
                </c:pt>
                <c:pt idx="456">
                  <c:v>102.186792840979</c:v>
                </c:pt>
                <c:pt idx="457">
                  <c:v>102.089076321744</c:v>
                </c:pt>
                <c:pt idx="458">
                  <c:v>101.84118494137</c:v>
                </c:pt>
                <c:pt idx="459">
                  <c:v>101.725982308167</c:v>
                </c:pt>
                <c:pt idx="460">
                  <c:v>101.54700678872599</c:v>
                </c:pt>
                <c:pt idx="461">
                  <c:v>101.470890763217</c:v>
                </c:pt>
                <c:pt idx="462">
                  <c:v>101.365974079407</c:v>
                </c:pt>
                <c:pt idx="463">
                  <c:v>101.285743674141</c:v>
                </c:pt>
                <c:pt idx="464">
                  <c:v>101.426661180826</c:v>
                </c:pt>
                <c:pt idx="465">
                  <c:v>101.273400534869</c:v>
                </c:pt>
                <c:pt idx="466">
                  <c:v>101.33203044641</c:v>
                </c:pt>
                <c:pt idx="467">
                  <c:v>101.500720016457</c:v>
                </c:pt>
                <c:pt idx="468">
                  <c:v>101.683809915655</c:v>
                </c:pt>
                <c:pt idx="469">
                  <c:v>102.299938284303</c:v>
                </c:pt>
                <c:pt idx="470">
                  <c:v>102.010903106356</c:v>
                </c:pt>
                <c:pt idx="471">
                  <c:v>102.134334499074</c:v>
                </c:pt>
                <c:pt idx="472">
                  <c:v>102.300966879242</c:v>
                </c:pt>
                <c:pt idx="473">
                  <c:v>102.29788109442499</c:v>
                </c:pt>
                <c:pt idx="474">
                  <c:v>102.37091133511601</c:v>
                </c:pt>
                <c:pt idx="475">
                  <c:v>102.52520057601301</c:v>
                </c:pt>
                <c:pt idx="476">
                  <c:v>102.242336967702</c:v>
                </c:pt>
                <c:pt idx="477">
                  <c:v>101.379345813618</c:v>
                </c:pt>
                <c:pt idx="478">
                  <c:v>101.298086813412</c:v>
                </c:pt>
                <c:pt idx="479">
                  <c:v>101.39374614276799</c:v>
                </c:pt>
                <c:pt idx="480">
                  <c:v>101.403003497222</c:v>
                </c:pt>
                <c:pt idx="481">
                  <c:v>101.557292738119</c:v>
                </c:pt>
                <c:pt idx="482">
                  <c:v>101.537749434272</c:v>
                </c:pt>
                <c:pt idx="483">
                  <c:v>101.422546801069</c:v>
                </c:pt>
                <c:pt idx="484">
                  <c:v>101.224027977782</c:v>
                </c:pt>
                <c:pt idx="485">
                  <c:v>101.323801686895</c:v>
                </c:pt>
                <c:pt idx="486">
                  <c:v>101.28060069944399</c:v>
                </c:pt>
                <c:pt idx="487">
                  <c:v>101.347459370499</c:v>
                </c:pt>
                <c:pt idx="488">
                  <c:v>101.359802509771</c:v>
                </c:pt>
                <c:pt idx="489">
                  <c:v>102.210450524583</c:v>
                </c:pt>
                <c:pt idx="490">
                  <c:v>102.19090722073599</c:v>
                </c:pt>
                <c:pt idx="491">
                  <c:v>102.177535486525</c:v>
                </c:pt>
                <c:pt idx="492">
                  <c:v>102.79674963999101</c:v>
                </c:pt>
                <c:pt idx="493">
                  <c:v>103.154700678872</c:v>
                </c:pt>
                <c:pt idx="494">
                  <c:v>103.805801275457</c:v>
                </c:pt>
                <c:pt idx="495">
                  <c:v>103.754371528492</c:v>
                </c:pt>
                <c:pt idx="496">
                  <c:v>103.249331413289</c:v>
                </c:pt>
                <c:pt idx="497">
                  <c:v>103.1135568813</c:v>
                </c:pt>
                <c:pt idx="498">
                  <c:v>102.83480765274599</c:v>
                </c:pt>
                <c:pt idx="499">
                  <c:v>102.81937872865601</c:v>
                </c:pt>
                <c:pt idx="500">
                  <c:v>102.73914832339</c:v>
                </c:pt>
                <c:pt idx="501">
                  <c:v>102.641431804155</c:v>
                </c:pt>
                <c:pt idx="502">
                  <c:v>102.382225879448</c:v>
                </c:pt>
                <c:pt idx="503">
                  <c:v>102.714462044846</c:v>
                </c:pt>
                <c:pt idx="504">
                  <c:v>103.079613248302</c:v>
                </c:pt>
                <c:pt idx="505">
                  <c:v>103.539395186175</c:v>
                </c:pt>
                <c:pt idx="506">
                  <c:v>103.183501337173</c:v>
                </c:pt>
                <c:pt idx="507">
                  <c:v>103.12384283069299</c:v>
                </c:pt>
                <c:pt idx="508">
                  <c:v>102.953096070767</c:v>
                </c:pt>
                <c:pt idx="509">
                  <c:v>103.53013783172101</c:v>
                </c:pt>
                <c:pt idx="510">
                  <c:v>103.827401769183</c:v>
                </c:pt>
                <c:pt idx="511">
                  <c:v>104.102036617979</c:v>
                </c:pt>
                <c:pt idx="512">
                  <c:v>104.577247479942</c:v>
                </c:pt>
                <c:pt idx="513">
                  <c:v>104.808681341287</c:v>
                </c:pt>
                <c:pt idx="514">
                  <c:v>105.272577658917</c:v>
                </c:pt>
                <c:pt idx="515">
                  <c:v>105.557498457107</c:v>
                </c:pt>
                <c:pt idx="516">
                  <c:v>105.829047521086</c:v>
                </c:pt>
                <c:pt idx="517">
                  <c:v>105.46389631763</c:v>
                </c:pt>
                <c:pt idx="518">
                  <c:v>105.77144620448399</c:v>
                </c:pt>
                <c:pt idx="519">
                  <c:v>105.898991976959</c:v>
                </c:pt>
                <c:pt idx="520">
                  <c:v>105.90722073647299</c:v>
                </c:pt>
                <c:pt idx="521">
                  <c:v>105.810532812178</c:v>
                </c:pt>
                <c:pt idx="522">
                  <c:v>106.026537749434</c:v>
                </c:pt>
                <c:pt idx="523">
                  <c:v>105.980250977165</c:v>
                </c:pt>
                <c:pt idx="524">
                  <c:v>105.67784406500699</c:v>
                </c:pt>
                <c:pt idx="525">
                  <c:v>105.587327710347</c:v>
                </c:pt>
                <c:pt idx="526">
                  <c:v>105.544126722896</c:v>
                </c:pt>
                <c:pt idx="527">
                  <c:v>105.664472330796</c:v>
                </c:pt>
                <c:pt idx="528">
                  <c:v>105.32297881094399</c:v>
                </c:pt>
                <c:pt idx="529">
                  <c:v>104.876568607282</c:v>
                </c:pt>
                <c:pt idx="530">
                  <c:v>105.045258177329</c:v>
                </c:pt>
                <c:pt idx="531">
                  <c:v>105.68298703970299</c:v>
                </c:pt>
                <c:pt idx="532">
                  <c:v>105.52664060892801</c:v>
                </c:pt>
                <c:pt idx="533">
                  <c:v>105.316807241308</c:v>
                </c:pt>
                <c:pt idx="534">
                  <c:v>105.16457519028999</c:v>
                </c:pt>
                <c:pt idx="535">
                  <c:v>105.158403620654</c:v>
                </c:pt>
                <c:pt idx="536">
                  <c:v>104.611191112939</c:v>
                </c:pt>
                <c:pt idx="537">
                  <c:v>104.56696153054899</c:v>
                </c:pt>
                <c:pt idx="538">
                  <c:v>104.562847150792</c:v>
                </c:pt>
                <c:pt idx="539">
                  <c:v>104.62456284715</c:v>
                </c:pt>
                <c:pt idx="540">
                  <c:v>104.54638963176301</c:v>
                </c:pt>
                <c:pt idx="541">
                  <c:v>104.46307344167801</c:v>
                </c:pt>
                <c:pt idx="542">
                  <c:v>104.264554618391</c:v>
                </c:pt>
                <c:pt idx="543">
                  <c:v>104.28615511211601</c:v>
                </c:pt>
                <c:pt idx="544">
                  <c:v>104.843653569224</c:v>
                </c:pt>
                <c:pt idx="545">
                  <c:v>104.889940341493</c:v>
                </c:pt>
                <c:pt idx="546">
                  <c:v>104.54638963176301</c:v>
                </c:pt>
                <c:pt idx="547">
                  <c:v>104.39210039086601</c:v>
                </c:pt>
                <c:pt idx="548">
                  <c:v>103.988891174655</c:v>
                </c:pt>
                <c:pt idx="549">
                  <c:v>104.246039909483</c:v>
                </c:pt>
                <c:pt idx="550">
                  <c:v>104.985599670849</c:v>
                </c:pt>
                <c:pt idx="551">
                  <c:v>105.20880477268</c:v>
                </c:pt>
                <c:pt idx="552">
                  <c:v>105.576013166015</c:v>
                </c:pt>
                <c:pt idx="553">
                  <c:v>105.46183912775101</c:v>
                </c:pt>
                <c:pt idx="554">
                  <c:v>105.559555646986</c:v>
                </c:pt>
                <c:pt idx="555">
                  <c:v>105.67887265994599</c:v>
                </c:pt>
                <c:pt idx="556">
                  <c:v>105.56675581156099</c:v>
                </c:pt>
                <c:pt idx="557">
                  <c:v>105.699444558732</c:v>
                </c:pt>
                <c:pt idx="558">
                  <c:v>104.83851059452699</c:v>
                </c:pt>
                <c:pt idx="559">
                  <c:v>104.503188644311</c:v>
                </c:pt>
                <c:pt idx="560">
                  <c:v>104.25941164369399</c:v>
                </c:pt>
                <c:pt idx="561">
                  <c:v>103.59596790783699</c:v>
                </c:pt>
                <c:pt idx="562">
                  <c:v>103.704998971405</c:v>
                </c:pt>
                <c:pt idx="563">
                  <c:v>103.689570047315</c:v>
                </c:pt>
                <c:pt idx="564">
                  <c:v>103.74819995885601</c:v>
                </c:pt>
                <c:pt idx="565">
                  <c:v>103.713227730919</c:v>
                </c:pt>
                <c:pt idx="566">
                  <c:v>103.36761983130999</c:v>
                </c:pt>
                <c:pt idx="567">
                  <c:v>103.094013577453</c:v>
                </c:pt>
                <c:pt idx="568">
                  <c:v>103.159843653569</c:v>
                </c:pt>
                <c:pt idx="569">
                  <c:v>104.110265377494</c:v>
                </c:pt>
                <c:pt idx="570">
                  <c:v>104.022834807652</c:v>
                </c:pt>
                <c:pt idx="571">
                  <c:v>104.44558732771</c:v>
                </c:pt>
                <c:pt idx="572">
                  <c:v>104.76753754371499</c:v>
                </c:pt>
                <c:pt idx="573">
                  <c:v>104.49084550504</c:v>
                </c:pt>
                <c:pt idx="574">
                  <c:v>105.68092984982501</c:v>
                </c:pt>
                <c:pt idx="575">
                  <c:v>105.67270109031</c:v>
                </c:pt>
                <c:pt idx="576">
                  <c:v>105.92470685044201</c:v>
                </c:pt>
                <c:pt idx="577">
                  <c:v>106.198313104299</c:v>
                </c:pt>
                <c:pt idx="578">
                  <c:v>106.351573750257</c:v>
                </c:pt>
                <c:pt idx="579">
                  <c:v>106.219913598025</c:v>
                </c:pt>
                <c:pt idx="580">
                  <c:v>106.23637111705401</c:v>
                </c:pt>
                <c:pt idx="581">
                  <c:v>106.73626825756</c:v>
                </c:pt>
                <c:pt idx="582">
                  <c:v>106.754782966467</c:v>
                </c:pt>
                <c:pt idx="583">
                  <c:v>106.024480559555</c:v>
                </c:pt>
                <c:pt idx="584">
                  <c:v>106.388603168072</c:v>
                </c:pt>
                <c:pt idx="585">
                  <c:v>105.941164369471</c:v>
                </c:pt>
                <c:pt idx="586">
                  <c:v>106.486319687307</c:v>
                </c:pt>
                <c:pt idx="587">
                  <c:v>106.46060481382401</c:v>
                </c:pt>
                <c:pt idx="588">
                  <c:v>106.095453610368</c:v>
                </c:pt>
                <c:pt idx="589">
                  <c:v>105.16868957004699</c:v>
                </c:pt>
                <c:pt idx="590">
                  <c:v>104.707879037235</c:v>
                </c:pt>
                <c:pt idx="591">
                  <c:v>104.80456696153</c:v>
                </c:pt>
                <c:pt idx="592">
                  <c:v>104.846739354042</c:v>
                </c:pt>
                <c:pt idx="593">
                  <c:v>104.623534252211</c:v>
                </c:pt>
                <c:pt idx="594">
                  <c:v>104.65644929026899</c:v>
                </c:pt>
                <c:pt idx="595">
                  <c:v>104.66982102448</c:v>
                </c:pt>
                <c:pt idx="596">
                  <c:v>104.95474182267</c:v>
                </c:pt>
                <c:pt idx="597">
                  <c:v>104.77165192347201</c:v>
                </c:pt>
                <c:pt idx="598">
                  <c:v>106.613865459781</c:v>
                </c:pt>
                <c:pt idx="599">
                  <c:v>107.759720222176</c:v>
                </c:pt>
                <c:pt idx="600">
                  <c:v>108.434478502365</c:v>
                </c:pt>
                <c:pt idx="601">
                  <c:v>108.224645134745</c:v>
                </c:pt>
                <c:pt idx="602">
                  <c:v>107.840979222382</c:v>
                </c:pt>
                <c:pt idx="603">
                  <c:v>107.991154083521</c:v>
                </c:pt>
                <c:pt idx="604">
                  <c:v>108.399506274429</c:v>
                </c:pt>
                <c:pt idx="605">
                  <c:v>108.003497222793</c:v>
                </c:pt>
                <c:pt idx="606">
                  <c:v>108.354248097099</c:v>
                </c:pt>
                <c:pt idx="607">
                  <c:v>108.314132894466</c:v>
                </c:pt>
                <c:pt idx="608">
                  <c:v>108.199958856202</c:v>
                </c:pt>
                <c:pt idx="609">
                  <c:v>108.826373174243</c:v>
                </c:pt>
                <c:pt idx="610">
                  <c:v>108.611396831927</c:v>
                </c:pt>
                <c:pt idx="611">
                  <c:v>108.379962970582</c:v>
                </c:pt>
                <c:pt idx="612">
                  <c:v>108.152643488994</c:v>
                </c:pt>
                <c:pt idx="613">
                  <c:v>106.739354042378</c:v>
                </c:pt>
                <c:pt idx="614">
                  <c:v>106.926558321333</c:v>
                </c:pt>
                <c:pt idx="615">
                  <c:v>107.130220119317</c:v>
                </c:pt>
                <c:pt idx="616">
                  <c:v>106.87821435918499</c:v>
                </c:pt>
                <c:pt idx="617">
                  <c:v>107.291709524789</c:v>
                </c:pt>
                <c:pt idx="618">
                  <c:v>106.902900637728</c:v>
                </c:pt>
                <c:pt idx="619">
                  <c:v>106.670438181444</c:v>
                </c:pt>
                <c:pt idx="620">
                  <c:v>106.333059041349</c:v>
                </c:pt>
                <c:pt idx="621">
                  <c:v>105.946307344167</c:v>
                </c:pt>
                <c:pt idx="622">
                  <c:v>105.865048343962</c:v>
                </c:pt>
                <c:pt idx="623">
                  <c:v>105.739559761365</c:v>
                </c:pt>
                <c:pt idx="624">
                  <c:v>105.92882123019901</c:v>
                </c:pt>
                <c:pt idx="625">
                  <c:v>105.55132688747101</c:v>
                </c:pt>
                <c:pt idx="626">
                  <c:v>105.922649660563</c:v>
                </c:pt>
                <c:pt idx="627">
                  <c:v>105.917506685867</c:v>
                </c:pt>
                <c:pt idx="628">
                  <c:v>106.156140711787</c:v>
                </c:pt>
                <c:pt idx="629">
                  <c:v>106.61180826990299</c:v>
                </c:pt>
                <c:pt idx="630">
                  <c:v>106.89981485291</c:v>
                </c:pt>
                <c:pt idx="631">
                  <c:v>106.781526434889</c:v>
                </c:pt>
                <c:pt idx="632">
                  <c:v>107.177535486525</c:v>
                </c:pt>
                <c:pt idx="633">
                  <c:v>106.533635054515</c:v>
                </c:pt>
                <c:pt idx="634">
                  <c:v>105.809504217239</c:v>
                </c:pt>
                <c:pt idx="635">
                  <c:v>105.94733593910701</c:v>
                </c:pt>
                <c:pt idx="636">
                  <c:v>106.413289446615</c:v>
                </c:pt>
                <c:pt idx="637">
                  <c:v>106.247685661386</c:v>
                </c:pt>
                <c:pt idx="638">
                  <c:v>106.36905986422499</c:v>
                </c:pt>
                <c:pt idx="639">
                  <c:v>106.44209010491601</c:v>
                </c:pt>
                <c:pt idx="640">
                  <c:v>106.248714256325</c:v>
                </c:pt>
                <c:pt idx="641">
                  <c:v>106.85455667558099</c:v>
                </c:pt>
                <c:pt idx="642">
                  <c:v>107.487142563258</c:v>
                </c:pt>
                <c:pt idx="643">
                  <c:v>108.140300349722</c:v>
                </c:pt>
                <c:pt idx="644">
                  <c:v>108.32956181855501</c:v>
                </c:pt>
                <c:pt idx="645">
                  <c:v>108.116642666118</c:v>
                </c:pt>
                <c:pt idx="646">
                  <c:v>108.041555235548</c:v>
                </c:pt>
                <c:pt idx="647">
                  <c:v>107.909895083316</c:v>
                </c:pt>
                <c:pt idx="648">
                  <c:v>108.156757868751</c:v>
                </c:pt>
                <c:pt idx="649">
                  <c:v>108.50750874305599</c:v>
                </c:pt>
                <c:pt idx="650">
                  <c:v>108.50750874305599</c:v>
                </c:pt>
                <c:pt idx="651">
                  <c:v>108.415963793458</c:v>
                </c:pt>
                <c:pt idx="652">
                  <c:v>107.821435918535</c:v>
                </c:pt>
                <c:pt idx="653">
                  <c:v>108.084756222999</c:v>
                </c:pt>
                <c:pt idx="654">
                  <c:v>106.81547006788701</c:v>
                </c:pt>
                <c:pt idx="655">
                  <c:v>106.718782143591</c:v>
                </c:pt>
                <c:pt idx="656">
                  <c:v>106.52540629500101</c:v>
                </c:pt>
                <c:pt idx="657">
                  <c:v>106.310429952684</c:v>
                </c:pt>
                <c:pt idx="658">
                  <c:v>106.10676815470001</c:v>
                </c:pt>
                <c:pt idx="659">
                  <c:v>106.312487142563</c:v>
                </c:pt>
                <c:pt idx="660">
                  <c:v>106.10162518000401</c:v>
                </c:pt>
                <c:pt idx="661">
                  <c:v>105.820818761571</c:v>
                </c:pt>
                <c:pt idx="662">
                  <c:v>106.04196667352301</c:v>
                </c:pt>
                <c:pt idx="663">
                  <c:v>105.263320304464</c:v>
                </c:pt>
                <c:pt idx="664">
                  <c:v>105.823904546389</c:v>
                </c:pt>
                <c:pt idx="665">
                  <c:v>105.781732153877</c:v>
                </c:pt>
                <c:pt idx="666">
                  <c:v>105.98950833161901</c:v>
                </c:pt>
                <c:pt idx="667">
                  <c:v>105.909277926352</c:v>
                </c:pt>
                <c:pt idx="668">
                  <c:v>106.245628471507</c:v>
                </c:pt>
                <c:pt idx="669">
                  <c:v>106.039909483645</c:v>
                </c:pt>
                <c:pt idx="670">
                  <c:v>105.81670438181401</c:v>
                </c:pt>
                <c:pt idx="671">
                  <c:v>106.289858053898</c:v>
                </c:pt>
                <c:pt idx="672">
                  <c:v>106.27237193993</c:v>
                </c:pt>
                <c:pt idx="673">
                  <c:v>106.17054104093801</c:v>
                </c:pt>
                <c:pt idx="674">
                  <c:v>106.00185147089</c:v>
                </c:pt>
                <c:pt idx="675">
                  <c:v>105.978193787286</c:v>
                </c:pt>
                <c:pt idx="676">
                  <c:v>106.212713433449</c:v>
                </c:pt>
                <c:pt idx="677">
                  <c:v>107.00884591647799</c:v>
                </c:pt>
                <c:pt idx="678">
                  <c:v>106.70541040937999</c:v>
                </c:pt>
                <c:pt idx="679">
                  <c:v>106.81135568813001</c:v>
                </c:pt>
                <c:pt idx="680">
                  <c:v>106.515120345607</c:v>
                </c:pt>
                <c:pt idx="681">
                  <c:v>106.67763834601899</c:v>
                </c:pt>
                <c:pt idx="682">
                  <c:v>106.48117671260999</c:v>
                </c:pt>
                <c:pt idx="683">
                  <c:v>105.787903723513</c:v>
                </c:pt>
                <c:pt idx="684">
                  <c:v>105.739559761365</c:v>
                </c:pt>
                <c:pt idx="685">
                  <c:v>105.877391483233</c:v>
                </c:pt>
                <c:pt idx="686">
                  <c:v>105.805389837481</c:v>
                </c:pt>
                <c:pt idx="687">
                  <c:v>106.74758280189199</c:v>
                </c:pt>
                <c:pt idx="688">
                  <c:v>107.261880271549</c:v>
                </c:pt>
                <c:pt idx="689">
                  <c:v>107.496399917712</c:v>
                </c:pt>
                <c:pt idx="690">
                  <c:v>107.404854968113</c:v>
                </c:pt>
                <c:pt idx="691">
                  <c:v>107.6033737914</c:v>
                </c:pt>
                <c:pt idx="692">
                  <c:v>107.636288829458</c:v>
                </c:pt>
                <c:pt idx="693">
                  <c:v>107.295823904546</c:v>
                </c:pt>
                <c:pt idx="694">
                  <c:v>107.39251182884099</c:v>
                </c:pt>
                <c:pt idx="695">
                  <c:v>107.12404854968101</c:v>
                </c:pt>
                <c:pt idx="696">
                  <c:v>107.472742234108</c:v>
                </c:pt>
                <c:pt idx="697">
                  <c:v>107.15284920798101</c:v>
                </c:pt>
                <c:pt idx="698">
                  <c:v>107.435712816292</c:v>
                </c:pt>
                <c:pt idx="699">
                  <c:v>107.920181032709</c:v>
                </c:pt>
                <c:pt idx="700">
                  <c:v>107.761777412055</c:v>
                </c:pt>
                <c:pt idx="701">
                  <c:v>107.957210450524</c:v>
                </c:pt>
                <c:pt idx="702">
                  <c:v>107.716519234725</c:v>
                </c:pt>
                <c:pt idx="703">
                  <c:v>108.004525817732</c:v>
                </c:pt>
                <c:pt idx="704">
                  <c:v>107.600288006583</c:v>
                </c:pt>
                <c:pt idx="705">
                  <c:v>107.298909689364</c:v>
                </c:pt>
                <c:pt idx="706">
                  <c:v>107.555029829253</c:v>
                </c:pt>
                <c:pt idx="707">
                  <c:v>107.472742234108</c:v>
                </c:pt>
                <c:pt idx="708">
                  <c:v>108.067270109031</c:v>
                </c:pt>
                <c:pt idx="709">
                  <c:v>108.28327504628599</c:v>
                </c:pt>
                <c:pt idx="710">
                  <c:v>108.57642460399001</c:v>
                </c:pt>
                <c:pt idx="711">
                  <c:v>108.448878831516</c:v>
                </c:pt>
                <c:pt idx="712">
                  <c:v>108.900432009874</c:v>
                </c:pt>
                <c:pt idx="713">
                  <c:v>108.939518617568</c:v>
                </c:pt>
                <c:pt idx="714">
                  <c:v>108.940547212507</c:v>
                </c:pt>
                <c:pt idx="715">
                  <c:v>109.37049989713999</c:v>
                </c:pt>
                <c:pt idx="716">
                  <c:v>109.72433655626401</c:v>
                </c:pt>
                <c:pt idx="717">
                  <c:v>110.024686278543</c:v>
                </c:pt>
                <c:pt idx="718">
                  <c:v>109.444558732771</c:v>
                </c:pt>
                <c:pt idx="719">
                  <c:v>109.449701707467</c:v>
                </c:pt>
                <c:pt idx="720">
                  <c:v>109.510388808887</c:v>
                </c:pt>
                <c:pt idx="721">
                  <c:v>109.28306932729799</c:v>
                </c:pt>
                <c:pt idx="722">
                  <c:v>109.152437770006</c:v>
                </c:pt>
                <c:pt idx="723">
                  <c:v>109.442501542892</c:v>
                </c:pt>
                <c:pt idx="724">
                  <c:v>109.11540835219</c:v>
                </c:pt>
                <c:pt idx="725">
                  <c:v>108.76980045258099</c:v>
                </c:pt>
                <c:pt idx="726">
                  <c:v>109.08146471919299</c:v>
                </c:pt>
                <c:pt idx="727">
                  <c:v>109.47541658095</c:v>
                </c:pt>
                <c:pt idx="728">
                  <c:v>109.871425632585</c:v>
                </c:pt>
                <c:pt idx="729">
                  <c:v>109.785023657683</c:v>
                </c:pt>
                <c:pt idx="730">
                  <c:v>109.03826373174201</c:v>
                </c:pt>
                <c:pt idx="731">
                  <c:v>109.23883974490801</c:v>
                </c:pt>
                <c:pt idx="732">
                  <c:v>109.241925529726</c:v>
                </c:pt>
                <c:pt idx="733">
                  <c:v>109.45484468216399</c:v>
                </c:pt>
                <c:pt idx="734">
                  <c:v>110.046286772269</c:v>
                </c:pt>
                <c:pt idx="735">
                  <c:v>109.50421723925101</c:v>
                </c:pt>
                <c:pt idx="736">
                  <c:v>109.273811972845</c:v>
                </c:pt>
                <c:pt idx="737">
                  <c:v>109.22135363094</c:v>
                </c:pt>
                <c:pt idx="738">
                  <c:v>109.39312898580501</c:v>
                </c:pt>
                <c:pt idx="739">
                  <c:v>109.25838304875499</c:v>
                </c:pt>
                <c:pt idx="740">
                  <c:v>109.649249125694</c:v>
                </c:pt>
                <c:pt idx="741">
                  <c:v>110.43303846945</c:v>
                </c:pt>
                <c:pt idx="742">
                  <c:v>111.16642666118</c:v>
                </c:pt>
                <c:pt idx="743">
                  <c:v>111.61592264966001</c:v>
                </c:pt>
                <c:pt idx="744">
                  <c:v>112.26085167660899</c:v>
                </c:pt>
                <c:pt idx="745">
                  <c:v>111.808269903312</c:v>
                </c:pt>
                <c:pt idx="746">
                  <c:v>112.53034355070901</c:v>
                </c:pt>
                <c:pt idx="747">
                  <c:v>112.34931084138999</c:v>
                </c:pt>
                <c:pt idx="748">
                  <c:v>112.396626208599</c:v>
                </c:pt>
                <c:pt idx="749">
                  <c:v>112.687718576424</c:v>
                </c:pt>
                <c:pt idx="750">
                  <c:v>112.789549475416</c:v>
                </c:pt>
                <c:pt idx="751">
                  <c:v>112.898580538983</c:v>
                </c:pt>
                <c:pt idx="752">
                  <c:v>113.807858465336</c:v>
                </c:pt>
                <c:pt idx="753">
                  <c:v>114.518617568401</c:v>
                </c:pt>
                <c:pt idx="754">
                  <c:v>113.94980456696101</c:v>
                </c:pt>
                <c:pt idx="755">
                  <c:v>113.96626208599</c:v>
                </c:pt>
                <c:pt idx="756">
                  <c:v>114.741822670232</c:v>
                </c:pt>
                <c:pt idx="757">
                  <c:v>114.61221970787901</c:v>
                </c:pt>
                <c:pt idx="758">
                  <c:v>114.989714050606</c:v>
                </c:pt>
                <c:pt idx="759">
                  <c:v>114.513474593704</c:v>
                </c:pt>
                <c:pt idx="760">
                  <c:v>113.852088047726</c:v>
                </c:pt>
                <c:pt idx="761">
                  <c:v>113.821230199547</c:v>
                </c:pt>
                <c:pt idx="762">
                  <c:v>114.107179592676</c:v>
                </c:pt>
                <c:pt idx="763">
                  <c:v>113.783172186792</c:v>
                </c:pt>
                <c:pt idx="764">
                  <c:v>113.317218679284</c:v>
                </c:pt>
                <c:pt idx="765">
                  <c:v>113.603168072413</c:v>
                </c:pt>
                <c:pt idx="766">
                  <c:v>113.477679489816</c:v>
                </c:pt>
                <c:pt idx="767">
                  <c:v>113.07755605842399</c:v>
                </c:pt>
                <c:pt idx="768">
                  <c:v>112.964410615099</c:v>
                </c:pt>
                <c:pt idx="769">
                  <c:v>112.898580538983</c:v>
                </c:pt>
                <c:pt idx="770">
                  <c:v>112.821435918535</c:v>
                </c:pt>
                <c:pt idx="771">
                  <c:v>112.624974285126</c:v>
                </c:pt>
                <c:pt idx="772">
                  <c:v>113.509565932935</c:v>
                </c:pt>
                <c:pt idx="773">
                  <c:v>114.14215182061299</c:v>
                </c:pt>
                <c:pt idx="774">
                  <c:v>114.54330384694499</c:v>
                </c:pt>
                <c:pt idx="775">
                  <c:v>113.808887060275</c:v>
                </c:pt>
                <c:pt idx="776">
                  <c:v>113.912775149146</c:v>
                </c:pt>
                <c:pt idx="777">
                  <c:v>114.253240074058</c:v>
                </c:pt>
                <c:pt idx="778">
                  <c:v>114.611191112939</c:v>
                </c:pt>
                <c:pt idx="779">
                  <c:v>113.999177124048</c:v>
                </c:pt>
                <c:pt idx="780">
                  <c:v>114.03517794692399</c:v>
                </c:pt>
                <c:pt idx="781">
                  <c:v>114.246039909483</c:v>
                </c:pt>
                <c:pt idx="782">
                  <c:v>113.763628882945</c:v>
                </c:pt>
                <c:pt idx="783">
                  <c:v>112.806006994445</c:v>
                </c:pt>
                <c:pt idx="784">
                  <c:v>113.96831927586901</c:v>
                </c:pt>
                <c:pt idx="785">
                  <c:v>114.25941164369399</c:v>
                </c:pt>
                <c:pt idx="786">
                  <c:v>114.090722073647</c:v>
                </c:pt>
                <c:pt idx="787">
                  <c:v>114.34889940341399</c:v>
                </c:pt>
                <c:pt idx="788">
                  <c:v>113.74922855379501</c:v>
                </c:pt>
                <c:pt idx="789">
                  <c:v>114.134951656037</c:v>
                </c:pt>
                <c:pt idx="790">
                  <c:v>113.650483439621</c:v>
                </c:pt>
                <c:pt idx="791">
                  <c:v>113.988891174655</c:v>
                </c:pt>
                <c:pt idx="792">
                  <c:v>114.938284303641</c:v>
                </c:pt>
                <c:pt idx="793">
                  <c:v>115.641843242131</c:v>
                </c:pt>
                <c:pt idx="794">
                  <c:v>115.274634848796</c:v>
                </c:pt>
                <c:pt idx="795">
                  <c:v>115.390866076938</c:v>
                </c:pt>
                <c:pt idx="796">
                  <c:v>114.960913392306</c:v>
                </c:pt>
                <c:pt idx="797">
                  <c:v>114.473359391071</c:v>
                </c:pt>
                <c:pt idx="798">
                  <c:v>113.773914832339</c:v>
                </c:pt>
                <c:pt idx="799">
                  <c:v>113.895289035177</c:v>
                </c:pt>
                <c:pt idx="800">
                  <c:v>113.48282246451301</c:v>
                </c:pt>
                <c:pt idx="801">
                  <c:v>113.400534869368</c:v>
                </c:pt>
                <c:pt idx="802">
                  <c:v>113.419049578276</c:v>
                </c:pt>
                <c:pt idx="803">
                  <c:v>113.495165603785</c:v>
                </c:pt>
                <c:pt idx="804">
                  <c:v>112.895494754165</c:v>
                </c:pt>
                <c:pt idx="805">
                  <c:v>112.890351779469</c:v>
                </c:pt>
                <c:pt idx="806">
                  <c:v>112.36885414523699</c:v>
                </c:pt>
                <c:pt idx="807">
                  <c:v>112.10244805595499</c:v>
                </c:pt>
                <c:pt idx="808">
                  <c:v>112.204278954947</c:v>
                </c:pt>
                <c:pt idx="809">
                  <c:v>112.728862373997</c:v>
                </c:pt>
                <c:pt idx="810">
                  <c:v>112.77309195638701</c:v>
                </c:pt>
                <c:pt idx="811">
                  <c:v>113.04052664060799</c:v>
                </c:pt>
                <c:pt idx="812">
                  <c:v>113.31001851470801</c:v>
                </c:pt>
                <c:pt idx="813">
                  <c:v>113.044641020366</c:v>
                </c:pt>
                <c:pt idx="814">
                  <c:v>113.384077350339</c:v>
                </c:pt>
                <c:pt idx="815">
                  <c:v>113.356305286977</c:v>
                </c:pt>
                <c:pt idx="816">
                  <c:v>113.485908249331</c:v>
                </c:pt>
                <c:pt idx="817">
                  <c:v>113.450936021394</c:v>
                </c:pt>
                <c:pt idx="818">
                  <c:v>113.421106768154</c:v>
                </c:pt>
                <c:pt idx="819">
                  <c:v>113.50133717342101</c:v>
                </c:pt>
                <c:pt idx="820">
                  <c:v>113.513680312692</c:v>
                </c:pt>
                <c:pt idx="821">
                  <c:v>112.763834601933</c:v>
                </c:pt>
                <c:pt idx="822">
                  <c:v>112.801892614688</c:v>
                </c:pt>
                <c:pt idx="823">
                  <c:v>112.911952273194</c:v>
                </c:pt>
                <c:pt idx="824">
                  <c:v>112.89960913392299</c:v>
                </c:pt>
                <c:pt idx="825">
                  <c:v>112.755605842419</c:v>
                </c:pt>
                <c:pt idx="826">
                  <c:v>112.03970376465701</c:v>
                </c:pt>
                <c:pt idx="827">
                  <c:v>112.03661797983899</c:v>
                </c:pt>
                <c:pt idx="828">
                  <c:v>111.715696358773</c:v>
                </c:pt>
                <c:pt idx="829">
                  <c:v>112.090104916683</c:v>
                </c:pt>
                <c:pt idx="830">
                  <c:v>112.03764657477799</c:v>
                </c:pt>
                <c:pt idx="831">
                  <c:v>112.069533017897</c:v>
                </c:pt>
                <c:pt idx="832">
                  <c:v>112.051018308989</c:v>
                </c:pt>
                <c:pt idx="833">
                  <c:v>111.973873688541</c:v>
                </c:pt>
                <c:pt idx="834">
                  <c:v>111.85867105533799</c:v>
                </c:pt>
                <c:pt idx="835">
                  <c:v>111.711581979016</c:v>
                </c:pt>
                <c:pt idx="836">
                  <c:v>112.107591030652</c:v>
                </c:pt>
                <c:pt idx="837">
                  <c:v>112.466570664472</c:v>
                </c:pt>
                <c:pt idx="838">
                  <c:v>112.107591030652</c:v>
                </c:pt>
                <c:pt idx="839">
                  <c:v>111.84118494137</c:v>
                </c:pt>
                <c:pt idx="840">
                  <c:v>111.655009257354</c:v>
                </c:pt>
                <c:pt idx="841">
                  <c:v>111.77124048549599</c:v>
                </c:pt>
                <c:pt idx="842">
                  <c:v>111.743468422135</c:v>
                </c:pt>
                <c:pt idx="843">
                  <c:v>111.412260851676</c:v>
                </c:pt>
                <c:pt idx="844">
                  <c:v>111.693067270109</c:v>
                </c:pt>
                <c:pt idx="845">
                  <c:v>112.09524789138</c:v>
                </c:pt>
                <c:pt idx="846">
                  <c:v>112.28759514503101</c:v>
                </c:pt>
                <c:pt idx="847">
                  <c:v>112.608516766097</c:v>
                </c:pt>
                <c:pt idx="848">
                  <c:v>112.54577247479899</c:v>
                </c:pt>
                <c:pt idx="849">
                  <c:v>112.43262703147499</c:v>
                </c:pt>
                <c:pt idx="850">
                  <c:v>112.19913598025001</c:v>
                </c:pt>
                <c:pt idx="851">
                  <c:v>112.24542275252</c:v>
                </c:pt>
                <c:pt idx="852">
                  <c:v>111.828841802098</c:v>
                </c:pt>
                <c:pt idx="853">
                  <c:v>111.530549269697</c:v>
                </c:pt>
                <c:pt idx="854">
                  <c:v>111.77124048549599</c:v>
                </c:pt>
                <c:pt idx="855">
                  <c:v>111.641637523143</c:v>
                </c:pt>
                <c:pt idx="856">
                  <c:v>111.668380991565</c:v>
                </c:pt>
                <c:pt idx="857">
                  <c:v>111.764040320921</c:v>
                </c:pt>
                <c:pt idx="858">
                  <c:v>111.34848796543901</c:v>
                </c:pt>
                <c:pt idx="859">
                  <c:v>110.776589179181</c:v>
                </c:pt>
                <c:pt idx="860">
                  <c:v>110.455667558115</c:v>
                </c:pt>
                <c:pt idx="861">
                  <c:v>110.43303846945</c:v>
                </c:pt>
                <c:pt idx="862">
                  <c:v>110.30549269697499</c:v>
                </c:pt>
                <c:pt idx="863">
                  <c:v>110.23554824110199</c:v>
                </c:pt>
                <c:pt idx="864">
                  <c:v>109.786052252622</c:v>
                </c:pt>
                <c:pt idx="865">
                  <c:v>109.707879037235</c:v>
                </c:pt>
                <c:pt idx="866">
                  <c:v>109.56696153054899</c:v>
                </c:pt>
                <c:pt idx="867">
                  <c:v>109.68730713844801</c:v>
                </c:pt>
                <c:pt idx="868">
                  <c:v>109.466159226496</c:v>
                </c:pt>
                <c:pt idx="869">
                  <c:v>109.402386340259</c:v>
                </c:pt>
                <c:pt idx="870">
                  <c:v>109.72536515120299</c:v>
                </c:pt>
                <c:pt idx="871">
                  <c:v>109.766508948775</c:v>
                </c:pt>
                <c:pt idx="872">
                  <c:v>109.602962353425</c:v>
                </c:pt>
                <c:pt idx="873">
                  <c:v>109.648220530754</c:v>
                </c:pt>
                <c:pt idx="874">
                  <c:v>110.221147911952</c:v>
                </c:pt>
                <c:pt idx="875">
                  <c:v>110.267434684221</c:v>
                </c:pt>
                <c:pt idx="876">
                  <c:v>110.601728039498</c:v>
                </c:pt>
                <c:pt idx="877">
                  <c:v>110.72515943221499</c:v>
                </c:pt>
                <c:pt idx="878">
                  <c:v>110.637728862373</c:v>
                </c:pt>
                <c:pt idx="879">
                  <c:v>110.444353013783</c:v>
                </c:pt>
                <c:pt idx="880">
                  <c:v>110.453610368236</c:v>
                </c:pt>
                <c:pt idx="881">
                  <c:v>110.54721250771399</c:v>
                </c:pt>
                <c:pt idx="882">
                  <c:v>110.50092573544499</c:v>
                </c:pt>
                <c:pt idx="883">
                  <c:v>110.490639786052</c:v>
                </c:pt>
                <c:pt idx="884">
                  <c:v>111.089282040732</c:v>
                </c:pt>
                <c:pt idx="885">
                  <c:v>111.111911129397</c:v>
                </c:pt>
                <c:pt idx="886">
                  <c:v>111.557292738119</c:v>
                </c:pt>
                <c:pt idx="887">
                  <c:v>112.17033532195001</c:v>
                </c:pt>
                <c:pt idx="888">
                  <c:v>111.90598642254599</c:v>
                </c:pt>
                <c:pt idx="889">
                  <c:v>112.248508537337</c:v>
                </c:pt>
                <c:pt idx="890">
                  <c:v>112.25673729685199</c:v>
                </c:pt>
                <c:pt idx="891">
                  <c:v>112.790578070355</c:v>
                </c:pt>
                <c:pt idx="892">
                  <c:v>112.448055955564</c:v>
                </c:pt>
                <c:pt idx="893">
                  <c:v>112.316395803332</c:v>
                </c:pt>
                <c:pt idx="894">
                  <c:v>112.914009463073</c:v>
                </c:pt>
                <c:pt idx="895">
                  <c:v>112.555029829253</c:v>
                </c:pt>
                <c:pt idx="896">
                  <c:v>112.5745731331</c:v>
                </c:pt>
                <c:pt idx="897">
                  <c:v>112.405883563052</c:v>
                </c:pt>
                <c:pt idx="898">
                  <c:v>112.205307549886</c:v>
                </c:pt>
                <c:pt idx="899">
                  <c:v>112.182678461221</c:v>
                </c:pt>
                <c:pt idx="900">
                  <c:v>112.002674346842</c:v>
                </c:pt>
                <c:pt idx="901">
                  <c:v>112.403826373174</c:v>
                </c:pt>
                <c:pt idx="902">
                  <c:v>112.52622917095201</c:v>
                </c:pt>
                <c:pt idx="903">
                  <c:v>112.623945690187</c:v>
                </c:pt>
                <c:pt idx="904">
                  <c:v>112.631145854762</c:v>
                </c:pt>
                <c:pt idx="905">
                  <c:v>112.842007817321</c:v>
                </c:pt>
                <c:pt idx="906">
                  <c:v>112.635260234519</c:v>
                </c:pt>
                <c:pt idx="907">
                  <c:v>112.051018308989</c:v>
                </c:pt>
                <c:pt idx="908">
                  <c:v>111.643694713022</c:v>
                </c:pt>
                <c:pt idx="909">
                  <c:v>111.674552561201</c:v>
                </c:pt>
                <c:pt idx="910">
                  <c:v>111.775354865254</c:v>
                </c:pt>
                <c:pt idx="911">
                  <c:v>112.378111499691</c:v>
                </c:pt>
                <c:pt idx="912">
                  <c:v>111.926558321333</c:v>
                </c:pt>
                <c:pt idx="913">
                  <c:v>111.500720016457</c:v>
                </c:pt>
                <c:pt idx="914">
                  <c:v>111.964616334087</c:v>
                </c:pt>
                <c:pt idx="915">
                  <c:v>112.471713639168</c:v>
                </c:pt>
                <c:pt idx="916">
                  <c:v>113.25550298292499</c:v>
                </c:pt>
                <c:pt idx="917">
                  <c:v>112.832750462867</c:v>
                </c:pt>
                <c:pt idx="918">
                  <c:v>113.43653569224401</c:v>
                </c:pt>
                <c:pt idx="919">
                  <c:v>113.895289035177</c:v>
                </c:pt>
                <c:pt idx="920">
                  <c:v>113.737914009463</c:v>
                </c:pt>
                <c:pt idx="921">
                  <c:v>113.425221147911</c:v>
                </c:pt>
                <c:pt idx="922">
                  <c:v>112.606459576218</c:v>
                </c:pt>
                <c:pt idx="923">
                  <c:v>112.608516766097</c:v>
                </c:pt>
                <c:pt idx="924">
                  <c:v>112.64966056367</c:v>
                </c:pt>
                <c:pt idx="925">
                  <c:v>113.21333059041299</c:v>
                </c:pt>
                <c:pt idx="926">
                  <c:v>113.665912363711</c:v>
                </c:pt>
                <c:pt idx="927">
                  <c:v>114.138037440855</c:v>
                </c:pt>
                <c:pt idx="928">
                  <c:v>114.32318452993201</c:v>
                </c:pt>
                <c:pt idx="929">
                  <c:v>114.688335733388</c:v>
                </c:pt>
                <c:pt idx="930">
                  <c:v>114.645134745937</c:v>
                </c:pt>
                <c:pt idx="931">
                  <c:v>114.989714050606</c:v>
                </c:pt>
                <c:pt idx="932">
                  <c:v>115.040115202633</c:v>
                </c:pt>
                <c:pt idx="933">
                  <c:v>114.863196873071</c:v>
                </c:pt>
                <c:pt idx="934">
                  <c:v>115.808475622299</c:v>
                </c:pt>
                <c:pt idx="935">
                  <c:v>115.082287595145</c:v>
                </c:pt>
                <c:pt idx="936">
                  <c:v>115.017486113968</c:v>
                </c:pt>
                <c:pt idx="937">
                  <c:v>115.101830898991</c:v>
                </c:pt>
                <c:pt idx="938">
                  <c:v>114.541246657066</c:v>
                </c:pt>
                <c:pt idx="939">
                  <c:v>115.049372557087</c:v>
                </c:pt>
                <c:pt idx="940">
                  <c:v>115.218062127134</c:v>
                </c:pt>
                <c:pt idx="941">
                  <c:v>115.545155317835</c:v>
                </c:pt>
                <c:pt idx="942">
                  <c:v>116.228142357539</c:v>
                </c:pt>
                <c:pt idx="943">
                  <c:v>115.856819584447</c:v>
                </c:pt>
                <c:pt idx="944">
                  <c:v>115.741616951244</c:v>
                </c:pt>
                <c:pt idx="945">
                  <c:v>115.99567990125399</c:v>
                </c:pt>
                <c:pt idx="946">
                  <c:v>115.474182267023</c:v>
                </c:pt>
                <c:pt idx="947">
                  <c:v>115.290063772886</c:v>
                </c:pt>
                <c:pt idx="948">
                  <c:v>115.722073647397</c:v>
                </c:pt>
                <c:pt idx="949">
                  <c:v>115.39189467187801</c:v>
                </c:pt>
                <c:pt idx="950">
                  <c:v>115.649043406706</c:v>
                </c:pt>
                <c:pt idx="951">
                  <c:v>115.003085784817</c:v>
                </c:pt>
                <c:pt idx="952">
                  <c:v>114.561818555852</c:v>
                </c:pt>
                <c:pt idx="953">
                  <c:v>115.105945278749</c:v>
                </c:pt>
                <c:pt idx="954">
                  <c:v>116.04093807858401</c:v>
                </c:pt>
                <c:pt idx="955">
                  <c:v>116.375231433861</c:v>
                </c:pt>
                <c:pt idx="956">
                  <c:v>117.228965233491</c:v>
                </c:pt>
                <c:pt idx="957">
                  <c:v>117.277309195638</c:v>
                </c:pt>
                <c:pt idx="958">
                  <c:v>117.562229993828</c:v>
                </c:pt>
                <c:pt idx="959">
                  <c:v>116.824727422341</c:v>
                </c:pt>
                <c:pt idx="960">
                  <c:v>116.50380580127501</c:v>
                </c:pt>
                <c:pt idx="961">
                  <c:v>116.55009257354401</c:v>
                </c:pt>
                <c:pt idx="962">
                  <c:v>116.16745525611999</c:v>
                </c:pt>
                <c:pt idx="963">
                  <c:v>116.709524789138</c:v>
                </c:pt>
                <c:pt idx="964">
                  <c:v>116.276486319687</c:v>
                </c:pt>
                <c:pt idx="965">
                  <c:v>116.347459370499</c:v>
                </c:pt>
                <c:pt idx="966">
                  <c:v>116.356716724953</c:v>
                </c:pt>
                <c:pt idx="967">
                  <c:v>116.667352396626</c:v>
                </c:pt>
                <c:pt idx="968">
                  <c:v>116.23328533223599</c:v>
                </c:pt>
                <c:pt idx="969">
                  <c:v>115.50298292532401</c:v>
                </c:pt>
                <c:pt idx="970">
                  <c:v>115.92984982513801</c:v>
                </c:pt>
                <c:pt idx="971">
                  <c:v>115.82287595145</c:v>
                </c:pt>
                <c:pt idx="972">
                  <c:v>115.609956799012</c:v>
                </c:pt>
                <c:pt idx="973">
                  <c:v>116.78872659946499</c:v>
                </c:pt>
                <c:pt idx="974">
                  <c:v>117.369882740176</c:v>
                </c:pt>
                <c:pt idx="975">
                  <c:v>116.81238428306899</c:v>
                </c:pt>
                <c:pt idx="976">
                  <c:v>117.221765068915</c:v>
                </c:pt>
                <c:pt idx="977">
                  <c:v>116.81135568813001</c:v>
                </c:pt>
                <c:pt idx="978">
                  <c:v>117.007817321538</c:v>
                </c:pt>
                <c:pt idx="979">
                  <c:v>117.510800246862</c:v>
                </c:pt>
                <c:pt idx="980">
                  <c:v>117.86155112116801</c:v>
                </c:pt>
                <c:pt idx="981">
                  <c:v>117.511828841802</c:v>
                </c:pt>
                <c:pt idx="982">
                  <c:v>118.004525817732</c:v>
                </c:pt>
                <c:pt idx="983">
                  <c:v>118.650483439621</c:v>
                </c:pt>
                <c:pt idx="984">
                  <c:v>118.473565110059</c:v>
                </c:pt>
                <c:pt idx="985">
                  <c:v>119.563875745731</c:v>
                </c:pt>
                <c:pt idx="986">
                  <c:v>119.606048138243</c:v>
                </c:pt>
                <c:pt idx="987">
                  <c:v>119.77576630322901</c:v>
                </c:pt>
                <c:pt idx="988">
                  <c:v>119.39004320098699</c:v>
                </c:pt>
                <c:pt idx="989">
                  <c:v>119.466159226496</c:v>
                </c:pt>
                <c:pt idx="990">
                  <c:v>119.72433655626401</c:v>
                </c:pt>
                <c:pt idx="991">
                  <c:v>119.607076733182</c:v>
                </c:pt>
                <c:pt idx="992">
                  <c:v>119.47541658095</c:v>
                </c:pt>
                <c:pt idx="993">
                  <c:v>119.56439004320001</c:v>
                </c:pt>
                <c:pt idx="994">
                  <c:v>119.422958239045</c:v>
                </c:pt>
                <c:pt idx="995">
                  <c:v>119.665706644723</c:v>
                </c:pt>
                <c:pt idx="996">
                  <c:v>119.364328327504</c:v>
                </c:pt>
                <c:pt idx="997">
                  <c:v>119.118494137008</c:v>
                </c:pt>
                <c:pt idx="998">
                  <c:v>119.503702941781</c:v>
                </c:pt>
                <c:pt idx="999">
                  <c:v>120.556469862168</c:v>
                </c:pt>
                <c:pt idx="1000">
                  <c:v>121.27957210450499</c:v>
                </c:pt>
                <c:pt idx="1001">
                  <c:v>121.371117054104</c:v>
                </c:pt>
                <c:pt idx="1002">
                  <c:v>122.03661797983899</c:v>
                </c:pt>
                <c:pt idx="1003">
                  <c:v>121.534663649454</c:v>
                </c:pt>
                <c:pt idx="1004">
                  <c:v>122.10244805595499</c:v>
                </c:pt>
                <c:pt idx="1005">
                  <c:v>122.728862373997</c:v>
                </c:pt>
                <c:pt idx="1006">
                  <c:v>122.72783377905699</c:v>
                </c:pt>
                <c:pt idx="1007">
                  <c:v>122.83892203250301</c:v>
                </c:pt>
                <c:pt idx="1008">
                  <c:v>122.578687512857</c:v>
                </c:pt>
                <c:pt idx="1009">
                  <c:v>123.16910100802301</c:v>
                </c:pt>
                <c:pt idx="1010">
                  <c:v>123.088870602756</c:v>
                </c:pt>
                <c:pt idx="1011">
                  <c:v>124.224439415758</c:v>
                </c:pt>
                <c:pt idx="1012">
                  <c:v>127.12096276486299</c:v>
                </c:pt>
                <c:pt idx="1013">
                  <c:v>127.12096276486299</c:v>
                </c:pt>
                <c:pt idx="1014">
                  <c:v>127.486113968319</c:v>
                </c:pt>
                <c:pt idx="1015">
                  <c:v>127.808064184324</c:v>
                </c:pt>
                <c:pt idx="1016">
                  <c:v>127.536515120345</c:v>
                </c:pt>
                <c:pt idx="1017">
                  <c:v>128.053898374819</c:v>
                </c:pt>
                <c:pt idx="1018">
                  <c:v>130.05040115202601</c:v>
                </c:pt>
                <c:pt idx="1019">
                  <c:v>130.538983748199</c:v>
                </c:pt>
                <c:pt idx="1020">
                  <c:v>129.76033737914</c:v>
                </c:pt>
                <c:pt idx="1021">
                  <c:v>127.911952273194</c:v>
                </c:pt>
                <c:pt idx="1022">
                  <c:v>129.022834807652</c:v>
                </c:pt>
                <c:pt idx="1023">
                  <c:v>127.866694095865</c:v>
                </c:pt>
                <c:pt idx="1024">
                  <c:v>128.71528492079801</c:v>
                </c:pt>
                <c:pt idx="1025">
                  <c:v>128.00555441267201</c:v>
                </c:pt>
                <c:pt idx="1026">
                  <c:v>128.755400123431</c:v>
                </c:pt>
                <c:pt idx="1027">
                  <c:v>129.83645340464901</c:v>
                </c:pt>
                <c:pt idx="1028">
                  <c:v>128.38099156552099</c:v>
                </c:pt>
                <c:pt idx="1029">
                  <c:v>128.026126311458</c:v>
                </c:pt>
                <c:pt idx="1030">
                  <c:v>128.246245628471</c:v>
                </c:pt>
                <c:pt idx="1031">
                  <c:v>127.688747171363</c:v>
                </c:pt>
                <c:pt idx="1032">
                  <c:v>128.019954741822</c:v>
                </c:pt>
                <c:pt idx="1033">
                  <c:v>128.69677021189</c:v>
                </c:pt>
                <c:pt idx="1034">
                  <c:v>128.755400123431</c:v>
                </c:pt>
                <c:pt idx="1035">
                  <c:v>129.27175478296601</c:v>
                </c:pt>
                <c:pt idx="1036">
                  <c:v>129.510388808887</c:v>
                </c:pt>
                <c:pt idx="1037">
                  <c:v>127.92635260234501</c:v>
                </c:pt>
                <c:pt idx="1038">
                  <c:v>128.38510594527801</c:v>
                </c:pt>
                <c:pt idx="1039">
                  <c:v>128.70191318658701</c:v>
                </c:pt>
                <c:pt idx="1040">
                  <c:v>129.033120757045</c:v>
                </c:pt>
                <c:pt idx="1041">
                  <c:v>128.163958033326</c:v>
                </c:pt>
                <c:pt idx="1042">
                  <c:v>127.871837070561</c:v>
                </c:pt>
                <c:pt idx="1043">
                  <c:v>128.44373585681899</c:v>
                </c:pt>
                <c:pt idx="1044">
                  <c:v>129.55461839127699</c:v>
                </c:pt>
                <c:pt idx="1045">
                  <c:v>129.534046492491</c:v>
                </c:pt>
                <c:pt idx="1046">
                  <c:v>130.28080641843201</c:v>
                </c:pt>
                <c:pt idx="1047">
                  <c:v>131.24254268668901</c:v>
                </c:pt>
                <c:pt idx="1048">
                  <c:v>130.57498457107499</c:v>
                </c:pt>
                <c:pt idx="1049">
                  <c:v>131.53260645957599</c:v>
                </c:pt>
                <c:pt idx="1050">
                  <c:v>131.27340053486901</c:v>
                </c:pt>
                <c:pt idx="1051">
                  <c:v>131.380374408557</c:v>
                </c:pt>
                <c:pt idx="1052">
                  <c:v>131.276486319687</c:v>
                </c:pt>
                <c:pt idx="1053">
                  <c:v>131.11191112939699</c:v>
                </c:pt>
                <c:pt idx="1054">
                  <c:v>129.31289858053799</c:v>
                </c:pt>
                <c:pt idx="1055">
                  <c:v>128.688541452376</c:v>
                </c:pt>
                <c:pt idx="1056">
                  <c:v>128.578481793869</c:v>
                </c:pt>
                <c:pt idx="1057">
                  <c:v>128.86648837687699</c:v>
                </c:pt>
                <c:pt idx="1058">
                  <c:v>128.29458959061901</c:v>
                </c:pt>
                <c:pt idx="1059">
                  <c:v>129.361242542686</c:v>
                </c:pt>
                <c:pt idx="1060">
                  <c:v>130.61818555852699</c:v>
                </c:pt>
                <c:pt idx="1061">
                  <c:v>130.241719810738</c:v>
                </c:pt>
                <c:pt idx="1062">
                  <c:v>129.73770829047501</c:v>
                </c:pt>
                <c:pt idx="1063">
                  <c:v>129.46307344167801</c:v>
                </c:pt>
                <c:pt idx="1064">
                  <c:v>128.11561407117799</c:v>
                </c:pt>
                <c:pt idx="1065">
                  <c:v>128.12178564081401</c:v>
                </c:pt>
                <c:pt idx="1066">
                  <c:v>128.47253651512</c:v>
                </c:pt>
                <c:pt idx="1067">
                  <c:v>128.889117465542</c:v>
                </c:pt>
                <c:pt idx="1068">
                  <c:v>129.473359391071</c:v>
                </c:pt>
                <c:pt idx="1069">
                  <c:v>129.47850236576801</c:v>
                </c:pt>
                <c:pt idx="1070">
                  <c:v>129.57621888500299</c:v>
                </c:pt>
                <c:pt idx="1071">
                  <c:v>128.30281835013301</c:v>
                </c:pt>
                <c:pt idx="1072">
                  <c:v>127.427484056778</c:v>
                </c:pt>
                <c:pt idx="1073">
                  <c:v>125.65727216622</c:v>
                </c:pt>
                <c:pt idx="1074">
                  <c:v>125.92573544538099</c:v>
                </c:pt>
                <c:pt idx="1075">
                  <c:v>125.578070355893</c:v>
                </c:pt>
                <c:pt idx="1076">
                  <c:v>126.133511623122</c:v>
                </c:pt>
                <c:pt idx="1077">
                  <c:v>125.965850648014</c:v>
                </c:pt>
                <c:pt idx="1078">
                  <c:v>124.870397037646</c:v>
                </c:pt>
                <c:pt idx="1079">
                  <c:v>125.16868957004699</c:v>
                </c:pt>
                <c:pt idx="1080">
                  <c:v>124.50627442912899</c:v>
                </c:pt>
                <c:pt idx="1081">
                  <c:v>123.839744908455</c:v>
                </c:pt>
                <c:pt idx="1082">
                  <c:v>123.03949804566901</c:v>
                </c:pt>
                <c:pt idx="1083">
                  <c:v>124.561818555852</c:v>
                </c:pt>
                <c:pt idx="1084">
                  <c:v>125.197490228348</c:v>
                </c:pt>
                <c:pt idx="1085">
                  <c:v>124.57519029006301</c:v>
                </c:pt>
                <c:pt idx="1086">
                  <c:v>123.74202838922</c:v>
                </c:pt>
                <c:pt idx="1087">
                  <c:v>123.224645134745</c:v>
                </c:pt>
                <c:pt idx="1088">
                  <c:v>124.913598025097</c:v>
                </c:pt>
                <c:pt idx="1089">
                  <c:v>124.41370088459099</c:v>
                </c:pt>
                <c:pt idx="1090">
                  <c:v>124.405472125077</c:v>
                </c:pt>
                <c:pt idx="1091">
                  <c:v>123.43242131248699</c:v>
                </c:pt>
                <c:pt idx="1092">
                  <c:v>123.076527463484</c:v>
                </c:pt>
                <c:pt idx="1093">
                  <c:v>123.323390248919</c:v>
                </c:pt>
                <c:pt idx="1094">
                  <c:v>123.619625591442</c:v>
                </c:pt>
                <c:pt idx="1095">
                  <c:v>125.001028594939</c:v>
                </c:pt>
                <c:pt idx="1096">
                  <c:v>125.898991976959</c:v>
                </c:pt>
                <c:pt idx="1097">
                  <c:v>125.650072001645</c:v>
                </c:pt>
                <c:pt idx="1098">
                  <c:v>125.521497634231</c:v>
                </c:pt>
                <c:pt idx="1099">
                  <c:v>126.35054515531699</c:v>
                </c:pt>
                <c:pt idx="1100">
                  <c:v>126.501748611396</c:v>
                </c:pt>
                <c:pt idx="1101">
                  <c:v>127.79160666529501</c:v>
                </c:pt>
                <c:pt idx="1102">
                  <c:v>128.336761983131</c:v>
                </c:pt>
                <c:pt idx="1103">
                  <c:v>128.55379551532599</c:v>
                </c:pt>
                <c:pt idx="1104">
                  <c:v>128.580538983748</c:v>
                </c:pt>
                <c:pt idx="1105">
                  <c:v>129.17095247891299</c:v>
                </c:pt>
                <c:pt idx="1106">
                  <c:v>128.07858465336301</c:v>
                </c:pt>
                <c:pt idx="1107">
                  <c:v>127.856408146471</c:v>
                </c:pt>
                <c:pt idx="1108">
                  <c:v>128.354248097099</c:v>
                </c:pt>
                <c:pt idx="1109">
                  <c:v>128.22155934992699</c:v>
                </c:pt>
                <c:pt idx="1110">
                  <c:v>127.921209627648</c:v>
                </c:pt>
                <c:pt idx="1111">
                  <c:v>126.68586710553301</c:v>
                </c:pt>
                <c:pt idx="1112">
                  <c:v>126.075910306521</c:v>
                </c:pt>
                <c:pt idx="1113">
                  <c:v>126.564492902694</c:v>
                </c:pt>
                <c:pt idx="1114">
                  <c:v>126.599465130631</c:v>
                </c:pt>
                <c:pt idx="1115">
                  <c:v>126.90598642254599</c:v>
                </c:pt>
                <c:pt idx="1116">
                  <c:v>126.778440650072</c:v>
                </c:pt>
                <c:pt idx="1117">
                  <c:v>126.55009257354401</c:v>
                </c:pt>
                <c:pt idx="1118">
                  <c:v>125.364122608516</c:v>
                </c:pt>
                <c:pt idx="1119">
                  <c:v>126.37728862373901</c:v>
                </c:pt>
                <c:pt idx="1120">
                  <c:v>126.374202838922</c:v>
                </c:pt>
                <c:pt idx="1121">
                  <c:v>126.687924295412</c:v>
                </c:pt>
                <c:pt idx="1122">
                  <c:v>127.61057395597599</c:v>
                </c:pt>
                <c:pt idx="1123">
                  <c:v>126.996502777206</c:v>
                </c:pt>
                <c:pt idx="1124">
                  <c:v>127.157992182678</c:v>
                </c:pt>
                <c:pt idx="1125">
                  <c:v>127.36885414523699</c:v>
                </c:pt>
                <c:pt idx="1126">
                  <c:v>128.33984776794799</c:v>
                </c:pt>
                <c:pt idx="1127">
                  <c:v>129.10357951038799</c:v>
                </c:pt>
                <c:pt idx="1128">
                  <c:v>129.27792635260201</c:v>
                </c:pt>
                <c:pt idx="1129">
                  <c:v>129.41472947953</c:v>
                </c:pt>
                <c:pt idx="1130">
                  <c:v>129.95062744291201</c:v>
                </c:pt>
                <c:pt idx="1131">
                  <c:v>131.33203044640999</c:v>
                </c:pt>
                <c:pt idx="1132">
                  <c:v>130.75396009051599</c:v>
                </c:pt>
                <c:pt idx="1133">
                  <c:v>130.92059247068499</c:v>
                </c:pt>
                <c:pt idx="1134">
                  <c:v>131.000822875951</c:v>
                </c:pt>
                <c:pt idx="1135">
                  <c:v>131.20859905369201</c:v>
                </c:pt>
                <c:pt idx="1136">
                  <c:v>131.123225673729</c:v>
                </c:pt>
                <c:pt idx="1137">
                  <c:v>132.86977988068199</c:v>
                </c:pt>
                <c:pt idx="1138">
                  <c:v>133.108413906603</c:v>
                </c:pt>
                <c:pt idx="1139">
                  <c:v>133.608311047109</c:v>
                </c:pt>
                <c:pt idx="1140">
                  <c:v>133.50339436329901</c:v>
                </c:pt>
                <c:pt idx="1141">
                  <c:v>133.30693272989001</c:v>
                </c:pt>
                <c:pt idx="1142">
                  <c:v>134.050606871014</c:v>
                </c:pt>
                <c:pt idx="1143">
                  <c:v>133.73071384488699</c:v>
                </c:pt>
                <c:pt idx="1144">
                  <c:v>134.23575396008999</c:v>
                </c:pt>
                <c:pt idx="1145">
                  <c:v>134.018720427895</c:v>
                </c:pt>
                <c:pt idx="1146">
                  <c:v>133.23287389426</c:v>
                </c:pt>
                <c:pt idx="1147">
                  <c:v>132.597202221765</c:v>
                </c:pt>
                <c:pt idx="1148">
                  <c:v>134.003291503805</c:v>
                </c:pt>
                <c:pt idx="1149">
                  <c:v>133.86134540218001</c:v>
                </c:pt>
                <c:pt idx="1150">
                  <c:v>135.141946101625</c:v>
                </c:pt>
                <c:pt idx="1151">
                  <c:v>134.95577041760899</c:v>
                </c:pt>
                <c:pt idx="1152">
                  <c:v>135.48138243159801</c:v>
                </c:pt>
                <c:pt idx="1153">
                  <c:v>135.446410203661</c:v>
                </c:pt>
                <c:pt idx="1154">
                  <c:v>134.79942398683301</c:v>
                </c:pt>
                <c:pt idx="1155">
                  <c:v>134.34478502365701</c:v>
                </c:pt>
                <c:pt idx="1156">
                  <c:v>135.16971816498599</c:v>
                </c:pt>
                <c:pt idx="1157">
                  <c:v>133.53013783172099</c:v>
                </c:pt>
                <c:pt idx="1158">
                  <c:v>134.402386340259</c:v>
                </c:pt>
                <c:pt idx="1159">
                  <c:v>134.35198518823199</c:v>
                </c:pt>
                <c:pt idx="1160">
                  <c:v>134.74696564492899</c:v>
                </c:pt>
                <c:pt idx="1161">
                  <c:v>134.44250154289199</c:v>
                </c:pt>
                <c:pt idx="1162">
                  <c:v>135.187204278954</c:v>
                </c:pt>
                <c:pt idx="1163">
                  <c:v>134.455873277103</c:v>
                </c:pt>
                <c:pt idx="1164">
                  <c:v>135.42583830487499</c:v>
                </c:pt>
                <c:pt idx="1165">
                  <c:v>136.25180004114301</c:v>
                </c:pt>
                <c:pt idx="1166">
                  <c:v>136.41637523143299</c:v>
                </c:pt>
                <c:pt idx="1167">
                  <c:v>136.69409586504801</c:v>
                </c:pt>
                <c:pt idx="1168">
                  <c:v>135.95865048343899</c:v>
                </c:pt>
                <c:pt idx="1169">
                  <c:v>135.931907015017</c:v>
                </c:pt>
                <c:pt idx="1170">
                  <c:v>136.37728862373899</c:v>
                </c:pt>
                <c:pt idx="1171">
                  <c:v>135.62744291298</c:v>
                </c:pt>
                <c:pt idx="1172">
                  <c:v>136.67558115614</c:v>
                </c:pt>
                <c:pt idx="1173">
                  <c:v>135.67578687512801</c:v>
                </c:pt>
                <c:pt idx="1174">
                  <c:v>136.56655009257301</c:v>
                </c:pt>
                <c:pt idx="1175">
                  <c:v>136.86072824521699</c:v>
                </c:pt>
                <c:pt idx="1176">
                  <c:v>135.79818967290601</c:v>
                </c:pt>
                <c:pt idx="1177">
                  <c:v>136.048138243159</c:v>
                </c:pt>
                <c:pt idx="1178">
                  <c:v>136.17259823081599</c:v>
                </c:pt>
                <c:pt idx="1179">
                  <c:v>136.63340876362801</c:v>
                </c:pt>
                <c:pt idx="1180">
                  <c:v>136.38140300349701</c:v>
                </c:pt>
                <c:pt idx="1181">
                  <c:v>136.39580333264701</c:v>
                </c:pt>
                <c:pt idx="1182">
                  <c:v>135.48138243159801</c:v>
                </c:pt>
                <c:pt idx="1183">
                  <c:v>135.64390043200899</c:v>
                </c:pt>
                <c:pt idx="1184">
                  <c:v>134.933141328944</c:v>
                </c:pt>
                <c:pt idx="1185">
                  <c:v>136.24254268668901</c:v>
                </c:pt>
                <c:pt idx="1186">
                  <c:v>136.54494959884701</c:v>
                </c:pt>
                <c:pt idx="1187">
                  <c:v>136.77021189055699</c:v>
                </c:pt>
                <c:pt idx="1188">
                  <c:v>137.22896523349101</c:v>
                </c:pt>
                <c:pt idx="1189">
                  <c:v>137.025303435507</c:v>
                </c:pt>
                <c:pt idx="1190">
                  <c:v>137.51182884180199</c:v>
                </c:pt>
                <c:pt idx="1191">
                  <c:v>137.94281012137401</c:v>
                </c:pt>
                <c:pt idx="1192">
                  <c:v>137.78954947541601</c:v>
                </c:pt>
                <c:pt idx="1193">
                  <c:v>136.075910306521</c:v>
                </c:pt>
                <c:pt idx="1194">
                  <c:v>135.91956387574501</c:v>
                </c:pt>
                <c:pt idx="1195">
                  <c:v>134.581361859699</c:v>
                </c:pt>
                <c:pt idx="1196">
                  <c:v>134.22135363094</c:v>
                </c:pt>
                <c:pt idx="1197">
                  <c:v>134.102036617979</c:v>
                </c:pt>
                <c:pt idx="1198">
                  <c:v>134.001234313927</c:v>
                </c:pt>
                <c:pt idx="1199">
                  <c:v>133.07447027360601</c:v>
                </c:pt>
                <c:pt idx="1200">
                  <c:v>133.39539189467101</c:v>
                </c:pt>
                <c:pt idx="1201">
                  <c:v>133.46327916066599</c:v>
                </c:pt>
                <c:pt idx="1202">
                  <c:v>133.57539600905099</c:v>
                </c:pt>
                <c:pt idx="1203">
                  <c:v>132.63320304464099</c:v>
                </c:pt>
                <c:pt idx="1204">
                  <c:v>132.99012548858201</c:v>
                </c:pt>
                <c:pt idx="1205">
                  <c:v>133.62682575601701</c:v>
                </c:pt>
                <c:pt idx="1206">
                  <c:v>133.423163958033</c:v>
                </c:pt>
                <c:pt idx="1207">
                  <c:v>134.53918946718699</c:v>
                </c:pt>
                <c:pt idx="1208">
                  <c:v>134.72639374614201</c:v>
                </c:pt>
                <c:pt idx="1209">
                  <c:v>135.41246657066401</c:v>
                </c:pt>
                <c:pt idx="1210">
                  <c:v>135.082287595145</c:v>
                </c:pt>
                <c:pt idx="1211">
                  <c:v>136.32585887677399</c:v>
                </c:pt>
                <c:pt idx="1212">
                  <c:v>135.049372557087</c:v>
                </c:pt>
                <c:pt idx="1213">
                  <c:v>135.42789549475401</c:v>
                </c:pt>
                <c:pt idx="1214">
                  <c:v>134.579304669821</c:v>
                </c:pt>
                <c:pt idx="1215">
                  <c:v>134.681135568813</c:v>
                </c:pt>
                <c:pt idx="1216">
                  <c:v>134.803538366591</c:v>
                </c:pt>
                <c:pt idx="1217">
                  <c:v>135.39086607693801</c:v>
                </c:pt>
                <c:pt idx="1218">
                  <c:v>135.344579304669</c:v>
                </c:pt>
                <c:pt idx="1219">
                  <c:v>136.82061304258301</c:v>
                </c:pt>
                <c:pt idx="1220">
                  <c:v>136.59432215593401</c:v>
                </c:pt>
                <c:pt idx="1221">
                  <c:v>136.43694713022001</c:v>
                </c:pt>
                <c:pt idx="1222">
                  <c:v>136.54700678872601</c:v>
                </c:pt>
                <c:pt idx="1223">
                  <c:v>136.98724542275201</c:v>
                </c:pt>
                <c:pt idx="1224">
                  <c:v>137.19090722073599</c:v>
                </c:pt>
                <c:pt idx="1225">
                  <c:v>137.467599259411</c:v>
                </c:pt>
                <c:pt idx="1226">
                  <c:v>136.940958650483</c:v>
                </c:pt>
                <c:pt idx="1227">
                  <c:v>137.27216622094201</c:v>
                </c:pt>
                <c:pt idx="1228">
                  <c:v>136.38346019337499</c:v>
                </c:pt>
                <c:pt idx="1229">
                  <c:v>137.18576424603901</c:v>
                </c:pt>
                <c:pt idx="1230">
                  <c:v>137.51800041143699</c:v>
                </c:pt>
                <c:pt idx="1231">
                  <c:v>137.04793252417099</c:v>
                </c:pt>
                <c:pt idx="1232">
                  <c:v>136.78255502982901</c:v>
                </c:pt>
                <c:pt idx="1233">
                  <c:v>136.850442295823</c:v>
                </c:pt>
                <c:pt idx="1234">
                  <c:v>137.445998765686</c:v>
                </c:pt>
                <c:pt idx="1235">
                  <c:v>137.094219296441</c:v>
                </c:pt>
                <c:pt idx="1236">
                  <c:v>137.51491462662</c:v>
                </c:pt>
                <c:pt idx="1237">
                  <c:v>137.43262703147499</c:v>
                </c:pt>
                <c:pt idx="1238">
                  <c:v>137.72269080436101</c:v>
                </c:pt>
                <c:pt idx="1239">
                  <c:v>137.35239662620799</c:v>
                </c:pt>
                <c:pt idx="1240">
                  <c:v>139.04546389631699</c:v>
                </c:pt>
                <c:pt idx="1241">
                  <c:v>139.76548035383601</c:v>
                </c:pt>
                <c:pt idx="1242">
                  <c:v>139.626620037029</c:v>
                </c:pt>
                <c:pt idx="1243">
                  <c:v>139.807652746348</c:v>
                </c:pt>
                <c:pt idx="1244">
                  <c:v>140.98230816704299</c:v>
                </c:pt>
                <c:pt idx="1245">
                  <c:v>141.425632585887</c:v>
                </c:pt>
                <c:pt idx="1246">
                  <c:v>141.21785640814599</c:v>
                </c:pt>
                <c:pt idx="1247">
                  <c:v>142.31742439827099</c:v>
                </c:pt>
                <c:pt idx="1248">
                  <c:v>143.37276280600599</c:v>
                </c:pt>
                <c:pt idx="1249">
                  <c:v>142.909895083316</c:v>
                </c:pt>
                <c:pt idx="1250">
                  <c:v>143.89940341493499</c:v>
                </c:pt>
                <c:pt idx="1251">
                  <c:v>143.20304464102</c:v>
                </c:pt>
                <c:pt idx="1252">
                  <c:v>142.627031475005</c:v>
                </c:pt>
                <c:pt idx="1253">
                  <c:v>142.41411232256701</c:v>
                </c:pt>
                <c:pt idx="1254">
                  <c:v>141.97181649866201</c:v>
                </c:pt>
                <c:pt idx="1255">
                  <c:v>142.776177741205</c:v>
                </c:pt>
                <c:pt idx="1256">
                  <c:v>142.562229993828</c:v>
                </c:pt>
                <c:pt idx="1257">
                  <c:v>142.88212301995401</c:v>
                </c:pt>
                <c:pt idx="1258">
                  <c:v>142.715490639786</c:v>
                </c:pt>
                <c:pt idx="1259">
                  <c:v>142.32668175272499</c:v>
                </c:pt>
                <c:pt idx="1260">
                  <c:v>143.79962970582099</c:v>
                </c:pt>
                <c:pt idx="1261">
                  <c:v>144.054721250771</c:v>
                </c:pt>
                <c:pt idx="1262">
                  <c:v>144.848796543921</c:v>
                </c:pt>
                <c:pt idx="1263">
                  <c:v>144.58856202427401</c:v>
                </c:pt>
                <c:pt idx="1264">
                  <c:v>145.41760954536099</c:v>
                </c:pt>
                <c:pt idx="1265">
                  <c:v>146.03785229376601</c:v>
                </c:pt>
                <c:pt idx="1266">
                  <c:v>146.81649866282601</c:v>
                </c:pt>
                <c:pt idx="1267">
                  <c:v>146.78872659946501</c:v>
                </c:pt>
                <c:pt idx="1268">
                  <c:v>147.92429541246599</c:v>
                </c:pt>
                <c:pt idx="1269">
                  <c:v>149.23883974490801</c:v>
                </c:pt>
                <c:pt idx="1270">
                  <c:v>149.367414112322</c:v>
                </c:pt>
                <c:pt idx="1271">
                  <c:v>149.38592882123001</c:v>
                </c:pt>
                <c:pt idx="1272">
                  <c:v>150.40835219090701</c:v>
                </c:pt>
                <c:pt idx="1273">
                  <c:v>146.90392923266799</c:v>
                </c:pt>
                <c:pt idx="1274">
                  <c:v>145.58732771034701</c:v>
                </c:pt>
                <c:pt idx="1275">
                  <c:v>146.52643488993999</c:v>
                </c:pt>
                <c:pt idx="1276">
                  <c:v>144.74696564492899</c:v>
                </c:pt>
                <c:pt idx="1277">
                  <c:v>144.63896317630099</c:v>
                </c:pt>
                <c:pt idx="1278">
                  <c:v>144.69862168278101</c:v>
                </c:pt>
                <c:pt idx="1279">
                  <c:v>144.80970993622699</c:v>
                </c:pt>
                <c:pt idx="1280">
                  <c:v>143.92203250360001</c:v>
                </c:pt>
                <c:pt idx="1281">
                  <c:v>144.36432832750401</c:v>
                </c:pt>
                <c:pt idx="1282">
                  <c:v>142.493314132894</c:v>
                </c:pt>
                <c:pt idx="1283">
                  <c:v>140.92367825550201</c:v>
                </c:pt>
                <c:pt idx="1284">
                  <c:v>142.689775766303</c:v>
                </c:pt>
                <c:pt idx="1285">
                  <c:v>143.336761983131</c:v>
                </c:pt>
                <c:pt idx="1286">
                  <c:v>141.921415346636</c:v>
                </c:pt>
                <c:pt idx="1287">
                  <c:v>143.35321950215999</c:v>
                </c:pt>
                <c:pt idx="1288">
                  <c:v>143.70602756634401</c:v>
                </c:pt>
                <c:pt idx="1289">
                  <c:v>142.41514091750599</c:v>
                </c:pt>
                <c:pt idx="1290">
                  <c:v>142.33491051223999</c:v>
                </c:pt>
                <c:pt idx="1291">
                  <c:v>142.721662209421</c:v>
                </c:pt>
                <c:pt idx="1292">
                  <c:v>140.84241925529699</c:v>
                </c:pt>
                <c:pt idx="1293">
                  <c:v>141.222999382843</c:v>
                </c:pt>
                <c:pt idx="1294">
                  <c:v>141.97901666323801</c:v>
                </c:pt>
                <c:pt idx="1295">
                  <c:v>140.83624768566099</c:v>
                </c:pt>
                <c:pt idx="1296">
                  <c:v>141.988274017691</c:v>
                </c:pt>
                <c:pt idx="1297">
                  <c:v>141.95741616951199</c:v>
                </c:pt>
                <c:pt idx="1298">
                  <c:v>139.75210861962501</c:v>
                </c:pt>
                <c:pt idx="1299">
                  <c:v>139.386957416169</c:v>
                </c:pt>
                <c:pt idx="1300">
                  <c:v>139.18740999794201</c:v>
                </c:pt>
                <c:pt idx="1301">
                  <c:v>138.07755605842399</c:v>
                </c:pt>
                <c:pt idx="1302">
                  <c:v>138.466364945484</c:v>
                </c:pt>
                <c:pt idx="1303">
                  <c:v>137.823493108413</c:v>
                </c:pt>
                <c:pt idx="1304">
                  <c:v>137.202221765068</c:v>
                </c:pt>
              </c:numCache>
            </c:numRef>
          </c:val>
          <c:smooth val="0"/>
        </c:ser>
        <c:ser>
          <c:idx val="2"/>
          <c:order val="2"/>
          <c:tx>
            <c:v>Euro/USD</c:v>
          </c:tx>
          <c:spPr>
            <a:ln w="38100">
              <a:solidFill>
                <a:srgbClr val="FFC800"/>
              </a:solidFill>
            </a:ln>
          </c:spPr>
          <c:marker>
            <c:symbol val="none"/>
          </c:marker>
          <c:cat>
            <c:numRef>
              <c:f>'C:\Users\Valay\Downloads\[Charts (16).xls]1 - Chart Data'!$A$2:$A$1306</c:f>
              <c:numCache>
                <c:formatCode>General</c:formatCode>
                <c:ptCount val="1305"/>
                <c:pt idx="0">
                  <c:v>40609</c:v>
                </c:pt>
                <c:pt idx="1">
                  <c:v>40610</c:v>
                </c:pt>
                <c:pt idx="2">
                  <c:v>40611</c:v>
                </c:pt>
                <c:pt idx="3">
                  <c:v>40612</c:v>
                </c:pt>
                <c:pt idx="4">
                  <c:v>40613</c:v>
                </c:pt>
                <c:pt idx="5">
                  <c:v>40616</c:v>
                </c:pt>
                <c:pt idx="6">
                  <c:v>40617</c:v>
                </c:pt>
                <c:pt idx="7">
                  <c:v>40618</c:v>
                </c:pt>
                <c:pt idx="8">
                  <c:v>40619</c:v>
                </c:pt>
                <c:pt idx="9">
                  <c:v>40620</c:v>
                </c:pt>
                <c:pt idx="10">
                  <c:v>40623</c:v>
                </c:pt>
                <c:pt idx="11">
                  <c:v>40624</c:v>
                </c:pt>
                <c:pt idx="12">
                  <c:v>40625</c:v>
                </c:pt>
                <c:pt idx="13">
                  <c:v>40626</c:v>
                </c:pt>
                <c:pt idx="14">
                  <c:v>40627</c:v>
                </c:pt>
                <c:pt idx="15">
                  <c:v>40630</c:v>
                </c:pt>
                <c:pt idx="16">
                  <c:v>40631</c:v>
                </c:pt>
                <c:pt idx="17">
                  <c:v>40632</c:v>
                </c:pt>
                <c:pt idx="18">
                  <c:v>40633</c:v>
                </c:pt>
                <c:pt idx="19">
                  <c:v>40634</c:v>
                </c:pt>
                <c:pt idx="20">
                  <c:v>40637</c:v>
                </c:pt>
                <c:pt idx="21">
                  <c:v>40638</c:v>
                </c:pt>
                <c:pt idx="22">
                  <c:v>40639</c:v>
                </c:pt>
                <c:pt idx="23">
                  <c:v>40640</c:v>
                </c:pt>
                <c:pt idx="24">
                  <c:v>40641</c:v>
                </c:pt>
                <c:pt idx="25">
                  <c:v>40644</c:v>
                </c:pt>
                <c:pt idx="26">
                  <c:v>40645</c:v>
                </c:pt>
                <c:pt idx="27">
                  <c:v>40646</c:v>
                </c:pt>
                <c:pt idx="28">
                  <c:v>40647</c:v>
                </c:pt>
                <c:pt idx="29">
                  <c:v>40648</c:v>
                </c:pt>
                <c:pt idx="30">
                  <c:v>40651</c:v>
                </c:pt>
                <c:pt idx="31">
                  <c:v>40652</c:v>
                </c:pt>
                <c:pt idx="32">
                  <c:v>40653</c:v>
                </c:pt>
                <c:pt idx="33">
                  <c:v>40654</c:v>
                </c:pt>
                <c:pt idx="34">
                  <c:v>40655</c:v>
                </c:pt>
                <c:pt idx="35">
                  <c:v>40658</c:v>
                </c:pt>
                <c:pt idx="36">
                  <c:v>40659</c:v>
                </c:pt>
                <c:pt idx="37">
                  <c:v>40660</c:v>
                </c:pt>
                <c:pt idx="38">
                  <c:v>40661</c:v>
                </c:pt>
                <c:pt idx="39">
                  <c:v>40662</c:v>
                </c:pt>
                <c:pt idx="40">
                  <c:v>40665</c:v>
                </c:pt>
                <c:pt idx="41">
                  <c:v>40666</c:v>
                </c:pt>
                <c:pt idx="42">
                  <c:v>40667</c:v>
                </c:pt>
                <c:pt idx="43">
                  <c:v>40668</c:v>
                </c:pt>
                <c:pt idx="44">
                  <c:v>40669</c:v>
                </c:pt>
                <c:pt idx="45">
                  <c:v>40672</c:v>
                </c:pt>
                <c:pt idx="46">
                  <c:v>40673</c:v>
                </c:pt>
                <c:pt idx="47">
                  <c:v>40674</c:v>
                </c:pt>
                <c:pt idx="48">
                  <c:v>40675</c:v>
                </c:pt>
                <c:pt idx="49">
                  <c:v>40676</c:v>
                </c:pt>
                <c:pt idx="50">
                  <c:v>40679</c:v>
                </c:pt>
                <c:pt idx="51">
                  <c:v>40680</c:v>
                </c:pt>
                <c:pt idx="52">
                  <c:v>40681</c:v>
                </c:pt>
                <c:pt idx="53">
                  <c:v>40682</c:v>
                </c:pt>
                <c:pt idx="54">
                  <c:v>40683</c:v>
                </c:pt>
                <c:pt idx="55">
                  <c:v>40686</c:v>
                </c:pt>
                <c:pt idx="56">
                  <c:v>40687</c:v>
                </c:pt>
                <c:pt idx="57">
                  <c:v>40688</c:v>
                </c:pt>
                <c:pt idx="58">
                  <c:v>40689</c:v>
                </c:pt>
                <c:pt idx="59">
                  <c:v>40690</c:v>
                </c:pt>
                <c:pt idx="60">
                  <c:v>40693</c:v>
                </c:pt>
                <c:pt idx="61">
                  <c:v>40694</c:v>
                </c:pt>
                <c:pt idx="62">
                  <c:v>40695</c:v>
                </c:pt>
                <c:pt idx="63">
                  <c:v>40696</c:v>
                </c:pt>
                <c:pt idx="64">
                  <c:v>40697</c:v>
                </c:pt>
                <c:pt idx="65">
                  <c:v>40700</c:v>
                </c:pt>
                <c:pt idx="66">
                  <c:v>40701</c:v>
                </c:pt>
                <c:pt idx="67">
                  <c:v>40702</c:v>
                </c:pt>
                <c:pt idx="68">
                  <c:v>40703</c:v>
                </c:pt>
                <c:pt idx="69">
                  <c:v>40704</c:v>
                </c:pt>
                <c:pt idx="70">
                  <c:v>40707</c:v>
                </c:pt>
                <c:pt idx="71">
                  <c:v>40708</c:v>
                </c:pt>
                <c:pt idx="72">
                  <c:v>40709</c:v>
                </c:pt>
                <c:pt idx="73">
                  <c:v>40710</c:v>
                </c:pt>
                <c:pt idx="74">
                  <c:v>40711</c:v>
                </c:pt>
                <c:pt idx="75">
                  <c:v>40714</c:v>
                </c:pt>
                <c:pt idx="76">
                  <c:v>40715</c:v>
                </c:pt>
                <c:pt idx="77">
                  <c:v>40716</c:v>
                </c:pt>
                <c:pt idx="78">
                  <c:v>40717</c:v>
                </c:pt>
                <c:pt idx="79">
                  <c:v>40718</c:v>
                </c:pt>
                <c:pt idx="80">
                  <c:v>40721</c:v>
                </c:pt>
                <c:pt idx="81">
                  <c:v>40722</c:v>
                </c:pt>
                <c:pt idx="82">
                  <c:v>40723</c:v>
                </c:pt>
                <c:pt idx="83">
                  <c:v>40724</c:v>
                </c:pt>
                <c:pt idx="84">
                  <c:v>40725</c:v>
                </c:pt>
                <c:pt idx="85">
                  <c:v>40728</c:v>
                </c:pt>
                <c:pt idx="86">
                  <c:v>40729</c:v>
                </c:pt>
                <c:pt idx="87">
                  <c:v>40730</c:v>
                </c:pt>
                <c:pt idx="88">
                  <c:v>40731</c:v>
                </c:pt>
                <c:pt idx="89">
                  <c:v>40732</c:v>
                </c:pt>
                <c:pt idx="90">
                  <c:v>40735</c:v>
                </c:pt>
                <c:pt idx="91">
                  <c:v>40736</c:v>
                </c:pt>
                <c:pt idx="92">
                  <c:v>40737</c:v>
                </c:pt>
                <c:pt idx="93">
                  <c:v>40738</c:v>
                </c:pt>
                <c:pt idx="94">
                  <c:v>40739</c:v>
                </c:pt>
                <c:pt idx="95">
                  <c:v>40742</c:v>
                </c:pt>
                <c:pt idx="96">
                  <c:v>40743</c:v>
                </c:pt>
                <c:pt idx="97">
                  <c:v>40744</c:v>
                </c:pt>
                <c:pt idx="98">
                  <c:v>40745</c:v>
                </c:pt>
                <c:pt idx="99">
                  <c:v>40746</c:v>
                </c:pt>
                <c:pt idx="100">
                  <c:v>40749</c:v>
                </c:pt>
                <c:pt idx="101">
                  <c:v>40750</c:v>
                </c:pt>
                <c:pt idx="102">
                  <c:v>40751</c:v>
                </c:pt>
                <c:pt idx="103">
                  <c:v>40752</c:v>
                </c:pt>
                <c:pt idx="104">
                  <c:v>40753</c:v>
                </c:pt>
                <c:pt idx="105">
                  <c:v>40756</c:v>
                </c:pt>
                <c:pt idx="106">
                  <c:v>40757</c:v>
                </c:pt>
                <c:pt idx="107">
                  <c:v>40758</c:v>
                </c:pt>
                <c:pt idx="108">
                  <c:v>40759</c:v>
                </c:pt>
                <c:pt idx="109">
                  <c:v>40760</c:v>
                </c:pt>
                <c:pt idx="110">
                  <c:v>40763</c:v>
                </c:pt>
                <c:pt idx="111">
                  <c:v>40764</c:v>
                </c:pt>
                <c:pt idx="112">
                  <c:v>40765</c:v>
                </c:pt>
                <c:pt idx="113">
                  <c:v>40766</c:v>
                </c:pt>
                <c:pt idx="114">
                  <c:v>40767</c:v>
                </c:pt>
                <c:pt idx="115">
                  <c:v>40770</c:v>
                </c:pt>
                <c:pt idx="116">
                  <c:v>40771</c:v>
                </c:pt>
                <c:pt idx="117">
                  <c:v>40772</c:v>
                </c:pt>
                <c:pt idx="118">
                  <c:v>40773</c:v>
                </c:pt>
                <c:pt idx="119">
                  <c:v>40774</c:v>
                </c:pt>
                <c:pt idx="120">
                  <c:v>40777</c:v>
                </c:pt>
                <c:pt idx="121">
                  <c:v>40778</c:v>
                </c:pt>
                <c:pt idx="122">
                  <c:v>40779</c:v>
                </c:pt>
                <c:pt idx="123">
                  <c:v>40780</c:v>
                </c:pt>
                <c:pt idx="124">
                  <c:v>40781</c:v>
                </c:pt>
                <c:pt idx="125">
                  <c:v>40784</c:v>
                </c:pt>
                <c:pt idx="126">
                  <c:v>40785</c:v>
                </c:pt>
                <c:pt idx="127">
                  <c:v>40786</c:v>
                </c:pt>
                <c:pt idx="128">
                  <c:v>40787</c:v>
                </c:pt>
                <c:pt idx="129">
                  <c:v>40788</c:v>
                </c:pt>
                <c:pt idx="130">
                  <c:v>40791</c:v>
                </c:pt>
                <c:pt idx="131">
                  <c:v>40792</c:v>
                </c:pt>
                <c:pt idx="132">
                  <c:v>40793</c:v>
                </c:pt>
                <c:pt idx="133">
                  <c:v>40794</c:v>
                </c:pt>
                <c:pt idx="134">
                  <c:v>40795</c:v>
                </c:pt>
                <c:pt idx="135">
                  <c:v>40798</c:v>
                </c:pt>
                <c:pt idx="136">
                  <c:v>40799</c:v>
                </c:pt>
                <c:pt idx="137">
                  <c:v>40800</c:v>
                </c:pt>
                <c:pt idx="138">
                  <c:v>40801</c:v>
                </c:pt>
                <c:pt idx="139">
                  <c:v>40802</c:v>
                </c:pt>
                <c:pt idx="140">
                  <c:v>40805</c:v>
                </c:pt>
                <c:pt idx="141">
                  <c:v>40806</c:v>
                </c:pt>
                <c:pt idx="142">
                  <c:v>40807</c:v>
                </c:pt>
                <c:pt idx="143">
                  <c:v>40808</c:v>
                </c:pt>
                <c:pt idx="144">
                  <c:v>40809</c:v>
                </c:pt>
                <c:pt idx="145">
                  <c:v>40812</c:v>
                </c:pt>
                <c:pt idx="146">
                  <c:v>40813</c:v>
                </c:pt>
                <c:pt idx="147">
                  <c:v>40814</c:v>
                </c:pt>
                <c:pt idx="148">
                  <c:v>40815</c:v>
                </c:pt>
                <c:pt idx="149">
                  <c:v>40816</c:v>
                </c:pt>
                <c:pt idx="150">
                  <c:v>40819</c:v>
                </c:pt>
                <c:pt idx="151">
                  <c:v>40820</c:v>
                </c:pt>
                <c:pt idx="152">
                  <c:v>40821</c:v>
                </c:pt>
                <c:pt idx="153">
                  <c:v>40822</c:v>
                </c:pt>
                <c:pt idx="154">
                  <c:v>40823</c:v>
                </c:pt>
                <c:pt idx="155">
                  <c:v>40826</c:v>
                </c:pt>
                <c:pt idx="156">
                  <c:v>40827</c:v>
                </c:pt>
                <c:pt idx="157">
                  <c:v>40828</c:v>
                </c:pt>
                <c:pt idx="158">
                  <c:v>40829</c:v>
                </c:pt>
                <c:pt idx="159">
                  <c:v>40830</c:v>
                </c:pt>
                <c:pt idx="160">
                  <c:v>40833</c:v>
                </c:pt>
                <c:pt idx="161">
                  <c:v>40834</c:v>
                </c:pt>
                <c:pt idx="162">
                  <c:v>40835</c:v>
                </c:pt>
                <c:pt idx="163">
                  <c:v>40836</c:v>
                </c:pt>
                <c:pt idx="164">
                  <c:v>40837</c:v>
                </c:pt>
                <c:pt idx="165">
                  <c:v>40840</c:v>
                </c:pt>
                <c:pt idx="166">
                  <c:v>40841</c:v>
                </c:pt>
                <c:pt idx="167">
                  <c:v>40842</c:v>
                </c:pt>
                <c:pt idx="168">
                  <c:v>40843</c:v>
                </c:pt>
                <c:pt idx="169">
                  <c:v>40844</c:v>
                </c:pt>
                <c:pt idx="170">
                  <c:v>40847</c:v>
                </c:pt>
                <c:pt idx="171">
                  <c:v>40848</c:v>
                </c:pt>
                <c:pt idx="172">
                  <c:v>40849</c:v>
                </c:pt>
                <c:pt idx="173">
                  <c:v>40850</c:v>
                </c:pt>
                <c:pt idx="174">
                  <c:v>40851</c:v>
                </c:pt>
                <c:pt idx="175">
                  <c:v>40854</c:v>
                </c:pt>
                <c:pt idx="176">
                  <c:v>40855</c:v>
                </c:pt>
                <c:pt idx="177">
                  <c:v>40856</c:v>
                </c:pt>
                <c:pt idx="178">
                  <c:v>40857</c:v>
                </c:pt>
                <c:pt idx="179">
                  <c:v>40858</c:v>
                </c:pt>
                <c:pt idx="180">
                  <c:v>40861</c:v>
                </c:pt>
                <c:pt idx="181">
                  <c:v>40862</c:v>
                </c:pt>
                <c:pt idx="182">
                  <c:v>40863</c:v>
                </c:pt>
                <c:pt idx="183">
                  <c:v>40864</c:v>
                </c:pt>
                <c:pt idx="184">
                  <c:v>40865</c:v>
                </c:pt>
                <c:pt idx="185">
                  <c:v>40868</c:v>
                </c:pt>
                <c:pt idx="186">
                  <c:v>40869</c:v>
                </c:pt>
                <c:pt idx="187">
                  <c:v>40870</c:v>
                </c:pt>
                <c:pt idx="188">
                  <c:v>40871</c:v>
                </c:pt>
                <c:pt idx="189">
                  <c:v>40872</c:v>
                </c:pt>
                <c:pt idx="190">
                  <c:v>40875</c:v>
                </c:pt>
                <c:pt idx="191">
                  <c:v>40876</c:v>
                </c:pt>
                <c:pt idx="192">
                  <c:v>40877</c:v>
                </c:pt>
                <c:pt idx="193">
                  <c:v>40878</c:v>
                </c:pt>
                <c:pt idx="194">
                  <c:v>40879</c:v>
                </c:pt>
                <c:pt idx="195">
                  <c:v>40882</c:v>
                </c:pt>
                <c:pt idx="196">
                  <c:v>40883</c:v>
                </c:pt>
                <c:pt idx="197">
                  <c:v>40884</c:v>
                </c:pt>
                <c:pt idx="198">
                  <c:v>40885</c:v>
                </c:pt>
                <c:pt idx="199">
                  <c:v>40886</c:v>
                </c:pt>
                <c:pt idx="200">
                  <c:v>40889</c:v>
                </c:pt>
                <c:pt idx="201">
                  <c:v>40890</c:v>
                </c:pt>
                <c:pt idx="202">
                  <c:v>40891</c:v>
                </c:pt>
                <c:pt idx="203">
                  <c:v>40892</c:v>
                </c:pt>
                <c:pt idx="204">
                  <c:v>40893</c:v>
                </c:pt>
                <c:pt idx="205">
                  <c:v>40896</c:v>
                </c:pt>
                <c:pt idx="206">
                  <c:v>40897</c:v>
                </c:pt>
                <c:pt idx="207">
                  <c:v>40898</c:v>
                </c:pt>
                <c:pt idx="208">
                  <c:v>40899</c:v>
                </c:pt>
                <c:pt idx="209">
                  <c:v>40900</c:v>
                </c:pt>
                <c:pt idx="210">
                  <c:v>40903</c:v>
                </c:pt>
                <c:pt idx="211">
                  <c:v>40904</c:v>
                </c:pt>
                <c:pt idx="212">
                  <c:v>40905</c:v>
                </c:pt>
                <c:pt idx="213">
                  <c:v>40906</c:v>
                </c:pt>
                <c:pt idx="214">
                  <c:v>40907</c:v>
                </c:pt>
                <c:pt idx="215">
                  <c:v>40910</c:v>
                </c:pt>
                <c:pt idx="216">
                  <c:v>40911</c:v>
                </c:pt>
                <c:pt idx="217">
                  <c:v>40912</c:v>
                </c:pt>
                <c:pt idx="218">
                  <c:v>40913</c:v>
                </c:pt>
                <c:pt idx="219">
                  <c:v>40914</c:v>
                </c:pt>
                <c:pt idx="220">
                  <c:v>40917</c:v>
                </c:pt>
                <c:pt idx="221">
                  <c:v>40918</c:v>
                </c:pt>
                <c:pt idx="222">
                  <c:v>40919</c:v>
                </c:pt>
                <c:pt idx="223">
                  <c:v>40920</c:v>
                </c:pt>
                <c:pt idx="224">
                  <c:v>40921</c:v>
                </c:pt>
                <c:pt idx="225">
                  <c:v>40924</c:v>
                </c:pt>
                <c:pt idx="226">
                  <c:v>40925</c:v>
                </c:pt>
                <c:pt idx="227">
                  <c:v>40926</c:v>
                </c:pt>
                <c:pt idx="228">
                  <c:v>40927</c:v>
                </c:pt>
                <c:pt idx="229">
                  <c:v>40928</c:v>
                </c:pt>
                <c:pt idx="230">
                  <c:v>40931</c:v>
                </c:pt>
                <c:pt idx="231">
                  <c:v>40932</c:v>
                </c:pt>
                <c:pt idx="232">
                  <c:v>40933</c:v>
                </c:pt>
                <c:pt idx="233">
                  <c:v>40934</c:v>
                </c:pt>
                <c:pt idx="234">
                  <c:v>40935</c:v>
                </c:pt>
                <c:pt idx="235">
                  <c:v>40938</c:v>
                </c:pt>
                <c:pt idx="236">
                  <c:v>40939</c:v>
                </c:pt>
                <c:pt idx="237">
                  <c:v>40940</c:v>
                </c:pt>
                <c:pt idx="238">
                  <c:v>40941</c:v>
                </c:pt>
                <c:pt idx="239">
                  <c:v>40942</c:v>
                </c:pt>
                <c:pt idx="240">
                  <c:v>40945</c:v>
                </c:pt>
                <c:pt idx="241">
                  <c:v>40946</c:v>
                </c:pt>
                <c:pt idx="242">
                  <c:v>40947</c:v>
                </c:pt>
                <c:pt idx="243">
                  <c:v>40948</c:v>
                </c:pt>
                <c:pt idx="244">
                  <c:v>40949</c:v>
                </c:pt>
                <c:pt idx="245">
                  <c:v>40952</c:v>
                </c:pt>
                <c:pt idx="246">
                  <c:v>40953</c:v>
                </c:pt>
                <c:pt idx="247">
                  <c:v>40954</c:v>
                </c:pt>
                <c:pt idx="248">
                  <c:v>40955</c:v>
                </c:pt>
                <c:pt idx="249">
                  <c:v>40956</c:v>
                </c:pt>
                <c:pt idx="250">
                  <c:v>40959</c:v>
                </c:pt>
                <c:pt idx="251">
                  <c:v>40960</c:v>
                </c:pt>
                <c:pt idx="252">
                  <c:v>40961</c:v>
                </c:pt>
                <c:pt idx="253">
                  <c:v>40962</c:v>
                </c:pt>
                <c:pt idx="254">
                  <c:v>40963</c:v>
                </c:pt>
                <c:pt idx="255">
                  <c:v>40966</c:v>
                </c:pt>
                <c:pt idx="256">
                  <c:v>40967</c:v>
                </c:pt>
                <c:pt idx="257">
                  <c:v>40968</c:v>
                </c:pt>
                <c:pt idx="258">
                  <c:v>40969</c:v>
                </c:pt>
                <c:pt idx="259">
                  <c:v>40970</c:v>
                </c:pt>
                <c:pt idx="260">
                  <c:v>40973</c:v>
                </c:pt>
                <c:pt idx="261">
                  <c:v>40974</c:v>
                </c:pt>
                <c:pt idx="262">
                  <c:v>40975</c:v>
                </c:pt>
                <c:pt idx="263">
                  <c:v>40976</c:v>
                </c:pt>
                <c:pt idx="264">
                  <c:v>40977</c:v>
                </c:pt>
                <c:pt idx="265">
                  <c:v>40980</c:v>
                </c:pt>
                <c:pt idx="266">
                  <c:v>40981</c:v>
                </c:pt>
                <c:pt idx="267">
                  <c:v>40982</c:v>
                </c:pt>
                <c:pt idx="268">
                  <c:v>40983</c:v>
                </c:pt>
                <c:pt idx="269">
                  <c:v>40984</c:v>
                </c:pt>
                <c:pt idx="270">
                  <c:v>40987</c:v>
                </c:pt>
                <c:pt idx="271">
                  <c:v>40988</c:v>
                </c:pt>
                <c:pt idx="272">
                  <c:v>40989</c:v>
                </c:pt>
                <c:pt idx="273">
                  <c:v>40990</c:v>
                </c:pt>
                <c:pt idx="274">
                  <c:v>40991</c:v>
                </c:pt>
                <c:pt idx="275">
                  <c:v>40994</c:v>
                </c:pt>
                <c:pt idx="276">
                  <c:v>40995</c:v>
                </c:pt>
                <c:pt idx="277">
                  <c:v>40996</c:v>
                </c:pt>
                <c:pt idx="278">
                  <c:v>40997</c:v>
                </c:pt>
                <c:pt idx="279">
                  <c:v>40998</c:v>
                </c:pt>
                <c:pt idx="280">
                  <c:v>41001</c:v>
                </c:pt>
                <c:pt idx="281">
                  <c:v>41002</c:v>
                </c:pt>
                <c:pt idx="282">
                  <c:v>41003</c:v>
                </c:pt>
                <c:pt idx="283">
                  <c:v>41004</c:v>
                </c:pt>
                <c:pt idx="284">
                  <c:v>41005</c:v>
                </c:pt>
                <c:pt idx="285">
                  <c:v>41008</c:v>
                </c:pt>
                <c:pt idx="286">
                  <c:v>41009</c:v>
                </c:pt>
                <c:pt idx="287">
                  <c:v>41010</c:v>
                </c:pt>
                <c:pt idx="288">
                  <c:v>41011</c:v>
                </c:pt>
                <c:pt idx="289">
                  <c:v>41012</c:v>
                </c:pt>
                <c:pt idx="290">
                  <c:v>41015</c:v>
                </c:pt>
                <c:pt idx="291">
                  <c:v>41016</c:v>
                </c:pt>
                <c:pt idx="292">
                  <c:v>41017</c:v>
                </c:pt>
                <c:pt idx="293">
                  <c:v>41018</c:v>
                </c:pt>
                <c:pt idx="294">
                  <c:v>41019</c:v>
                </c:pt>
                <c:pt idx="295">
                  <c:v>41022</c:v>
                </c:pt>
                <c:pt idx="296">
                  <c:v>41023</c:v>
                </c:pt>
                <c:pt idx="297">
                  <c:v>41024</c:v>
                </c:pt>
                <c:pt idx="298">
                  <c:v>41025</c:v>
                </c:pt>
                <c:pt idx="299">
                  <c:v>41026</c:v>
                </c:pt>
                <c:pt idx="300">
                  <c:v>41029</c:v>
                </c:pt>
                <c:pt idx="301">
                  <c:v>41030</c:v>
                </c:pt>
                <c:pt idx="302">
                  <c:v>41031</c:v>
                </c:pt>
                <c:pt idx="303">
                  <c:v>41032</c:v>
                </c:pt>
                <c:pt idx="304">
                  <c:v>41033</c:v>
                </c:pt>
                <c:pt idx="305">
                  <c:v>41036</c:v>
                </c:pt>
                <c:pt idx="306">
                  <c:v>41037</c:v>
                </c:pt>
                <c:pt idx="307">
                  <c:v>41038</c:v>
                </c:pt>
                <c:pt idx="308">
                  <c:v>41039</c:v>
                </c:pt>
                <c:pt idx="309">
                  <c:v>41040</c:v>
                </c:pt>
                <c:pt idx="310">
                  <c:v>41043</c:v>
                </c:pt>
                <c:pt idx="311">
                  <c:v>41044</c:v>
                </c:pt>
                <c:pt idx="312">
                  <c:v>41045</c:v>
                </c:pt>
                <c:pt idx="313">
                  <c:v>41046</c:v>
                </c:pt>
                <c:pt idx="314">
                  <c:v>41047</c:v>
                </c:pt>
                <c:pt idx="315">
                  <c:v>41050</c:v>
                </c:pt>
                <c:pt idx="316">
                  <c:v>41051</c:v>
                </c:pt>
                <c:pt idx="317">
                  <c:v>41052</c:v>
                </c:pt>
                <c:pt idx="318">
                  <c:v>41053</c:v>
                </c:pt>
                <c:pt idx="319">
                  <c:v>41054</c:v>
                </c:pt>
                <c:pt idx="320">
                  <c:v>41057</c:v>
                </c:pt>
                <c:pt idx="321">
                  <c:v>41058</c:v>
                </c:pt>
                <c:pt idx="322">
                  <c:v>41059</c:v>
                </c:pt>
                <c:pt idx="323">
                  <c:v>41060</c:v>
                </c:pt>
                <c:pt idx="324">
                  <c:v>41061</c:v>
                </c:pt>
                <c:pt idx="325">
                  <c:v>41064</c:v>
                </c:pt>
                <c:pt idx="326">
                  <c:v>41065</c:v>
                </c:pt>
                <c:pt idx="327">
                  <c:v>41066</c:v>
                </c:pt>
                <c:pt idx="328">
                  <c:v>41067</c:v>
                </c:pt>
                <c:pt idx="329">
                  <c:v>41068</c:v>
                </c:pt>
                <c:pt idx="330">
                  <c:v>41071</c:v>
                </c:pt>
                <c:pt idx="331">
                  <c:v>41072</c:v>
                </c:pt>
                <c:pt idx="332">
                  <c:v>41073</c:v>
                </c:pt>
                <c:pt idx="333">
                  <c:v>41074</c:v>
                </c:pt>
                <c:pt idx="334">
                  <c:v>41075</c:v>
                </c:pt>
                <c:pt idx="335">
                  <c:v>41078</c:v>
                </c:pt>
                <c:pt idx="336">
                  <c:v>41079</c:v>
                </c:pt>
                <c:pt idx="337">
                  <c:v>41080</c:v>
                </c:pt>
                <c:pt idx="338">
                  <c:v>41081</c:v>
                </c:pt>
                <c:pt idx="339">
                  <c:v>41082</c:v>
                </c:pt>
                <c:pt idx="340">
                  <c:v>41085</c:v>
                </c:pt>
                <c:pt idx="341">
                  <c:v>41086</c:v>
                </c:pt>
                <c:pt idx="342">
                  <c:v>41087</c:v>
                </c:pt>
                <c:pt idx="343">
                  <c:v>41088</c:v>
                </c:pt>
                <c:pt idx="344">
                  <c:v>41089</c:v>
                </c:pt>
                <c:pt idx="345">
                  <c:v>41092</c:v>
                </c:pt>
                <c:pt idx="346">
                  <c:v>41093</c:v>
                </c:pt>
                <c:pt idx="347">
                  <c:v>41094</c:v>
                </c:pt>
                <c:pt idx="348">
                  <c:v>41095</c:v>
                </c:pt>
                <c:pt idx="349">
                  <c:v>41096</c:v>
                </c:pt>
                <c:pt idx="350">
                  <c:v>41099</c:v>
                </c:pt>
                <c:pt idx="351">
                  <c:v>41100</c:v>
                </c:pt>
                <c:pt idx="352">
                  <c:v>41101</c:v>
                </c:pt>
                <c:pt idx="353">
                  <c:v>41102</c:v>
                </c:pt>
                <c:pt idx="354">
                  <c:v>41103</c:v>
                </c:pt>
                <c:pt idx="355">
                  <c:v>41106</c:v>
                </c:pt>
                <c:pt idx="356">
                  <c:v>41107</c:v>
                </c:pt>
                <c:pt idx="357">
                  <c:v>41108</c:v>
                </c:pt>
                <c:pt idx="358">
                  <c:v>41109</c:v>
                </c:pt>
                <c:pt idx="359">
                  <c:v>41110</c:v>
                </c:pt>
                <c:pt idx="360">
                  <c:v>41113</c:v>
                </c:pt>
                <c:pt idx="361">
                  <c:v>41114</c:v>
                </c:pt>
                <c:pt idx="362">
                  <c:v>41115</c:v>
                </c:pt>
                <c:pt idx="363">
                  <c:v>41116</c:v>
                </c:pt>
                <c:pt idx="364">
                  <c:v>41117</c:v>
                </c:pt>
                <c:pt idx="365">
                  <c:v>41120</c:v>
                </c:pt>
                <c:pt idx="366">
                  <c:v>41121</c:v>
                </c:pt>
                <c:pt idx="367">
                  <c:v>41122</c:v>
                </c:pt>
                <c:pt idx="368">
                  <c:v>41123</c:v>
                </c:pt>
                <c:pt idx="369">
                  <c:v>41124</c:v>
                </c:pt>
                <c:pt idx="370">
                  <c:v>41127</c:v>
                </c:pt>
                <c:pt idx="371">
                  <c:v>41128</c:v>
                </c:pt>
                <c:pt idx="372">
                  <c:v>41129</c:v>
                </c:pt>
                <c:pt idx="373">
                  <c:v>41130</c:v>
                </c:pt>
                <c:pt idx="374">
                  <c:v>41131</c:v>
                </c:pt>
                <c:pt idx="375">
                  <c:v>41134</c:v>
                </c:pt>
                <c:pt idx="376">
                  <c:v>41135</c:v>
                </c:pt>
                <c:pt idx="377">
                  <c:v>41136</c:v>
                </c:pt>
                <c:pt idx="378">
                  <c:v>41137</c:v>
                </c:pt>
                <c:pt idx="379">
                  <c:v>41138</c:v>
                </c:pt>
                <c:pt idx="380">
                  <c:v>41141</c:v>
                </c:pt>
                <c:pt idx="381">
                  <c:v>41142</c:v>
                </c:pt>
                <c:pt idx="382">
                  <c:v>41143</c:v>
                </c:pt>
                <c:pt idx="383">
                  <c:v>41144</c:v>
                </c:pt>
                <c:pt idx="384">
                  <c:v>41145</c:v>
                </c:pt>
                <c:pt idx="385">
                  <c:v>41148</c:v>
                </c:pt>
                <c:pt idx="386">
                  <c:v>41149</c:v>
                </c:pt>
                <c:pt idx="387">
                  <c:v>41150</c:v>
                </c:pt>
                <c:pt idx="388">
                  <c:v>41151</c:v>
                </c:pt>
                <c:pt idx="389">
                  <c:v>41152</c:v>
                </c:pt>
                <c:pt idx="390">
                  <c:v>41155</c:v>
                </c:pt>
                <c:pt idx="391">
                  <c:v>41156</c:v>
                </c:pt>
                <c:pt idx="392">
                  <c:v>41157</c:v>
                </c:pt>
                <c:pt idx="393">
                  <c:v>41158</c:v>
                </c:pt>
                <c:pt idx="394">
                  <c:v>41159</c:v>
                </c:pt>
                <c:pt idx="395">
                  <c:v>41162</c:v>
                </c:pt>
                <c:pt idx="396">
                  <c:v>41163</c:v>
                </c:pt>
                <c:pt idx="397">
                  <c:v>41164</c:v>
                </c:pt>
                <c:pt idx="398">
                  <c:v>41165</c:v>
                </c:pt>
                <c:pt idx="399">
                  <c:v>41166</c:v>
                </c:pt>
                <c:pt idx="400">
                  <c:v>41169</c:v>
                </c:pt>
                <c:pt idx="401">
                  <c:v>41170</c:v>
                </c:pt>
                <c:pt idx="402">
                  <c:v>41171</c:v>
                </c:pt>
                <c:pt idx="403">
                  <c:v>41172</c:v>
                </c:pt>
                <c:pt idx="404">
                  <c:v>41173</c:v>
                </c:pt>
                <c:pt idx="405">
                  <c:v>41176</c:v>
                </c:pt>
                <c:pt idx="406">
                  <c:v>41177</c:v>
                </c:pt>
                <c:pt idx="407">
                  <c:v>41178</c:v>
                </c:pt>
                <c:pt idx="408">
                  <c:v>41179</c:v>
                </c:pt>
                <c:pt idx="409">
                  <c:v>41180</c:v>
                </c:pt>
                <c:pt idx="410">
                  <c:v>41183</c:v>
                </c:pt>
                <c:pt idx="411">
                  <c:v>41184</c:v>
                </c:pt>
                <c:pt idx="412">
                  <c:v>41185</c:v>
                </c:pt>
                <c:pt idx="413">
                  <c:v>41186</c:v>
                </c:pt>
                <c:pt idx="414">
                  <c:v>41187</c:v>
                </c:pt>
                <c:pt idx="415">
                  <c:v>41190</c:v>
                </c:pt>
                <c:pt idx="416">
                  <c:v>41191</c:v>
                </c:pt>
                <c:pt idx="417">
                  <c:v>41192</c:v>
                </c:pt>
                <c:pt idx="418">
                  <c:v>41193</c:v>
                </c:pt>
                <c:pt idx="419">
                  <c:v>41194</c:v>
                </c:pt>
                <c:pt idx="420">
                  <c:v>41197</c:v>
                </c:pt>
                <c:pt idx="421">
                  <c:v>41198</c:v>
                </c:pt>
                <c:pt idx="422">
                  <c:v>41199</c:v>
                </c:pt>
                <c:pt idx="423">
                  <c:v>41200</c:v>
                </c:pt>
                <c:pt idx="424">
                  <c:v>41201</c:v>
                </c:pt>
                <c:pt idx="425">
                  <c:v>41204</c:v>
                </c:pt>
                <c:pt idx="426">
                  <c:v>41205</c:v>
                </c:pt>
                <c:pt idx="427">
                  <c:v>41206</c:v>
                </c:pt>
                <c:pt idx="428">
                  <c:v>41207</c:v>
                </c:pt>
                <c:pt idx="429">
                  <c:v>41208</c:v>
                </c:pt>
                <c:pt idx="430">
                  <c:v>41211</c:v>
                </c:pt>
                <c:pt idx="431">
                  <c:v>41212</c:v>
                </c:pt>
                <c:pt idx="432">
                  <c:v>41213</c:v>
                </c:pt>
                <c:pt idx="433">
                  <c:v>41214</c:v>
                </c:pt>
                <c:pt idx="434">
                  <c:v>41215</c:v>
                </c:pt>
                <c:pt idx="435">
                  <c:v>41218</c:v>
                </c:pt>
                <c:pt idx="436">
                  <c:v>41219</c:v>
                </c:pt>
                <c:pt idx="437">
                  <c:v>41220</c:v>
                </c:pt>
                <c:pt idx="438">
                  <c:v>41221</c:v>
                </c:pt>
                <c:pt idx="439">
                  <c:v>41222</c:v>
                </c:pt>
                <c:pt idx="440">
                  <c:v>41225</c:v>
                </c:pt>
                <c:pt idx="441">
                  <c:v>41226</c:v>
                </c:pt>
                <c:pt idx="442">
                  <c:v>41227</c:v>
                </c:pt>
                <c:pt idx="443">
                  <c:v>41228</c:v>
                </c:pt>
                <c:pt idx="444">
                  <c:v>41229</c:v>
                </c:pt>
                <c:pt idx="445">
                  <c:v>41232</c:v>
                </c:pt>
                <c:pt idx="446">
                  <c:v>41233</c:v>
                </c:pt>
                <c:pt idx="447">
                  <c:v>41234</c:v>
                </c:pt>
                <c:pt idx="448">
                  <c:v>41235</c:v>
                </c:pt>
                <c:pt idx="449">
                  <c:v>41236</c:v>
                </c:pt>
                <c:pt idx="450">
                  <c:v>41239</c:v>
                </c:pt>
                <c:pt idx="451">
                  <c:v>41240</c:v>
                </c:pt>
                <c:pt idx="452">
                  <c:v>41241</c:v>
                </c:pt>
                <c:pt idx="453">
                  <c:v>41242</c:v>
                </c:pt>
                <c:pt idx="454">
                  <c:v>41243</c:v>
                </c:pt>
                <c:pt idx="455">
                  <c:v>41246</c:v>
                </c:pt>
                <c:pt idx="456">
                  <c:v>41247</c:v>
                </c:pt>
                <c:pt idx="457">
                  <c:v>41248</c:v>
                </c:pt>
                <c:pt idx="458">
                  <c:v>41249</c:v>
                </c:pt>
                <c:pt idx="459">
                  <c:v>41250</c:v>
                </c:pt>
                <c:pt idx="460">
                  <c:v>41253</c:v>
                </c:pt>
                <c:pt idx="461">
                  <c:v>41254</c:v>
                </c:pt>
                <c:pt idx="462">
                  <c:v>41255</c:v>
                </c:pt>
                <c:pt idx="463">
                  <c:v>41256</c:v>
                </c:pt>
                <c:pt idx="464">
                  <c:v>41257</c:v>
                </c:pt>
                <c:pt idx="465">
                  <c:v>41260</c:v>
                </c:pt>
                <c:pt idx="466">
                  <c:v>41261</c:v>
                </c:pt>
                <c:pt idx="467">
                  <c:v>41262</c:v>
                </c:pt>
                <c:pt idx="468">
                  <c:v>41263</c:v>
                </c:pt>
                <c:pt idx="469">
                  <c:v>41264</c:v>
                </c:pt>
                <c:pt idx="470">
                  <c:v>41267</c:v>
                </c:pt>
                <c:pt idx="471">
                  <c:v>41268</c:v>
                </c:pt>
                <c:pt idx="472">
                  <c:v>41269</c:v>
                </c:pt>
                <c:pt idx="473">
                  <c:v>41270</c:v>
                </c:pt>
                <c:pt idx="474">
                  <c:v>41271</c:v>
                </c:pt>
                <c:pt idx="475">
                  <c:v>41274</c:v>
                </c:pt>
                <c:pt idx="476">
                  <c:v>41275</c:v>
                </c:pt>
                <c:pt idx="477">
                  <c:v>41276</c:v>
                </c:pt>
                <c:pt idx="478">
                  <c:v>41277</c:v>
                </c:pt>
                <c:pt idx="479">
                  <c:v>41278</c:v>
                </c:pt>
                <c:pt idx="480">
                  <c:v>41281</c:v>
                </c:pt>
                <c:pt idx="481">
                  <c:v>41282</c:v>
                </c:pt>
                <c:pt idx="482">
                  <c:v>41283</c:v>
                </c:pt>
                <c:pt idx="483">
                  <c:v>41284</c:v>
                </c:pt>
                <c:pt idx="484">
                  <c:v>41285</c:v>
                </c:pt>
                <c:pt idx="485">
                  <c:v>41288</c:v>
                </c:pt>
                <c:pt idx="486">
                  <c:v>41289</c:v>
                </c:pt>
                <c:pt idx="487">
                  <c:v>41290</c:v>
                </c:pt>
                <c:pt idx="488">
                  <c:v>41291</c:v>
                </c:pt>
                <c:pt idx="489">
                  <c:v>41292</c:v>
                </c:pt>
                <c:pt idx="490">
                  <c:v>41295</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41323</c:v>
                </c:pt>
                <c:pt idx="511">
                  <c:v>41324</c:v>
                </c:pt>
                <c:pt idx="512">
                  <c:v>41325</c:v>
                </c:pt>
                <c:pt idx="513">
                  <c:v>41326</c:v>
                </c:pt>
                <c:pt idx="514">
                  <c:v>41327</c:v>
                </c:pt>
                <c:pt idx="515">
                  <c:v>41330</c:v>
                </c:pt>
                <c:pt idx="516">
                  <c:v>41331</c:v>
                </c:pt>
                <c:pt idx="517">
                  <c:v>41332</c:v>
                </c:pt>
                <c:pt idx="518">
                  <c:v>41333</c:v>
                </c:pt>
                <c:pt idx="519">
                  <c:v>41334</c:v>
                </c:pt>
                <c:pt idx="520">
                  <c:v>41337</c:v>
                </c:pt>
                <c:pt idx="521">
                  <c:v>41338</c:v>
                </c:pt>
                <c:pt idx="522">
                  <c:v>41339</c:v>
                </c:pt>
                <c:pt idx="523">
                  <c:v>41340</c:v>
                </c:pt>
                <c:pt idx="524">
                  <c:v>41341</c:v>
                </c:pt>
                <c:pt idx="525">
                  <c:v>41344</c:v>
                </c:pt>
                <c:pt idx="526">
                  <c:v>41345</c:v>
                </c:pt>
                <c:pt idx="527">
                  <c:v>41346</c:v>
                </c:pt>
                <c:pt idx="528">
                  <c:v>41347</c:v>
                </c:pt>
                <c:pt idx="529">
                  <c:v>41348</c:v>
                </c:pt>
                <c:pt idx="530">
                  <c:v>41351</c:v>
                </c:pt>
                <c:pt idx="531">
                  <c:v>41352</c:v>
                </c:pt>
                <c:pt idx="532">
                  <c:v>41353</c:v>
                </c:pt>
                <c:pt idx="533">
                  <c:v>41354</c:v>
                </c:pt>
                <c:pt idx="534">
                  <c:v>41355</c:v>
                </c:pt>
                <c:pt idx="535">
                  <c:v>41358</c:v>
                </c:pt>
                <c:pt idx="536">
                  <c:v>41359</c:v>
                </c:pt>
                <c:pt idx="537">
                  <c:v>41360</c:v>
                </c:pt>
                <c:pt idx="538">
                  <c:v>41361</c:v>
                </c:pt>
                <c:pt idx="539">
                  <c:v>41362</c:v>
                </c:pt>
                <c:pt idx="540">
                  <c:v>41365</c:v>
                </c:pt>
                <c:pt idx="541">
                  <c:v>41366</c:v>
                </c:pt>
                <c:pt idx="542">
                  <c:v>41367</c:v>
                </c:pt>
                <c:pt idx="543">
                  <c:v>41368</c:v>
                </c:pt>
                <c:pt idx="544">
                  <c:v>41369</c:v>
                </c:pt>
                <c:pt idx="545">
                  <c:v>41372</c:v>
                </c:pt>
                <c:pt idx="546">
                  <c:v>41373</c:v>
                </c:pt>
                <c:pt idx="547">
                  <c:v>41374</c:v>
                </c:pt>
                <c:pt idx="548">
                  <c:v>41375</c:v>
                </c:pt>
                <c:pt idx="549">
                  <c:v>41376</c:v>
                </c:pt>
                <c:pt idx="550">
                  <c:v>41379</c:v>
                </c:pt>
                <c:pt idx="551">
                  <c:v>41380</c:v>
                </c:pt>
                <c:pt idx="552">
                  <c:v>41381</c:v>
                </c:pt>
                <c:pt idx="553">
                  <c:v>41382</c:v>
                </c:pt>
                <c:pt idx="554">
                  <c:v>41383</c:v>
                </c:pt>
                <c:pt idx="555">
                  <c:v>41386</c:v>
                </c:pt>
                <c:pt idx="556">
                  <c:v>41387</c:v>
                </c:pt>
                <c:pt idx="557">
                  <c:v>41388</c:v>
                </c:pt>
                <c:pt idx="558">
                  <c:v>41389</c:v>
                </c:pt>
                <c:pt idx="559">
                  <c:v>41390</c:v>
                </c:pt>
                <c:pt idx="560">
                  <c:v>41393</c:v>
                </c:pt>
                <c:pt idx="561">
                  <c:v>41394</c:v>
                </c:pt>
                <c:pt idx="562">
                  <c:v>41395</c:v>
                </c:pt>
                <c:pt idx="563">
                  <c:v>41396</c:v>
                </c:pt>
                <c:pt idx="564">
                  <c:v>41397</c:v>
                </c:pt>
                <c:pt idx="565">
                  <c:v>41400</c:v>
                </c:pt>
                <c:pt idx="566">
                  <c:v>41401</c:v>
                </c:pt>
                <c:pt idx="567">
                  <c:v>41402</c:v>
                </c:pt>
                <c:pt idx="568">
                  <c:v>41403</c:v>
                </c:pt>
                <c:pt idx="569">
                  <c:v>41404</c:v>
                </c:pt>
                <c:pt idx="570">
                  <c:v>41407</c:v>
                </c:pt>
                <c:pt idx="571">
                  <c:v>41408</c:v>
                </c:pt>
                <c:pt idx="572">
                  <c:v>41409</c:v>
                </c:pt>
                <c:pt idx="573">
                  <c:v>41410</c:v>
                </c:pt>
                <c:pt idx="574">
                  <c:v>41411</c:v>
                </c:pt>
                <c:pt idx="575">
                  <c:v>41414</c:v>
                </c:pt>
                <c:pt idx="576">
                  <c:v>41415</c:v>
                </c:pt>
                <c:pt idx="577">
                  <c:v>41416</c:v>
                </c:pt>
                <c:pt idx="578">
                  <c:v>41417</c:v>
                </c:pt>
                <c:pt idx="579">
                  <c:v>41418</c:v>
                </c:pt>
                <c:pt idx="580">
                  <c:v>41421</c:v>
                </c:pt>
                <c:pt idx="581">
                  <c:v>41422</c:v>
                </c:pt>
                <c:pt idx="582">
                  <c:v>41423</c:v>
                </c:pt>
                <c:pt idx="583">
                  <c:v>41424</c:v>
                </c:pt>
                <c:pt idx="584">
                  <c:v>41425</c:v>
                </c:pt>
                <c:pt idx="585">
                  <c:v>41428</c:v>
                </c:pt>
                <c:pt idx="586">
                  <c:v>41429</c:v>
                </c:pt>
                <c:pt idx="587">
                  <c:v>41430</c:v>
                </c:pt>
                <c:pt idx="588">
                  <c:v>41431</c:v>
                </c:pt>
                <c:pt idx="589">
                  <c:v>41432</c:v>
                </c:pt>
                <c:pt idx="590">
                  <c:v>41435</c:v>
                </c:pt>
                <c:pt idx="591">
                  <c:v>41436</c:v>
                </c:pt>
                <c:pt idx="592">
                  <c:v>41437</c:v>
                </c:pt>
                <c:pt idx="593">
                  <c:v>41438</c:v>
                </c:pt>
                <c:pt idx="594">
                  <c:v>41439</c:v>
                </c:pt>
                <c:pt idx="595">
                  <c:v>41442</c:v>
                </c:pt>
                <c:pt idx="596">
                  <c:v>41443</c:v>
                </c:pt>
                <c:pt idx="597">
                  <c:v>41444</c:v>
                </c:pt>
                <c:pt idx="598">
                  <c:v>41445</c:v>
                </c:pt>
                <c:pt idx="599">
                  <c:v>41446</c:v>
                </c:pt>
                <c:pt idx="600">
                  <c:v>41449</c:v>
                </c:pt>
                <c:pt idx="601">
                  <c:v>41450</c:v>
                </c:pt>
                <c:pt idx="602">
                  <c:v>41451</c:v>
                </c:pt>
                <c:pt idx="603">
                  <c:v>41452</c:v>
                </c:pt>
                <c:pt idx="604">
                  <c:v>41453</c:v>
                </c:pt>
                <c:pt idx="605">
                  <c:v>41456</c:v>
                </c:pt>
                <c:pt idx="606">
                  <c:v>41457</c:v>
                </c:pt>
                <c:pt idx="607">
                  <c:v>41458</c:v>
                </c:pt>
                <c:pt idx="608">
                  <c:v>41459</c:v>
                </c:pt>
                <c:pt idx="609">
                  <c:v>41460</c:v>
                </c:pt>
                <c:pt idx="610">
                  <c:v>41463</c:v>
                </c:pt>
                <c:pt idx="611">
                  <c:v>41464</c:v>
                </c:pt>
                <c:pt idx="612">
                  <c:v>41465</c:v>
                </c:pt>
                <c:pt idx="613">
                  <c:v>41466</c:v>
                </c:pt>
                <c:pt idx="614">
                  <c:v>41467</c:v>
                </c:pt>
                <c:pt idx="615">
                  <c:v>41470</c:v>
                </c:pt>
                <c:pt idx="616">
                  <c:v>41471</c:v>
                </c:pt>
                <c:pt idx="617">
                  <c:v>41472</c:v>
                </c:pt>
                <c:pt idx="618">
                  <c:v>41473</c:v>
                </c:pt>
                <c:pt idx="619">
                  <c:v>41474</c:v>
                </c:pt>
                <c:pt idx="620">
                  <c:v>41477</c:v>
                </c:pt>
                <c:pt idx="621">
                  <c:v>41478</c:v>
                </c:pt>
                <c:pt idx="622">
                  <c:v>41479</c:v>
                </c:pt>
                <c:pt idx="623">
                  <c:v>41480</c:v>
                </c:pt>
                <c:pt idx="624">
                  <c:v>41481</c:v>
                </c:pt>
                <c:pt idx="625">
                  <c:v>41484</c:v>
                </c:pt>
                <c:pt idx="626">
                  <c:v>41485</c:v>
                </c:pt>
                <c:pt idx="627">
                  <c:v>41486</c:v>
                </c:pt>
                <c:pt idx="628">
                  <c:v>41487</c:v>
                </c:pt>
                <c:pt idx="629">
                  <c:v>41488</c:v>
                </c:pt>
                <c:pt idx="630">
                  <c:v>41491</c:v>
                </c:pt>
                <c:pt idx="631">
                  <c:v>41492</c:v>
                </c:pt>
                <c:pt idx="632">
                  <c:v>41493</c:v>
                </c:pt>
                <c:pt idx="633">
                  <c:v>41494</c:v>
                </c:pt>
                <c:pt idx="634">
                  <c:v>41495</c:v>
                </c:pt>
                <c:pt idx="635">
                  <c:v>41498</c:v>
                </c:pt>
                <c:pt idx="636">
                  <c:v>41499</c:v>
                </c:pt>
                <c:pt idx="637">
                  <c:v>41500</c:v>
                </c:pt>
                <c:pt idx="638">
                  <c:v>41501</c:v>
                </c:pt>
                <c:pt idx="639">
                  <c:v>41502</c:v>
                </c:pt>
                <c:pt idx="640">
                  <c:v>41505</c:v>
                </c:pt>
                <c:pt idx="641">
                  <c:v>41506</c:v>
                </c:pt>
                <c:pt idx="642">
                  <c:v>41507</c:v>
                </c:pt>
                <c:pt idx="643">
                  <c:v>41508</c:v>
                </c:pt>
                <c:pt idx="644">
                  <c:v>41509</c:v>
                </c:pt>
                <c:pt idx="645">
                  <c:v>41512</c:v>
                </c:pt>
                <c:pt idx="646">
                  <c:v>41513</c:v>
                </c:pt>
                <c:pt idx="647">
                  <c:v>41514</c:v>
                </c:pt>
                <c:pt idx="648">
                  <c:v>41515</c:v>
                </c:pt>
                <c:pt idx="649">
                  <c:v>41516</c:v>
                </c:pt>
                <c:pt idx="650">
                  <c:v>41519</c:v>
                </c:pt>
                <c:pt idx="651">
                  <c:v>41520</c:v>
                </c:pt>
                <c:pt idx="652">
                  <c:v>41521</c:v>
                </c:pt>
                <c:pt idx="653">
                  <c:v>41522</c:v>
                </c:pt>
                <c:pt idx="654">
                  <c:v>41523</c:v>
                </c:pt>
                <c:pt idx="655">
                  <c:v>41526</c:v>
                </c:pt>
                <c:pt idx="656">
                  <c:v>41527</c:v>
                </c:pt>
                <c:pt idx="657">
                  <c:v>41528</c:v>
                </c:pt>
                <c:pt idx="658">
                  <c:v>41529</c:v>
                </c:pt>
                <c:pt idx="659">
                  <c:v>41530</c:v>
                </c:pt>
                <c:pt idx="660">
                  <c:v>41533</c:v>
                </c:pt>
                <c:pt idx="661">
                  <c:v>41534</c:v>
                </c:pt>
                <c:pt idx="662">
                  <c:v>41535</c:v>
                </c:pt>
                <c:pt idx="663">
                  <c:v>41536</c:v>
                </c:pt>
                <c:pt idx="664">
                  <c:v>41537</c:v>
                </c:pt>
                <c:pt idx="665">
                  <c:v>41540</c:v>
                </c:pt>
                <c:pt idx="666">
                  <c:v>41541</c:v>
                </c:pt>
                <c:pt idx="667">
                  <c:v>41542</c:v>
                </c:pt>
                <c:pt idx="668">
                  <c:v>41543</c:v>
                </c:pt>
                <c:pt idx="669">
                  <c:v>41544</c:v>
                </c:pt>
                <c:pt idx="670">
                  <c:v>41547</c:v>
                </c:pt>
                <c:pt idx="671">
                  <c:v>41548</c:v>
                </c:pt>
                <c:pt idx="672">
                  <c:v>41549</c:v>
                </c:pt>
                <c:pt idx="673">
                  <c:v>41550</c:v>
                </c:pt>
                <c:pt idx="674">
                  <c:v>41551</c:v>
                </c:pt>
                <c:pt idx="675">
                  <c:v>41554</c:v>
                </c:pt>
                <c:pt idx="676">
                  <c:v>41555</c:v>
                </c:pt>
                <c:pt idx="677">
                  <c:v>41556</c:v>
                </c:pt>
                <c:pt idx="678">
                  <c:v>41557</c:v>
                </c:pt>
                <c:pt idx="679">
                  <c:v>41558</c:v>
                </c:pt>
                <c:pt idx="680">
                  <c:v>41561</c:v>
                </c:pt>
                <c:pt idx="681">
                  <c:v>41562</c:v>
                </c:pt>
                <c:pt idx="682">
                  <c:v>41563</c:v>
                </c:pt>
                <c:pt idx="683">
                  <c:v>41564</c:v>
                </c:pt>
                <c:pt idx="684">
                  <c:v>41565</c:v>
                </c:pt>
                <c:pt idx="685">
                  <c:v>41568</c:v>
                </c:pt>
                <c:pt idx="686">
                  <c:v>41569</c:v>
                </c:pt>
                <c:pt idx="687">
                  <c:v>41570</c:v>
                </c:pt>
                <c:pt idx="688">
                  <c:v>41571</c:v>
                </c:pt>
                <c:pt idx="689">
                  <c:v>41572</c:v>
                </c:pt>
                <c:pt idx="690">
                  <c:v>41575</c:v>
                </c:pt>
                <c:pt idx="691">
                  <c:v>41576</c:v>
                </c:pt>
                <c:pt idx="692">
                  <c:v>41577</c:v>
                </c:pt>
                <c:pt idx="693">
                  <c:v>41578</c:v>
                </c:pt>
                <c:pt idx="694">
                  <c:v>41579</c:v>
                </c:pt>
                <c:pt idx="695">
                  <c:v>41582</c:v>
                </c:pt>
                <c:pt idx="696">
                  <c:v>41583</c:v>
                </c:pt>
                <c:pt idx="697">
                  <c:v>41584</c:v>
                </c:pt>
                <c:pt idx="698">
                  <c:v>41585</c:v>
                </c:pt>
                <c:pt idx="699">
                  <c:v>41586</c:v>
                </c:pt>
                <c:pt idx="700">
                  <c:v>41589</c:v>
                </c:pt>
                <c:pt idx="701">
                  <c:v>41590</c:v>
                </c:pt>
                <c:pt idx="702">
                  <c:v>41591</c:v>
                </c:pt>
                <c:pt idx="703">
                  <c:v>41592</c:v>
                </c:pt>
                <c:pt idx="704">
                  <c:v>41593</c:v>
                </c:pt>
                <c:pt idx="705">
                  <c:v>41596</c:v>
                </c:pt>
                <c:pt idx="706">
                  <c:v>41597</c:v>
                </c:pt>
                <c:pt idx="707">
                  <c:v>41598</c:v>
                </c:pt>
                <c:pt idx="708">
                  <c:v>41599</c:v>
                </c:pt>
                <c:pt idx="709">
                  <c:v>41600</c:v>
                </c:pt>
                <c:pt idx="710">
                  <c:v>41603</c:v>
                </c:pt>
                <c:pt idx="711">
                  <c:v>41604</c:v>
                </c:pt>
                <c:pt idx="712">
                  <c:v>41605</c:v>
                </c:pt>
                <c:pt idx="713">
                  <c:v>41606</c:v>
                </c:pt>
                <c:pt idx="714">
                  <c:v>41607</c:v>
                </c:pt>
                <c:pt idx="715">
                  <c:v>41610</c:v>
                </c:pt>
                <c:pt idx="716">
                  <c:v>41611</c:v>
                </c:pt>
                <c:pt idx="717">
                  <c:v>41612</c:v>
                </c:pt>
                <c:pt idx="718">
                  <c:v>41613</c:v>
                </c:pt>
                <c:pt idx="719">
                  <c:v>41614</c:v>
                </c:pt>
                <c:pt idx="720">
                  <c:v>41617</c:v>
                </c:pt>
                <c:pt idx="721">
                  <c:v>41618</c:v>
                </c:pt>
                <c:pt idx="722">
                  <c:v>41619</c:v>
                </c:pt>
                <c:pt idx="723">
                  <c:v>41620</c:v>
                </c:pt>
                <c:pt idx="724">
                  <c:v>41621</c:v>
                </c:pt>
                <c:pt idx="725">
                  <c:v>41624</c:v>
                </c:pt>
                <c:pt idx="726">
                  <c:v>41625</c:v>
                </c:pt>
                <c:pt idx="727">
                  <c:v>41626</c:v>
                </c:pt>
                <c:pt idx="728">
                  <c:v>41627</c:v>
                </c:pt>
                <c:pt idx="729">
                  <c:v>41628</c:v>
                </c:pt>
                <c:pt idx="730">
                  <c:v>41631</c:v>
                </c:pt>
                <c:pt idx="731">
                  <c:v>41632</c:v>
                </c:pt>
                <c:pt idx="732">
                  <c:v>41633</c:v>
                </c:pt>
                <c:pt idx="733">
                  <c:v>41634</c:v>
                </c:pt>
                <c:pt idx="734">
                  <c:v>41635</c:v>
                </c:pt>
                <c:pt idx="735">
                  <c:v>41638</c:v>
                </c:pt>
                <c:pt idx="736">
                  <c:v>41639</c:v>
                </c:pt>
                <c:pt idx="737">
                  <c:v>41640</c:v>
                </c:pt>
                <c:pt idx="738">
                  <c:v>41641</c:v>
                </c:pt>
                <c:pt idx="739">
                  <c:v>41642</c:v>
                </c:pt>
                <c:pt idx="740">
                  <c:v>41645</c:v>
                </c:pt>
                <c:pt idx="741">
                  <c:v>41646</c:v>
                </c:pt>
                <c:pt idx="742">
                  <c:v>41647</c:v>
                </c:pt>
                <c:pt idx="743">
                  <c:v>41648</c:v>
                </c:pt>
                <c:pt idx="744">
                  <c:v>41649</c:v>
                </c:pt>
                <c:pt idx="745">
                  <c:v>41652</c:v>
                </c:pt>
                <c:pt idx="746">
                  <c:v>41653</c:v>
                </c:pt>
                <c:pt idx="747">
                  <c:v>41654</c:v>
                </c:pt>
                <c:pt idx="748">
                  <c:v>41655</c:v>
                </c:pt>
                <c:pt idx="749">
                  <c:v>41656</c:v>
                </c:pt>
                <c:pt idx="750">
                  <c:v>41659</c:v>
                </c:pt>
                <c:pt idx="751">
                  <c:v>41660</c:v>
                </c:pt>
                <c:pt idx="752">
                  <c:v>41661</c:v>
                </c:pt>
                <c:pt idx="753">
                  <c:v>41662</c:v>
                </c:pt>
                <c:pt idx="754">
                  <c:v>41663</c:v>
                </c:pt>
                <c:pt idx="755">
                  <c:v>41666</c:v>
                </c:pt>
                <c:pt idx="756">
                  <c:v>41667</c:v>
                </c:pt>
                <c:pt idx="757">
                  <c:v>41668</c:v>
                </c:pt>
                <c:pt idx="758">
                  <c:v>41669</c:v>
                </c:pt>
                <c:pt idx="759">
                  <c:v>41670</c:v>
                </c:pt>
                <c:pt idx="760">
                  <c:v>41673</c:v>
                </c:pt>
                <c:pt idx="761">
                  <c:v>41674</c:v>
                </c:pt>
                <c:pt idx="762">
                  <c:v>41675</c:v>
                </c:pt>
                <c:pt idx="763">
                  <c:v>41676</c:v>
                </c:pt>
                <c:pt idx="764">
                  <c:v>41677</c:v>
                </c:pt>
                <c:pt idx="765">
                  <c:v>41680</c:v>
                </c:pt>
                <c:pt idx="766">
                  <c:v>41681</c:v>
                </c:pt>
                <c:pt idx="767">
                  <c:v>41682</c:v>
                </c:pt>
                <c:pt idx="768">
                  <c:v>41683</c:v>
                </c:pt>
                <c:pt idx="769">
                  <c:v>41684</c:v>
                </c:pt>
                <c:pt idx="770">
                  <c:v>41687</c:v>
                </c:pt>
                <c:pt idx="771">
                  <c:v>41688</c:v>
                </c:pt>
                <c:pt idx="772">
                  <c:v>41689</c:v>
                </c:pt>
                <c:pt idx="773">
                  <c:v>41690</c:v>
                </c:pt>
                <c:pt idx="774">
                  <c:v>41691</c:v>
                </c:pt>
                <c:pt idx="775">
                  <c:v>41694</c:v>
                </c:pt>
                <c:pt idx="776">
                  <c:v>41695</c:v>
                </c:pt>
                <c:pt idx="777">
                  <c:v>41696</c:v>
                </c:pt>
                <c:pt idx="778">
                  <c:v>41697</c:v>
                </c:pt>
                <c:pt idx="779">
                  <c:v>41698</c:v>
                </c:pt>
                <c:pt idx="780">
                  <c:v>41701</c:v>
                </c:pt>
                <c:pt idx="781">
                  <c:v>41702</c:v>
                </c:pt>
                <c:pt idx="782">
                  <c:v>41703</c:v>
                </c:pt>
                <c:pt idx="783">
                  <c:v>41704</c:v>
                </c:pt>
                <c:pt idx="784">
                  <c:v>41705</c:v>
                </c:pt>
                <c:pt idx="785">
                  <c:v>41708</c:v>
                </c:pt>
                <c:pt idx="786">
                  <c:v>41709</c:v>
                </c:pt>
                <c:pt idx="787">
                  <c:v>41710</c:v>
                </c:pt>
                <c:pt idx="788">
                  <c:v>41711</c:v>
                </c:pt>
                <c:pt idx="789">
                  <c:v>41712</c:v>
                </c:pt>
                <c:pt idx="790">
                  <c:v>41715</c:v>
                </c:pt>
                <c:pt idx="791">
                  <c:v>41716</c:v>
                </c:pt>
                <c:pt idx="792">
                  <c:v>41717</c:v>
                </c:pt>
                <c:pt idx="793">
                  <c:v>41718</c:v>
                </c:pt>
                <c:pt idx="794">
                  <c:v>41719</c:v>
                </c:pt>
                <c:pt idx="795">
                  <c:v>41722</c:v>
                </c:pt>
                <c:pt idx="796">
                  <c:v>41723</c:v>
                </c:pt>
                <c:pt idx="797">
                  <c:v>41724</c:v>
                </c:pt>
                <c:pt idx="798">
                  <c:v>41725</c:v>
                </c:pt>
                <c:pt idx="799">
                  <c:v>41726</c:v>
                </c:pt>
                <c:pt idx="800">
                  <c:v>41729</c:v>
                </c:pt>
                <c:pt idx="801">
                  <c:v>41730</c:v>
                </c:pt>
                <c:pt idx="802">
                  <c:v>41731</c:v>
                </c:pt>
                <c:pt idx="803">
                  <c:v>41732</c:v>
                </c:pt>
                <c:pt idx="804">
                  <c:v>41733</c:v>
                </c:pt>
                <c:pt idx="805">
                  <c:v>41736</c:v>
                </c:pt>
                <c:pt idx="806">
                  <c:v>41737</c:v>
                </c:pt>
                <c:pt idx="807">
                  <c:v>41738</c:v>
                </c:pt>
                <c:pt idx="808">
                  <c:v>41739</c:v>
                </c:pt>
                <c:pt idx="809">
                  <c:v>41740</c:v>
                </c:pt>
                <c:pt idx="810">
                  <c:v>41743</c:v>
                </c:pt>
                <c:pt idx="811">
                  <c:v>41744</c:v>
                </c:pt>
                <c:pt idx="812">
                  <c:v>41745</c:v>
                </c:pt>
                <c:pt idx="813">
                  <c:v>41746</c:v>
                </c:pt>
                <c:pt idx="814">
                  <c:v>41747</c:v>
                </c:pt>
                <c:pt idx="815">
                  <c:v>41750</c:v>
                </c:pt>
                <c:pt idx="816">
                  <c:v>41751</c:v>
                </c:pt>
                <c:pt idx="817">
                  <c:v>41752</c:v>
                </c:pt>
                <c:pt idx="818">
                  <c:v>41753</c:v>
                </c:pt>
                <c:pt idx="819">
                  <c:v>41754</c:v>
                </c:pt>
                <c:pt idx="820">
                  <c:v>41757</c:v>
                </c:pt>
                <c:pt idx="821">
                  <c:v>41758</c:v>
                </c:pt>
                <c:pt idx="822">
                  <c:v>41759</c:v>
                </c:pt>
                <c:pt idx="823">
                  <c:v>41760</c:v>
                </c:pt>
                <c:pt idx="824">
                  <c:v>41761</c:v>
                </c:pt>
                <c:pt idx="825">
                  <c:v>41764</c:v>
                </c:pt>
                <c:pt idx="826">
                  <c:v>41765</c:v>
                </c:pt>
                <c:pt idx="827">
                  <c:v>41766</c:v>
                </c:pt>
                <c:pt idx="828">
                  <c:v>41767</c:v>
                </c:pt>
                <c:pt idx="829">
                  <c:v>41768</c:v>
                </c:pt>
                <c:pt idx="830">
                  <c:v>41771</c:v>
                </c:pt>
                <c:pt idx="831">
                  <c:v>41772</c:v>
                </c:pt>
                <c:pt idx="832">
                  <c:v>41773</c:v>
                </c:pt>
                <c:pt idx="833">
                  <c:v>41774</c:v>
                </c:pt>
                <c:pt idx="834">
                  <c:v>41775</c:v>
                </c:pt>
                <c:pt idx="835">
                  <c:v>41778</c:v>
                </c:pt>
                <c:pt idx="836">
                  <c:v>41779</c:v>
                </c:pt>
                <c:pt idx="837">
                  <c:v>41780</c:v>
                </c:pt>
                <c:pt idx="838">
                  <c:v>41781</c:v>
                </c:pt>
                <c:pt idx="839">
                  <c:v>41782</c:v>
                </c:pt>
                <c:pt idx="840">
                  <c:v>41785</c:v>
                </c:pt>
                <c:pt idx="841">
                  <c:v>41786</c:v>
                </c:pt>
                <c:pt idx="842">
                  <c:v>41787</c:v>
                </c:pt>
                <c:pt idx="843">
                  <c:v>41788</c:v>
                </c:pt>
                <c:pt idx="844">
                  <c:v>41789</c:v>
                </c:pt>
                <c:pt idx="845">
                  <c:v>41792</c:v>
                </c:pt>
                <c:pt idx="846">
                  <c:v>41793</c:v>
                </c:pt>
                <c:pt idx="847">
                  <c:v>41794</c:v>
                </c:pt>
                <c:pt idx="848">
                  <c:v>41795</c:v>
                </c:pt>
                <c:pt idx="849">
                  <c:v>41796</c:v>
                </c:pt>
                <c:pt idx="850">
                  <c:v>41799</c:v>
                </c:pt>
                <c:pt idx="851">
                  <c:v>41800</c:v>
                </c:pt>
                <c:pt idx="852">
                  <c:v>41801</c:v>
                </c:pt>
                <c:pt idx="853">
                  <c:v>41802</c:v>
                </c:pt>
                <c:pt idx="854">
                  <c:v>41803</c:v>
                </c:pt>
                <c:pt idx="855">
                  <c:v>41806</c:v>
                </c:pt>
                <c:pt idx="856">
                  <c:v>41807</c:v>
                </c:pt>
                <c:pt idx="857">
                  <c:v>41808</c:v>
                </c:pt>
                <c:pt idx="858">
                  <c:v>41809</c:v>
                </c:pt>
                <c:pt idx="859">
                  <c:v>41810</c:v>
                </c:pt>
                <c:pt idx="860">
                  <c:v>41813</c:v>
                </c:pt>
                <c:pt idx="861">
                  <c:v>41814</c:v>
                </c:pt>
                <c:pt idx="862">
                  <c:v>41815</c:v>
                </c:pt>
                <c:pt idx="863">
                  <c:v>41816</c:v>
                </c:pt>
                <c:pt idx="864">
                  <c:v>41817</c:v>
                </c:pt>
                <c:pt idx="865">
                  <c:v>41820</c:v>
                </c:pt>
                <c:pt idx="866">
                  <c:v>41821</c:v>
                </c:pt>
                <c:pt idx="867">
                  <c:v>41822</c:v>
                </c:pt>
                <c:pt idx="868">
                  <c:v>41823</c:v>
                </c:pt>
                <c:pt idx="869">
                  <c:v>41824</c:v>
                </c:pt>
                <c:pt idx="870">
                  <c:v>41827</c:v>
                </c:pt>
                <c:pt idx="871">
                  <c:v>41828</c:v>
                </c:pt>
                <c:pt idx="872">
                  <c:v>41829</c:v>
                </c:pt>
                <c:pt idx="873">
                  <c:v>41830</c:v>
                </c:pt>
                <c:pt idx="874">
                  <c:v>41831</c:v>
                </c:pt>
                <c:pt idx="875">
                  <c:v>41834</c:v>
                </c:pt>
                <c:pt idx="876">
                  <c:v>41835</c:v>
                </c:pt>
                <c:pt idx="877">
                  <c:v>41836</c:v>
                </c:pt>
                <c:pt idx="878">
                  <c:v>41837</c:v>
                </c:pt>
                <c:pt idx="879">
                  <c:v>41838</c:v>
                </c:pt>
                <c:pt idx="880">
                  <c:v>41841</c:v>
                </c:pt>
                <c:pt idx="881">
                  <c:v>41842</c:v>
                </c:pt>
                <c:pt idx="882">
                  <c:v>41843</c:v>
                </c:pt>
                <c:pt idx="883">
                  <c:v>41844</c:v>
                </c:pt>
                <c:pt idx="884">
                  <c:v>41845</c:v>
                </c:pt>
                <c:pt idx="885">
                  <c:v>41848</c:v>
                </c:pt>
                <c:pt idx="886">
                  <c:v>41849</c:v>
                </c:pt>
                <c:pt idx="887">
                  <c:v>41850</c:v>
                </c:pt>
                <c:pt idx="888">
                  <c:v>41851</c:v>
                </c:pt>
                <c:pt idx="889">
                  <c:v>41852</c:v>
                </c:pt>
                <c:pt idx="890">
                  <c:v>41855</c:v>
                </c:pt>
                <c:pt idx="891">
                  <c:v>41856</c:v>
                </c:pt>
                <c:pt idx="892">
                  <c:v>41857</c:v>
                </c:pt>
                <c:pt idx="893">
                  <c:v>41858</c:v>
                </c:pt>
                <c:pt idx="894">
                  <c:v>41859</c:v>
                </c:pt>
                <c:pt idx="895">
                  <c:v>41862</c:v>
                </c:pt>
                <c:pt idx="896">
                  <c:v>41863</c:v>
                </c:pt>
                <c:pt idx="897">
                  <c:v>41864</c:v>
                </c:pt>
                <c:pt idx="898">
                  <c:v>41865</c:v>
                </c:pt>
                <c:pt idx="899">
                  <c:v>41866</c:v>
                </c:pt>
                <c:pt idx="900">
                  <c:v>41869</c:v>
                </c:pt>
                <c:pt idx="901">
                  <c:v>41870</c:v>
                </c:pt>
                <c:pt idx="902">
                  <c:v>41871</c:v>
                </c:pt>
                <c:pt idx="903">
                  <c:v>41872</c:v>
                </c:pt>
                <c:pt idx="904">
                  <c:v>41873</c:v>
                </c:pt>
                <c:pt idx="905">
                  <c:v>41876</c:v>
                </c:pt>
                <c:pt idx="906">
                  <c:v>41877</c:v>
                </c:pt>
                <c:pt idx="907">
                  <c:v>41878</c:v>
                </c:pt>
                <c:pt idx="908">
                  <c:v>41879</c:v>
                </c:pt>
                <c:pt idx="909">
                  <c:v>41880</c:v>
                </c:pt>
                <c:pt idx="910">
                  <c:v>41883</c:v>
                </c:pt>
                <c:pt idx="911">
                  <c:v>41884</c:v>
                </c:pt>
                <c:pt idx="912">
                  <c:v>41885</c:v>
                </c:pt>
                <c:pt idx="913">
                  <c:v>41886</c:v>
                </c:pt>
                <c:pt idx="914">
                  <c:v>41887</c:v>
                </c:pt>
                <c:pt idx="915">
                  <c:v>41890</c:v>
                </c:pt>
                <c:pt idx="916">
                  <c:v>41891</c:v>
                </c:pt>
                <c:pt idx="917">
                  <c:v>41892</c:v>
                </c:pt>
                <c:pt idx="918">
                  <c:v>41893</c:v>
                </c:pt>
                <c:pt idx="919">
                  <c:v>41894</c:v>
                </c:pt>
                <c:pt idx="920">
                  <c:v>41897</c:v>
                </c:pt>
                <c:pt idx="921">
                  <c:v>41898</c:v>
                </c:pt>
                <c:pt idx="922">
                  <c:v>41899</c:v>
                </c:pt>
                <c:pt idx="923">
                  <c:v>41900</c:v>
                </c:pt>
                <c:pt idx="924">
                  <c:v>41901</c:v>
                </c:pt>
                <c:pt idx="925">
                  <c:v>41904</c:v>
                </c:pt>
                <c:pt idx="926">
                  <c:v>41905</c:v>
                </c:pt>
                <c:pt idx="927">
                  <c:v>41906</c:v>
                </c:pt>
                <c:pt idx="928">
                  <c:v>41907</c:v>
                </c:pt>
                <c:pt idx="929">
                  <c:v>41908</c:v>
                </c:pt>
                <c:pt idx="930">
                  <c:v>41911</c:v>
                </c:pt>
                <c:pt idx="931">
                  <c:v>41912</c:v>
                </c:pt>
                <c:pt idx="932">
                  <c:v>41913</c:v>
                </c:pt>
                <c:pt idx="933">
                  <c:v>41914</c:v>
                </c:pt>
                <c:pt idx="934">
                  <c:v>41915</c:v>
                </c:pt>
                <c:pt idx="935">
                  <c:v>41918</c:v>
                </c:pt>
                <c:pt idx="936">
                  <c:v>41919</c:v>
                </c:pt>
                <c:pt idx="937">
                  <c:v>41920</c:v>
                </c:pt>
                <c:pt idx="938">
                  <c:v>41921</c:v>
                </c:pt>
                <c:pt idx="939">
                  <c:v>41922</c:v>
                </c:pt>
                <c:pt idx="940">
                  <c:v>41925</c:v>
                </c:pt>
                <c:pt idx="941">
                  <c:v>41926</c:v>
                </c:pt>
                <c:pt idx="942">
                  <c:v>41927</c:v>
                </c:pt>
                <c:pt idx="943">
                  <c:v>41928</c:v>
                </c:pt>
                <c:pt idx="944">
                  <c:v>41929</c:v>
                </c:pt>
                <c:pt idx="945">
                  <c:v>41932</c:v>
                </c:pt>
                <c:pt idx="946">
                  <c:v>41933</c:v>
                </c:pt>
                <c:pt idx="947">
                  <c:v>41934</c:v>
                </c:pt>
                <c:pt idx="948">
                  <c:v>41935</c:v>
                </c:pt>
                <c:pt idx="949">
                  <c:v>41936</c:v>
                </c:pt>
                <c:pt idx="950">
                  <c:v>41939</c:v>
                </c:pt>
                <c:pt idx="951">
                  <c:v>41940</c:v>
                </c:pt>
                <c:pt idx="952">
                  <c:v>41941</c:v>
                </c:pt>
                <c:pt idx="953">
                  <c:v>41942</c:v>
                </c:pt>
                <c:pt idx="954">
                  <c:v>41943</c:v>
                </c:pt>
                <c:pt idx="955">
                  <c:v>41946</c:v>
                </c:pt>
                <c:pt idx="956">
                  <c:v>41947</c:v>
                </c:pt>
                <c:pt idx="957">
                  <c:v>41948</c:v>
                </c:pt>
                <c:pt idx="958">
                  <c:v>41949</c:v>
                </c:pt>
                <c:pt idx="959">
                  <c:v>41950</c:v>
                </c:pt>
                <c:pt idx="960">
                  <c:v>41953</c:v>
                </c:pt>
                <c:pt idx="961">
                  <c:v>41954</c:v>
                </c:pt>
                <c:pt idx="962">
                  <c:v>41955</c:v>
                </c:pt>
                <c:pt idx="963">
                  <c:v>41956</c:v>
                </c:pt>
                <c:pt idx="964">
                  <c:v>41957</c:v>
                </c:pt>
                <c:pt idx="965">
                  <c:v>41960</c:v>
                </c:pt>
                <c:pt idx="966">
                  <c:v>41961</c:v>
                </c:pt>
                <c:pt idx="967">
                  <c:v>41962</c:v>
                </c:pt>
                <c:pt idx="968">
                  <c:v>41963</c:v>
                </c:pt>
                <c:pt idx="969">
                  <c:v>41964</c:v>
                </c:pt>
                <c:pt idx="970">
                  <c:v>41967</c:v>
                </c:pt>
                <c:pt idx="971">
                  <c:v>41968</c:v>
                </c:pt>
                <c:pt idx="972">
                  <c:v>41969</c:v>
                </c:pt>
                <c:pt idx="973">
                  <c:v>41970</c:v>
                </c:pt>
                <c:pt idx="974">
                  <c:v>41971</c:v>
                </c:pt>
                <c:pt idx="975">
                  <c:v>41974</c:v>
                </c:pt>
                <c:pt idx="976">
                  <c:v>41975</c:v>
                </c:pt>
                <c:pt idx="977">
                  <c:v>41976</c:v>
                </c:pt>
                <c:pt idx="978">
                  <c:v>41977</c:v>
                </c:pt>
                <c:pt idx="979">
                  <c:v>41978</c:v>
                </c:pt>
                <c:pt idx="980">
                  <c:v>41981</c:v>
                </c:pt>
                <c:pt idx="981">
                  <c:v>41982</c:v>
                </c:pt>
                <c:pt idx="982">
                  <c:v>41983</c:v>
                </c:pt>
                <c:pt idx="983">
                  <c:v>41984</c:v>
                </c:pt>
                <c:pt idx="984">
                  <c:v>41985</c:v>
                </c:pt>
                <c:pt idx="985">
                  <c:v>41988</c:v>
                </c:pt>
                <c:pt idx="986">
                  <c:v>41989</c:v>
                </c:pt>
                <c:pt idx="987">
                  <c:v>41990</c:v>
                </c:pt>
                <c:pt idx="988">
                  <c:v>41991</c:v>
                </c:pt>
                <c:pt idx="989">
                  <c:v>41992</c:v>
                </c:pt>
                <c:pt idx="990">
                  <c:v>41995</c:v>
                </c:pt>
                <c:pt idx="991">
                  <c:v>41996</c:v>
                </c:pt>
                <c:pt idx="992">
                  <c:v>41997</c:v>
                </c:pt>
                <c:pt idx="993">
                  <c:v>41998</c:v>
                </c:pt>
                <c:pt idx="994">
                  <c:v>41999</c:v>
                </c:pt>
                <c:pt idx="995">
                  <c:v>42002</c:v>
                </c:pt>
                <c:pt idx="996">
                  <c:v>42003</c:v>
                </c:pt>
                <c:pt idx="997">
                  <c:v>42004</c:v>
                </c:pt>
                <c:pt idx="998">
                  <c:v>42005</c:v>
                </c:pt>
                <c:pt idx="999">
                  <c:v>42006</c:v>
                </c:pt>
                <c:pt idx="1000">
                  <c:v>42009</c:v>
                </c:pt>
                <c:pt idx="1001">
                  <c:v>42010</c:v>
                </c:pt>
                <c:pt idx="1002">
                  <c:v>42011</c:v>
                </c:pt>
                <c:pt idx="1003">
                  <c:v>42012</c:v>
                </c:pt>
                <c:pt idx="1004">
                  <c:v>42013</c:v>
                </c:pt>
                <c:pt idx="1005">
                  <c:v>42016</c:v>
                </c:pt>
                <c:pt idx="1006">
                  <c:v>42017</c:v>
                </c:pt>
                <c:pt idx="1007">
                  <c:v>42018</c:v>
                </c:pt>
                <c:pt idx="1008">
                  <c:v>42019</c:v>
                </c:pt>
                <c:pt idx="1009">
                  <c:v>42020</c:v>
                </c:pt>
                <c:pt idx="1010">
                  <c:v>42023</c:v>
                </c:pt>
                <c:pt idx="1011">
                  <c:v>42024</c:v>
                </c:pt>
                <c:pt idx="1012">
                  <c:v>42025</c:v>
                </c:pt>
                <c:pt idx="1013">
                  <c:v>42026</c:v>
                </c:pt>
                <c:pt idx="1014">
                  <c:v>42027</c:v>
                </c:pt>
                <c:pt idx="1015">
                  <c:v>42030</c:v>
                </c:pt>
                <c:pt idx="1016">
                  <c:v>42031</c:v>
                </c:pt>
                <c:pt idx="1017">
                  <c:v>42032</c:v>
                </c:pt>
                <c:pt idx="1018">
                  <c:v>42033</c:v>
                </c:pt>
                <c:pt idx="1019">
                  <c:v>42034</c:v>
                </c:pt>
                <c:pt idx="1020">
                  <c:v>42037</c:v>
                </c:pt>
                <c:pt idx="1021">
                  <c:v>42038</c:v>
                </c:pt>
                <c:pt idx="1022">
                  <c:v>42039</c:v>
                </c:pt>
                <c:pt idx="1023">
                  <c:v>42040</c:v>
                </c:pt>
                <c:pt idx="1024">
                  <c:v>42041</c:v>
                </c:pt>
                <c:pt idx="1025">
                  <c:v>42044</c:v>
                </c:pt>
                <c:pt idx="1026">
                  <c:v>42045</c:v>
                </c:pt>
                <c:pt idx="1027">
                  <c:v>42046</c:v>
                </c:pt>
                <c:pt idx="1028">
                  <c:v>42047</c:v>
                </c:pt>
                <c:pt idx="1029">
                  <c:v>42048</c:v>
                </c:pt>
                <c:pt idx="1030">
                  <c:v>42051</c:v>
                </c:pt>
                <c:pt idx="1031">
                  <c:v>42052</c:v>
                </c:pt>
                <c:pt idx="1032">
                  <c:v>42053</c:v>
                </c:pt>
                <c:pt idx="1033">
                  <c:v>42054</c:v>
                </c:pt>
                <c:pt idx="1034">
                  <c:v>42055</c:v>
                </c:pt>
                <c:pt idx="1035">
                  <c:v>42058</c:v>
                </c:pt>
                <c:pt idx="1036">
                  <c:v>42059</c:v>
                </c:pt>
                <c:pt idx="1037">
                  <c:v>42060</c:v>
                </c:pt>
                <c:pt idx="1038">
                  <c:v>42061</c:v>
                </c:pt>
                <c:pt idx="1039">
                  <c:v>42062</c:v>
                </c:pt>
                <c:pt idx="1040">
                  <c:v>42065</c:v>
                </c:pt>
                <c:pt idx="1041">
                  <c:v>42066</c:v>
                </c:pt>
                <c:pt idx="1042">
                  <c:v>42067</c:v>
                </c:pt>
                <c:pt idx="1043">
                  <c:v>42068</c:v>
                </c:pt>
                <c:pt idx="1044">
                  <c:v>42069</c:v>
                </c:pt>
                <c:pt idx="1045">
                  <c:v>42072</c:v>
                </c:pt>
                <c:pt idx="1046">
                  <c:v>42073</c:v>
                </c:pt>
                <c:pt idx="1047">
                  <c:v>42074</c:v>
                </c:pt>
                <c:pt idx="1048">
                  <c:v>42075</c:v>
                </c:pt>
                <c:pt idx="1049">
                  <c:v>42076</c:v>
                </c:pt>
                <c:pt idx="1050">
                  <c:v>42079</c:v>
                </c:pt>
                <c:pt idx="1051">
                  <c:v>42080</c:v>
                </c:pt>
                <c:pt idx="1052">
                  <c:v>42081</c:v>
                </c:pt>
                <c:pt idx="1053">
                  <c:v>42082</c:v>
                </c:pt>
                <c:pt idx="1054">
                  <c:v>42083</c:v>
                </c:pt>
                <c:pt idx="1055">
                  <c:v>42086</c:v>
                </c:pt>
                <c:pt idx="1056">
                  <c:v>42087</c:v>
                </c:pt>
                <c:pt idx="1057">
                  <c:v>42088</c:v>
                </c:pt>
                <c:pt idx="1058">
                  <c:v>42089</c:v>
                </c:pt>
                <c:pt idx="1059">
                  <c:v>42090</c:v>
                </c:pt>
                <c:pt idx="1060">
                  <c:v>42093</c:v>
                </c:pt>
                <c:pt idx="1061">
                  <c:v>42094</c:v>
                </c:pt>
                <c:pt idx="1062">
                  <c:v>42095</c:v>
                </c:pt>
                <c:pt idx="1063">
                  <c:v>42096</c:v>
                </c:pt>
                <c:pt idx="1064">
                  <c:v>42097</c:v>
                </c:pt>
                <c:pt idx="1065">
                  <c:v>42100</c:v>
                </c:pt>
                <c:pt idx="1066">
                  <c:v>42101</c:v>
                </c:pt>
                <c:pt idx="1067">
                  <c:v>42102</c:v>
                </c:pt>
                <c:pt idx="1068">
                  <c:v>42103</c:v>
                </c:pt>
                <c:pt idx="1069">
                  <c:v>42104</c:v>
                </c:pt>
                <c:pt idx="1070">
                  <c:v>42107</c:v>
                </c:pt>
                <c:pt idx="1071">
                  <c:v>42108</c:v>
                </c:pt>
                <c:pt idx="1072">
                  <c:v>42109</c:v>
                </c:pt>
                <c:pt idx="1073">
                  <c:v>42110</c:v>
                </c:pt>
                <c:pt idx="1074">
                  <c:v>42111</c:v>
                </c:pt>
                <c:pt idx="1075">
                  <c:v>42114</c:v>
                </c:pt>
                <c:pt idx="1076">
                  <c:v>42115</c:v>
                </c:pt>
                <c:pt idx="1077">
                  <c:v>42116</c:v>
                </c:pt>
                <c:pt idx="1078">
                  <c:v>42117</c:v>
                </c:pt>
                <c:pt idx="1079">
                  <c:v>42118</c:v>
                </c:pt>
                <c:pt idx="1080">
                  <c:v>42121</c:v>
                </c:pt>
                <c:pt idx="1081">
                  <c:v>42122</c:v>
                </c:pt>
                <c:pt idx="1082">
                  <c:v>42123</c:v>
                </c:pt>
                <c:pt idx="1083">
                  <c:v>42124</c:v>
                </c:pt>
                <c:pt idx="1084">
                  <c:v>42125</c:v>
                </c:pt>
                <c:pt idx="1085">
                  <c:v>42128</c:v>
                </c:pt>
                <c:pt idx="1086">
                  <c:v>42129</c:v>
                </c:pt>
                <c:pt idx="1087">
                  <c:v>42130</c:v>
                </c:pt>
                <c:pt idx="1088">
                  <c:v>42131</c:v>
                </c:pt>
                <c:pt idx="1089">
                  <c:v>42132</c:v>
                </c:pt>
                <c:pt idx="1090">
                  <c:v>42135</c:v>
                </c:pt>
                <c:pt idx="1091">
                  <c:v>42136</c:v>
                </c:pt>
                <c:pt idx="1092">
                  <c:v>42137</c:v>
                </c:pt>
                <c:pt idx="1093">
                  <c:v>42138</c:v>
                </c:pt>
                <c:pt idx="1094">
                  <c:v>42139</c:v>
                </c:pt>
                <c:pt idx="1095">
                  <c:v>42142</c:v>
                </c:pt>
                <c:pt idx="1096">
                  <c:v>42143</c:v>
                </c:pt>
                <c:pt idx="1097">
                  <c:v>42144</c:v>
                </c:pt>
                <c:pt idx="1098">
                  <c:v>42145</c:v>
                </c:pt>
                <c:pt idx="1099">
                  <c:v>42146</c:v>
                </c:pt>
                <c:pt idx="1100">
                  <c:v>42149</c:v>
                </c:pt>
                <c:pt idx="1101">
                  <c:v>42150</c:v>
                </c:pt>
                <c:pt idx="1102">
                  <c:v>42151</c:v>
                </c:pt>
                <c:pt idx="1103">
                  <c:v>42152</c:v>
                </c:pt>
                <c:pt idx="1104">
                  <c:v>42153</c:v>
                </c:pt>
                <c:pt idx="1105">
                  <c:v>42156</c:v>
                </c:pt>
                <c:pt idx="1106">
                  <c:v>42157</c:v>
                </c:pt>
                <c:pt idx="1107">
                  <c:v>42158</c:v>
                </c:pt>
                <c:pt idx="1108">
                  <c:v>42159</c:v>
                </c:pt>
                <c:pt idx="1109">
                  <c:v>42160</c:v>
                </c:pt>
                <c:pt idx="1110">
                  <c:v>42163</c:v>
                </c:pt>
                <c:pt idx="1111">
                  <c:v>42164</c:v>
                </c:pt>
                <c:pt idx="1112">
                  <c:v>42165</c:v>
                </c:pt>
                <c:pt idx="1113">
                  <c:v>42166</c:v>
                </c:pt>
                <c:pt idx="1114">
                  <c:v>42167</c:v>
                </c:pt>
                <c:pt idx="1115">
                  <c:v>42170</c:v>
                </c:pt>
                <c:pt idx="1116">
                  <c:v>42171</c:v>
                </c:pt>
                <c:pt idx="1117">
                  <c:v>42172</c:v>
                </c:pt>
                <c:pt idx="1118">
                  <c:v>42173</c:v>
                </c:pt>
                <c:pt idx="1119">
                  <c:v>42174</c:v>
                </c:pt>
                <c:pt idx="1120">
                  <c:v>42177</c:v>
                </c:pt>
                <c:pt idx="1121">
                  <c:v>42178</c:v>
                </c:pt>
                <c:pt idx="1122">
                  <c:v>42179</c:v>
                </c:pt>
                <c:pt idx="1123">
                  <c:v>42180</c:v>
                </c:pt>
                <c:pt idx="1124">
                  <c:v>42181</c:v>
                </c:pt>
                <c:pt idx="1125">
                  <c:v>42184</c:v>
                </c:pt>
                <c:pt idx="1126">
                  <c:v>42185</c:v>
                </c:pt>
                <c:pt idx="1127">
                  <c:v>42186</c:v>
                </c:pt>
                <c:pt idx="1128">
                  <c:v>42187</c:v>
                </c:pt>
                <c:pt idx="1129">
                  <c:v>42188</c:v>
                </c:pt>
                <c:pt idx="1130">
                  <c:v>42191</c:v>
                </c:pt>
                <c:pt idx="1131">
                  <c:v>42192</c:v>
                </c:pt>
                <c:pt idx="1132">
                  <c:v>42193</c:v>
                </c:pt>
                <c:pt idx="1133">
                  <c:v>42194</c:v>
                </c:pt>
                <c:pt idx="1134">
                  <c:v>42195</c:v>
                </c:pt>
                <c:pt idx="1135">
                  <c:v>42198</c:v>
                </c:pt>
                <c:pt idx="1136">
                  <c:v>42199</c:v>
                </c:pt>
                <c:pt idx="1137">
                  <c:v>42200</c:v>
                </c:pt>
                <c:pt idx="1138">
                  <c:v>42201</c:v>
                </c:pt>
                <c:pt idx="1139">
                  <c:v>42202</c:v>
                </c:pt>
                <c:pt idx="1140">
                  <c:v>42205</c:v>
                </c:pt>
                <c:pt idx="1141">
                  <c:v>42206</c:v>
                </c:pt>
                <c:pt idx="1142">
                  <c:v>42207</c:v>
                </c:pt>
                <c:pt idx="1143">
                  <c:v>42208</c:v>
                </c:pt>
                <c:pt idx="1144">
                  <c:v>42209</c:v>
                </c:pt>
                <c:pt idx="1145">
                  <c:v>42212</c:v>
                </c:pt>
                <c:pt idx="1146">
                  <c:v>42213</c:v>
                </c:pt>
                <c:pt idx="1147">
                  <c:v>42214</c:v>
                </c:pt>
                <c:pt idx="1148">
                  <c:v>42215</c:v>
                </c:pt>
                <c:pt idx="1149">
                  <c:v>42216</c:v>
                </c:pt>
                <c:pt idx="1150">
                  <c:v>42219</c:v>
                </c:pt>
                <c:pt idx="1151">
                  <c:v>42220</c:v>
                </c:pt>
                <c:pt idx="1152">
                  <c:v>42221</c:v>
                </c:pt>
                <c:pt idx="1153">
                  <c:v>42222</c:v>
                </c:pt>
                <c:pt idx="1154">
                  <c:v>42223</c:v>
                </c:pt>
                <c:pt idx="1155">
                  <c:v>42226</c:v>
                </c:pt>
                <c:pt idx="1156">
                  <c:v>42227</c:v>
                </c:pt>
                <c:pt idx="1157">
                  <c:v>42228</c:v>
                </c:pt>
                <c:pt idx="1158">
                  <c:v>42229</c:v>
                </c:pt>
                <c:pt idx="1159">
                  <c:v>42230</c:v>
                </c:pt>
                <c:pt idx="1160">
                  <c:v>42233</c:v>
                </c:pt>
                <c:pt idx="1161">
                  <c:v>42234</c:v>
                </c:pt>
                <c:pt idx="1162">
                  <c:v>42235</c:v>
                </c:pt>
                <c:pt idx="1163">
                  <c:v>42236</c:v>
                </c:pt>
                <c:pt idx="1164">
                  <c:v>42237</c:v>
                </c:pt>
                <c:pt idx="1165">
                  <c:v>42240</c:v>
                </c:pt>
                <c:pt idx="1166">
                  <c:v>42241</c:v>
                </c:pt>
                <c:pt idx="1167">
                  <c:v>42242</c:v>
                </c:pt>
                <c:pt idx="1168">
                  <c:v>42243</c:v>
                </c:pt>
                <c:pt idx="1169">
                  <c:v>42244</c:v>
                </c:pt>
                <c:pt idx="1170">
                  <c:v>42247</c:v>
                </c:pt>
                <c:pt idx="1171">
                  <c:v>42248</c:v>
                </c:pt>
                <c:pt idx="1172">
                  <c:v>42249</c:v>
                </c:pt>
                <c:pt idx="1173">
                  <c:v>42250</c:v>
                </c:pt>
                <c:pt idx="1174">
                  <c:v>42251</c:v>
                </c:pt>
                <c:pt idx="1175">
                  <c:v>42254</c:v>
                </c:pt>
                <c:pt idx="1176">
                  <c:v>42255</c:v>
                </c:pt>
                <c:pt idx="1177">
                  <c:v>42256</c:v>
                </c:pt>
                <c:pt idx="1178">
                  <c:v>42257</c:v>
                </c:pt>
                <c:pt idx="1179">
                  <c:v>42258</c:v>
                </c:pt>
                <c:pt idx="1180">
                  <c:v>42261</c:v>
                </c:pt>
                <c:pt idx="1181">
                  <c:v>42262</c:v>
                </c:pt>
                <c:pt idx="1182">
                  <c:v>42263</c:v>
                </c:pt>
                <c:pt idx="1183">
                  <c:v>42264</c:v>
                </c:pt>
                <c:pt idx="1184">
                  <c:v>42265</c:v>
                </c:pt>
                <c:pt idx="1185">
                  <c:v>42268</c:v>
                </c:pt>
                <c:pt idx="1186">
                  <c:v>42269</c:v>
                </c:pt>
                <c:pt idx="1187">
                  <c:v>42270</c:v>
                </c:pt>
                <c:pt idx="1188">
                  <c:v>42271</c:v>
                </c:pt>
                <c:pt idx="1189">
                  <c:v>42272</c:v>
                </c:pt>
                <c:pt idx="1190">
                  <c:v>42275</c:v>
                </c:pt>
                <c:pt idx="1191">
                  <c:v>42276</c:v>
                </c:pt>
                <c:pt idx="1192">
                  <c:v>42277</c:v>
                </c:pt>
                <c:pt idx="1193">
                  <c:v>42278</c:v>
                </c:pt>
                <c:pt idx="1194">
                  <c:v>42279</c:v>
                </c:pt>
                <c:pt idx="1195">
                  <c:v>42282</c:v>
                </c:pt>
                <c:pt idx="1196">
                  <c:v>42283</c:v>
                </c:pt>
                <c:pt idx="1197">
                  <c:v>42284</c:v>
                </c:pt>
                <c:pt idx="1198">
                  <c:v>42285</c:v>
                </c:pt>
                <c:pt idx="1199">
                  <c:v>42286</c:v>
                </c:pt>
                <c:pt idx="1200">
                  <c:v>42289</c:v>
                </c:pt>
                <c:pt idx="1201">
                  <c:v>42290</c:v>
                </c:pt>
                <c:pt idx="1202">
                  <c:v>42291</c:v>
                </c:pt>
                <c:pt idx="1203">
                  <c:v>42292</c:v>
                </c:pt>
                <c:pt idx="1204">
                  <c:v>42293</c:v>
                </c:pt>
                <c:pt idx="1205">
                  <c:v>42296</c:v>
                </c:pt>
                <c:pt idx="1206">
                  <c:v>42297</c:v>
                </c:pt>
                <c:pt idx="1207">
                  <c:v>42298</c:v>
                </c:pt>
                <c:pt idx="1208">
                  <c:v>42299</c:v>
                </c:pt>
                <c:pt idx="1209">
                  <c:v>42300</c:v>
                </c:pt>
                <c:pt idx="1210">
                  <c:v>42303</c:v>
                </c:pt>
                <c:pt idx="1211">
                  <c:v>42304</c:v>
                </c:pt>
                <c:pt idx="1212">
                  <c:v>42305</c:v>
                </c:pt>
                <c:pt idx="1213">
                  <c:v>42306</c:v>
                </c:pt>
                <c:pt idx="1214">
                  <c:v>42307</c:v>
                </c:pt>
                <c:pt idx="1215">
                  <c:v>42310</c:v>
                </c:pt>
                <c:pt idx="1216">
                  <c:v>42311</c:v>
                </c:pt>
                <c:pt idx="1217">
                  <c:v>42312</c:v>
                </c:pt>
                <c:pt idx="1218">
                  <c:v>42313</c:v>
                </c:pt>
                <c:pt idx="1219">
                  <c:v>42314</c:v>
                </c:pt>
                <c:pt idx="1220">
                  <c:v>42317</c:v>
                </c:pt>
                <c:pt idx="1221">
                  <c:v>42318</c:v>
                </c:pt>
                <c:pt idx="1222">
                  <c:v>42319</c:v>
                </c:pt>
                <c:pt idx="1223">
                  <c:v>42320</c:v>
                </c:pt>
                <c:pt idx="1224">
                  <c:v>42321</c:v>
                </c:pt>
                <c:pt idx="1225">
                  <c:v>42324</c:v>
                </c:pt>
                <c:pt idx="1226">
                  <c:v>42325</c:v>
                </c:pt>
                <c:pt idx="1227">
                  <c:v>42326</c:v>
                </c:pt>
                <c:pt idx="1228">
                  <c:v>42327</c:v>
                </c:pt>
                <c:pt idx="1229">
                  <c:v>42328</c:v>
                </c:pt>
                <c:pt idx="1230">
                  <c:v>42331</c:v>
                </c:pt>
                <c:pt idx="1231">
                  <c:v>42332</c:v>
                </c:pt>
                <c:pt idx="1232">
                  <c:v>42333</c:v>
                </c:pt>
                <c:pt idx="1233">
                  <c:v>42334</c:v>
                </c:pt>
                <c:pt idx="1234">
                  <c:v>42335</c:v>
                </c:pt>
                <c:pt idx="1235">
                  <c:v>42338</c:v>
                </c:pt>
                <c:pt idx="1236">
                  <c:v>42339</c:v>
                </c:pt>
                <c:pt idx="1237">
                  <c:v>42340</c:v>
                </c:pt>
                <c:pt idx="1238">
                  <c:v>42341</c:v>
                </c:pt>
                <c:pt idx="1239">
                  <c:v>42342</c:v>
                </c:pt>
                <c:pt idx="1240">
                  <c:v>42345</c:v>
                </c:pt>
                <c:pt idx="1241">
                  <c:v>42346</c:v>
                </c:pt>
                <c:pt idx="1242">
                  <c:v>42347</c:v>
                </c:pt>
                <c:pt idx="1243">
                  <c:v>42348</c:v>
                </c:pt>
                <c:pt idx="1244">
                  <c:v>42349</c:v>
                </c:pt>
                <c:pt idx="1245">
                  <c:v>42352</c:v>
                </c:pt>
                <c:pt idx="1246">
                  <c:v>42353</c:v>
                </c:pt>
                <c:pt idx="1247">
                  <c:v>42354</c:v>
                </c:pt>
                <c:pt idx="1248">
                  <c:v>42355</c:v>
                </c:pt>
                <c:pt idx="1249">
                  <c:v>42356</c:v>
                </c:pt>
                <c:pt idx="1250">
                  <c:v>42359</c:v>
                </c:pt>
                <c:pt idx="1251">
                  <c:v>42360</c:v>
                </c:pt>
                <c:pt idx="1252">
                  <c:v>42361</c:v>
                </c:pt>
                <c:pt idx="1253">
                  <c:v>42362</c:v>
                </c:pt>
                <c:pt idx="1254">
                  <c:v>42363</c:v>
                </c:pt>
                <c:pt idx="1255">
                  <c:v>42366</c:v>
                </c:pt>
                <c:pt idx="1256">
                  <c:v>42367</c:v>
                </c:pt>
                <c:pt idx="1257">
                  <c:v>42368</c:v>
                </c:pt>
                <c:pt idx="1258">
                  <c:v>42369</c:v>
                </c:pt>
                <c:pt idx="1259">
                  <c:v>42370</c:v>
                </c:pt>
                <c:pt idx="1260">
                  <c:v>42373</c:v>
                </c:pt>
                <c:pt idx="1261">
                  <c:v>42374</c:v>
                </c:pt>
                <c:pt idx="1262">
                  <c:v>42375</c:v>
                </c:pt>
                <c:pt idx="1263">
                  <c:v>42376</c:v>
                </c:pt>
                <c:pt idx="1264">
                  <c:v>42377</c:v>
                </c:pt>
                <c:pt idx="1265">
                  <c:v>42380</c:v>
                </c:pt>
                <c:pt idx="1266">
                  <c:v>42381</c:v>
                </c:pt>
                <c:pt idx="1267">
                  <c:v>42382</c:v>
                </c:pt>
                <c:pt idx="1268">
                  <c:v>42383</c:v>
                </c:pt>
                <c:pt idx="1269">
                  <c:v>42384</c:v>
                </c:pt>
                <c:pt idx="1270">
                  <c:v>42387</c:v>
                </c:pt>
                <c:pt idx="1271">
                  <c:v>42388</c:v>
                </c:pt>
                <c:pt idx="1272">
                  <c:v>42389</c:v>
                </c:pt>
                <c:pt idx="1273">
                  <c:v>42390</c:v>
                </c:pt>
                <c:pt idx="1274">
                  <c:v>42391</c:v>
                </c:pt>
                <c:pt idx="1275">
                  <c:v>42394</c:v>
                </c:pt>
                <c:pt idx="1276">
                  <c:v>42395</c:v>
                </c:pt>
                <c:pt idx="1277">
                  <c:v>42396</c:v>
                </c:pt>
                <c:pt idx="1278">
                  <c:v>42397</c:v>
                </c:pt>
                <c:pt idx="1279">
                  <c:v>42398</c:v>
                </c:pt>
                <c:pt idx="1280">
                  <c:v>42401</c:v>
                </c:pt>
                <c:pt idx="1281">
                  <c:v>42402</c:v>
                </c:pt>
                <c:pt idx="1282">
                  <c:v>42403</c:v>
                </c:pt>
                <c:pt idx="1283">
                  <c:v>42404</c:v>
                </c:pt>
                <c:pt idx="1284">
                  <c:v>42405</c:v>
                </c:pt>
                <c:pt idx="1285">
                  <c:v>42408</c:v>
                </c:pt>
                <c:pt idx="1286">
                  <c:v>42409</c:v>
                </c:pt>
                <c:pt idx="1287">
                  <c:v>42410</c:v>
                </c:pt>
                <c:pt idx="1288">
                  <c:v>42411</c:v>
                </c:pt>
                <c:pt idx="1289">
                  <c:v>42412</c:v>
                </c:pt>
                <c:pt idx="1290">
                  <c:v>42415</c:v>
                </c:pt>
                <c:pt idx="1291">
                  <c:v>42416</c:v>
                </c:pt>
                <c:pt idx="1292">
                  <c:v>42417</c:v>
                </c:pt>
                <c:pt idx="1293">
                  <c:v>42418</c:v>
                </c:pt>
                <c:pt idx="1294">
                  <c:v>42419</c:v>
                </c:pt>
                <c:pt idx="1295">
                  <c:v>42422</c:v>
                </c:pt>
                <c:pt idx="1296">
                  <c:v>42423</c:v>
                </c:pt>
                <c:pt idx="1297">
                  <c:v>42424</c:v>
                </c:pt>
                <c:pt idx="1298">
                  <c:v>42425</c:v>
                </c:pt>
                <c:pt idx="1299">
                  <c:v>42426</c:v>
                </c:pt>
                <c:pt idx="1300">
                  <c:v>42429</c:v>
                </c:pt>
                <c:pt idx="1301">
                  <c:v>42430</c:v>
                </c:pt>
                <c:pt idx="1302">
                  <c:v>42431</c:v>
                </c:pt>
                <c:pt idx="1303">
                  <c:v>42432</c:v>
                </c:pt>
                <c:pt idx="1304">
                  <c:v>42433</c:v>
                </c:pt>
              </c:numCache>
            </c:numRef>
          </c:cat>
          <c:val>
            <c:numRef>
              <c:f>'C:\Users\Valay\Downloads\[Charts (16).xls]1 - Chart Data'!$B$2:$B$1306</c:f>
              <c:numCache>
                <c:formatCode>General</c:formatCode>
                <c:ptCount val="1305"/>
                <c:pt idx="0">
                  <c:v>100</c:v>
                </c:pt>
                <c:pt idx="1">
                  <c:v>100.601440660186</c:v>
                </c:pt>
                <c:pt idx="2">
                  <c:v>100.587453668088</c:v>
                </c:pt>
                <c:pt idx="3">
                  <c:v>101.328764249248</c:v>
                </c:pt>
                <c:pt idx="4">
                  <c:v>101.076998391495</c:v>
                </c:pt>
                <c:pt idx="5">
                  <c:v>100.02797398419401</c:v>
                </c:pt>
                <c:pt idx="6">
                  <c:v>100.08392195258401</c:v>
                </c:pt>
                <c:pt idx="7">
                  <c:v>100.46157073921199</c:v>
                </c:pt>
                <c:pt idx="8">
                  <c:v>99.664312189663605</c:v>
                </c:pt>
                <c:pt idx="9">
                  <c:v>98.741170711238496</c:v>
                </c:pt>
                <c:pt idx="10">
                  <c:v>98.405482900902101</c:v>
                </c:pt>
                <c:pt idx="11">
                  <c:v>98.489404853486207</c:v>
                </c:pt>
                <c:pt idx="12">
                  <c:v>99.048884537380204</c:v>
                </c:pt>
                <c:pt idx="13">
                  <c:v>98.601300790265</c:v>
                </c:pt>
                <c:pt idx="14">
                  <c:v>99.258689418840405</c:v>
                </c:pt>
                <c:pt idx="15">
                  <c:v>99.160780474158997</c:v>
                </c:pt>
                <c:pt idx="16">
                  <c:v>99.314637387229794</c:v>
                </c:pt>
                <c:pt idx="17">
                  <c:v>99.244702426743103</c:v>
                </c:pt>
                <c:pt idx="18">
                  <c:v>98.629274774459702</c:v>
                </c:pt>
                <c:pt idx="19">
                  <c:v>98.643261766557103</c:v>
                </c:pt>
                <c:pt idx="20">
                  <c:v>98.447443877194203</c:v>
                </c:pt>
                <c:pt idx="21">
                  <c:v>98.405482900902101</c:v>
                </c:pt>
                <c:pt idx="22">
                  <c:v>97.538289390866396</c:v>
                </c:pt>
                <c:pt idx="23">
                  <c:v>97.859990209105504</c:v>
                </c:pt>
                <c:pt idx="24">
                  <c:v>96.894887754388407</c:v>
                </c:pt>
                <c:pt idx="25">
                  <c:v>96.769004825512198</c:v>
                </c:pt>
                <c:pt idx="26">
                  <c:v>96.852926778096304</c:v>
                </c:pt>
                <c:pt idx="27">
                  <c:v>96.587173928246699</c:v>
                </c:pt>
                <c:pt idx="28">
                  <c:v>96.769004825512198</c:v>
                </c:pt>
                <c:pt idx="29">
                  <c:v>96.838939785999003</c:v>
                </c:pt>
                <c:pt idx="30">
                  <c:v>98.545352821875596</c:v>
                </c:pt>
                <c:pt idx="31">
                  <c:v>97.720120288131994</c:v>
                </c:pt>
                <c:pt idx="32">
                  <c:v>96.433317015175803</c:v>
                </c:pt>
                <c:pt idx="33">
                  <c:v>95.929785299671295</c:v>
                </c:pt>
                <c:pt idx="34">
                  <c:v>96.181551157423499</c:v>
                </c:pt>
                <c:pt idx="35">
                  <c:v>96.153577173228797</c:v>
                </c:pt>
                <c:pt idx="36">
                  <c:v>95.650045457724303</c:v>
                </c:pt>
                <c:pt idx="37">
                  <c:v>95.454227568361404</c:v>
                </c:pt>
                <c:pt idx="38">
                  <c:v>94.363242184768097</c:v>
                </c:pt>
                <c:pt idx="39">
                  <c:v>94.293307224281406</c:v>
                </c:pt>
                <c:pt idx="40">
                  <c:v>93.915658437652894</c:v>
                </c:pt>
                <c:pt idx="41">
                  <c:v>94.083502342821106</c:v>
                </c:pt>
                <c:pt idx="42">
                  <c:v>94.097489334918507</c:v>
                </c:pt>
                <c:pt idx="43">
                  <c:v>95.817889362892501</c:v>
                </c:pt>
                <c:pt idx="44">
                  <c:v>96.461290999370505</c:v>
                </c:pt>
                <c:pt idx="45">
                  <c:v>97.957899153786897</c:v>
                </c:pt>
                <c:pt idx="46">
                  <c:v>97.440380446185003</c:v>
                </c:pt>
                <c:pt idx="47">
                  <c:v>97.7900552486187</c:v>
                </c:pt>
                <c:pt idx="48">
                  <c:v>98.279599972026006</c:v>
                </c:pt>
                <c:pt idx="49">
                  <c:v>98.741170711238496</c:v>
                </c:pt>
                <c:pt idx="50">
                  <c:v>98.335547940415395</c:v>
                </c:pt>
                <c:pt idx="51">
                  <c:v>98.811105671725201</c:v>
                </c:pt>
                <c:pt idx="52">
                  <c:v>98.181691027344499</c:v>
                </c:pt>
                <c:pt idx="53">
                  <c:v>98.069795090565705</c:v>
                </c:pt>
                <c:pt idx="54">
                  <c:v>98.657248758654404</c:v>
                </c:pt>
                <c:pt idx="55">
                  <c:v>99.8041821106371</c:v>
                </c:pt>
                <c:pt idx="56">
                  <c:v>99.090845513672207</c:v>
                </c:pt>
                <c:pt idx="57">
                  <c:v>99.244702426743103</c:v>
                </c:pt>
                <c:pt idx="58">
                  <c:v>99.202741450451001</c:v>
                </c:pt>
                <c:pt idx="59">
                  <c:v>98.041821106371003</c:v>
                </c:pt>
                <c:pt idx="60">
                  <c:v>97.971886145884298</c:v>
                </c:pt>
                <c:pt idx="61">
                  <c:v>97.286523533114206</c:v>
                </c:pt>
                <c:pt idx="62">
                  <c:v>96.755017833414897</c:v>
                </c:pt>
                <c:pt idx="63">
                  <c:v>97.062731659556604</c:v>
                </c:pt>
                <c:pt idx="64">
                  <c:v>95.999720260158</c:v>
                </c:pt>
                <c:pt idx="65">
                  <c:v>95.705993426113693</c:v>
                </c:pt>
                <c:pt idx="66">
                  <c:v>95.356318623679897</c:v>
                </c:pt>
                <c:pt idx="67">
                  <c:v>95.985733268060699</c:v>
                </c:pt>
                <c:pt idx="68">
                  <c:v>96.391356038883799</c:v>
                </c:pt>
                <c:pt idx="69">
                  <c:v>97.370445485698298</c:v>
                </c:pt>
                <c:pt idx="70">
                  <c:v>97.300510525211493</c:v>
                </c:pt>
                <c:pt idx="71">
                  <c:v>96.657108888733404</c:v>
                </c:pt>
                <c:pt idx="72">
                  <c:v>97.957899153786897</c:v>
                </c:pt>
                <c:pt idx="73">
                  <c:v>98.825092663822602</c:v>
                </c:pt>
                <c:pt idx="74">
                  <c:v>97.636198335547903</c:v>
                </c:pt>
                <c:pt idx="75">
                  <c:v>97.664172319742605</c:v>
                </c:pt>
                <c:pt idx="76">
                  <c:v>97.230575564724802</c:v>
                </c:pt>
                <c:pt idx="77">
                  <c:v>96.936848730680396</c:v>
                </c:pt>
                <c:pt idx="78">
                  <c:v>98.853066648017304</c:v>
                </c:pt>
                <c:pt idx="79">
                  <c:v>98.615287782362401</c:v>
                </c:pt>
                <c:pt idx="80">
                  <c:v>98.013847122176301</c:v>
                </c:pt>
                <c:pt idx="81">
                  <c:v>97.3984194698929</c:v>
                </c:pt>
                <c:pt idx="82">
                  <c:v>96.908874746485694</c:v>
                </c:pt>
                <c:pt idx="83">
                  <c:v>96.335408070494395</c:v>
                </c:pt>
                <c:pt idx="84">
                  <c:v>96.363382054689097</c:v>
                </c:pt>
                <c:pt idx="85">
                  <c:v>96.405343030981101</c:v>
                </c:pt>
                <c:pt idx="86">
                  <c:v>96.741030841317496</c:v>
                </c:pt>
                <c:pt idx="87">
                  <c:v>97.608224351353201</c:v>
                </c:pt>
                <c:pt idx="88">
                  <c:v>97.468354430379705</c:v>
                </c:pt>
                <c:pt idx="89">
                  <c:v>98.307573956220693</c:v>
                </c:pt>
                <c:pt idx="90">
                  <c:v>99.706273165955594</c:v>
                </c:pt>
                <c:pt idx="91">
                  <c:v>99.958039023707897</c:v>
                </c:pt>
                <c:pt idx="92">
                  <c:v>98.615287782362401</c:v>
                </c:pt>
                <c:pt idx="93">
                  <c:v>98.727183719141095</c:v>
                </c:pt>
                <c:pt idx="94">
                  <c:v>98.867053640114605</c:v>
                </c:pt>
                <c:pt idx="95">
                  <c:v>99.5943772291768</c:v>
                </c:pt>
                <c:pt idx="96">
                  <c:v>98.657248758654404</c:v>
                </c:pt>
                <c:pt idx="97">
                  <c:v>98.503391845583593</c:v>
                </c:pt>
                <c:pt idx="98">
                  <c:v>97.300510525211493</c:v>
                </c:pt>
                <c:pt idx="99">
                  <c:v>97.3984194698929</c:v>
                </c:pt>
                <c:pt idx="100">
                  <c:v>97.356458493600897</c:v>
                </c:pt>
                <c:pt idx="101">
                  <c:v>96.433317015175803</c:v>
                </c:pt>
                <c:pt idx="102">
                  <c:v>97.286523533114206</c:v>
                </c:pt>
                <c:pt idx="103">
                  <c:v>97.734107280229296</c:v>
                </c:pt>
                <c:pt idx="104">
                  <c:v>97.2026015805301</c:v>
                </c:pt>
                <c:pt idx="105">
                  <c:v>98.321560948317995</c:v>
                </c:pt>
                <c:pt idx="106">
                  <c:v>98.391495908804799</c:v>
                </c:pt>
                <c:pt idx="107">
                  <c:v>97.818029232813402</c:v>
                </c:pt>
                <c:pt idx="108">
                  <c:v>98.783131687530499</c:v>
                </c:pt>
                <c:pt idx="109">
                  <c:v>98.559339813972997</c:v>
                </c:pt>
                <c:pt idx="110">
                  <c:v>98.461430869291505</c:v>
                </c:pt>
                <c:pt idx="111">
                  <c:v>98.391495908804799</c:v>
                </c:pt>
                <c:pt idx="112">
                  <c:v>98.573326806070298</c:v>
                </c:pt>
                <c:pt idx="113">
                  <c:v>98.209665011539201</c:v>
                </c:pt>
                <c:pt idx="114">
                  <c:v>98.237638995733903</c:v>
                </c:pt>
                <c:pt idx="115">
                  <c:v>96.755017833414897</c:v>
                </c:pt>
                <c:pt idx="116">
                  <c:v>97.118679627945994</c:v>
                </c:pt>
                <c:pt idx="117">
                  <c:v>96.880900762291006</c:v>
                </c:pt>
                <c:pt idx="118">
                  <c:v>97.650185327645204</c:v>
                </c:pt>
                <c:pt idx="119">
                  <c:v>97.2026015805301</c:v>
                </c:pt>
                <c:pt idx="120">
                  <c:v>97.230575564724802</c:v>
                </c:pt>
                <c:pt idx="121">
                  <c:v>97.090705643751306</c:v>
                </c:pt>
                <c:pt idx="122">
                  <c:v>97.146653612140696</c:v>
                </c:pt>
                <c:pt idx="123">
                  <c:v>97.286523533114206</c:v>
                </c:pt>
                <c:pt idx="124">
                  <c:v>97.020770683264502</c:v>
                </c:pt>
                <c:pt idx="125">
                  <c:v>96.349395062591697</c:v>
                </c:pt>
                <c:pt idx="126">
                  <c:v>96.866913770193705</c:v>
                </c:pt>
                <c:pt idx="127">
                  <c:v>96.9927966990698</c:v>
                </c:pt>
                <c:pt idx="128">
                  <c:v>98.055808098468404</c:v>
                </c:pt>
                <c:pt idx="129">
                  <c:v>98.335547940415395</c:v>
                </c:pt>
                <c:pt idx="130">
                  <c:v>99.202741450451001</c:v>
                </c:pt>
                <c:pt idx="131">
                  <c:v>99.874117071123806</c:v>
                </c:pt>
                <c:pt idx="132">
                  <c:v>99.3985593398139</c:v>
                </c:pt>
                <c:pt idx="133">
                  <c:v>100.041960976292</c:v>
                </c:pt>
                <c:pt idx="134">
                  <c:v>102.32184068815999</c:v>
                </c:pt>
                <c:pt idx="135">
                  <c:v>102.573606545912</c:v>
                </c:pt>
                <c:pt idx="136">
                  <c:v>102.349814672354</c:v>
                </c:pt>
                <c:pt idx="137">
                  <c:v>102.042100846213</c:v>
                </c:pt>
                <c:pt idx="138">
                  <c:v>100.89516749422999</c:v>
                </c:pt>
                <c:pt idx="139">
                  <c:v>101.48262116231901</c:v>
                </c:pt>
                <c:pt idx="140">
                  <c:v>102.53164556962</c:v>
                </c:pt>
                <c:pt idx="141">
                  <c:v>102.05608783831001</c:v>
                </c:pt>
                <c:pt idx="142">
                  <c:v>102.042100846213</c:v>
                </c:pt>
                <c:pt idx="143">
                  <c:v>103.88838380306299</c:v>
                </c:pt>
                <c:pt idx="144">
                  <c:v>103.342891111266</c:v>
                </c:pt>
                <c:pt idx="145">
                  <c:v>103.44080005594699</c:v>
                </c:pt>
                <c:pt idx="146">
                  <c:v>102.797398419469</c:v>
                </c:pt>
                <c:pt idx="147">
                  <c:v>102.727463458983</c:v>
                </c:pt>
                <c:pt idx="148">
                  <c:v>102.48968459332799</c:v>
                </c:pt>
                <c:pt idx="149">
                  <c:v>104.014266731939</c:v>
                </c:pt>
                <c:pt idx="150">
                  <c:v>105.46891391006299</c:v>
                </c:pt>
                <c:pt idx="151">
                  <c:v>105.45492691796601</c:v>
                </c:pt>
                <c:pt idx="152">
                  <c:v>105.175187076019</c:v>
                </c:pt>
                <c:pt idx="153">
                  <c:v>104.196097629204</c:v>
                </c:pt>
                <c:pt idx="154">
                  <c:v>103.538709000629</c:v>
                </c:pt>
                <c:pt idx="155">
                  <c:v>102.223931743478</c:v>
                </c:pt>
                <c:pt idx="156">
                  <c:v>102.615567522204</c:v>
                </c:pt>
                <c:pt idx="157">
                  <c:v>101.328764249248</c:v>
                </c:pt>
                <c:pt idx="158">
                  <c:v>101.88824393314199</c:v>
                </c:pt>
                <c:pt idx="159">
                  <c:v>100.965102454717</c:v>
                </c:pt>
                <c:pt idx="160">
                  <c:v>101.580530107</c:v>
                </c:pt>
                <c:pt idx="161">
                  <c:v>102.195957759283</c:v>
                </c:pt>
                <c:pt idx="162">
                  <c:v>101.398699209734</c:v>
                </c:pt>
                <c:pt idx="163">
                  <c:v>102.181970767186</c:v>
                </c:pt>
                <c:pt idx="164">
                  <c:v>100.741310581159</c:v>
                </c:pt>
                <c:pt idx="165">
                  <c:v>100.391635778725</c:v>
                </c:pt>
                <c:pt idx="166">
                  <c:v>100.68536261277001</c:v>
                </c:pt>
                <c:pt idx="167">
                  <c:v>101.076998391495</c:v>
                </c:pt>
                <c:pt idx="168">
                  <c:v>98.755157703335797</c:v>
                </c:pt>
                <c:pt idx="169">
                  <c:v>98.713196727043794</c:v>
                </c:pt>
                <c:pt idx="170">
                  <c:v>100.545492691796</c:v>
                </c:pt>
                <c:pt idx="171">
                  <c:v>102.209944751381</c:v>
                </c:pt>
                <c:pt idx="172">
                  <c:v>101.524582138611</c:v>
                </c:pt>
                <c:pt idx="173">
                  <c:v>101.622491083292</c:v>
                </c:pt>
                <c:pt idx="174">
                  <c:v>101.706413035876</c:v>
                </c:pt>
                <c:pt idx="175">
                  <c:v>101.804321980558</c:v>
                </c:pt>
                <c:pt idx="176">
                  <c:v>101.48262116231901</c:v>
                </c:pt>
                <c:pt idx="177">
                  <c:v>102.881320372053</c:v>
                </c:pt>
                <c:pt idx="178">
                  <c:v>103.09112525351399</c:v>
                </c:pt>
                <c:pt idx="179">
                  <c:v>101.580530107</c:v>
                </c:pt>
                <c:pt idx="180">
                  <c:v>102.601580530107</c:v>
                </c:pt>
                <c:pt idx="181">
                  <c:v>103.566682984824</c:v>
                </c:pt>
                <c:pt idx="182">
                  <c:v>103.580669976921</c:v>
                </c:pt>
                <c:pt idx="183">
                  <c:v>103.538709000629</c:v>
                </c:pt>
                <c:pt idx="184">
                  <c:v>103.510735016434</c:v>
                </c:pt>
                <c:pt idx="185">
                  <c:v>103.510735016434</c:v>
                </c:pt>
                <c:pt idx="186">
                  <c:v>103.622630953213</c:v>
                </c:pt>
                <c:pt idx="187">
                  <c:v>104.89544723407199</c:v>
                </c:pt>
                <c:pt idx="188">
                  <c:v>104.937408210364</c:v>
                </c:pt>
                <c:pt idx="189">
                  <c:v>105.580809846842</c:v>
                </c:pt>
                <c:pt idx="190">
                  <c:v>104.83949926568199</c:v>
                </c:pt>
                <c:pt idx="191">
                  <c:v>104.881460241974</c:v>
                </c:pt>
                <c:pt idx="192">
                  <c:v>103.944331771452</c:v>
                </c:pt>
                <c:pt idx="193">
                  <c:v>103.874396810965</c:v>
                </c:pt>
                <c:pt idx="194">
                  <c:v>104.503811455346</c:v>
                </c:pt>
                <c:pt idx="195">
                  <c:v>103.972305755647</c:v>
                </c:pt>
                <c:pt idx="196">
                  <c:v>104.503811455346</c:v>
                </c:pt>
                <c:pt idx="197">
                  <c:v>104.447863486957</c:v>
                </c:pt>
                <c:pt idx="198">
                  <c:v>105.147213091824</c:v>
                </c:pt>
                <c:pt idx="199">
                  <c:v>104.573746415833</c:v>
                </c:pt>
                <c:pt idx="200">
                  <c:v>105.86054968878901</c:v>
                </c:pt>
                <c:pt idx="201">
                  <c:v>106.86761311979799</c:v>
                </c:pt>
                <c:pt idx="202">
                  <c:v>107.88866354290499</c:v>
                </c:pt>
                <c:pt idx="203">
                  <c:v>107.45506678788701</c:v>
                </c:pt>
                <c:pt idx="204">
                  <c:v>107.245261906427</c:v>
                </c:pt>
                <c:pt idx="205">
                  <c:v>107.39911881949701</c:v>
                </c:pt>
                <c:pt idx="206">
                  <c:v>106.797678159311</c:v>
                </c:pt>
                <c:pt idx="207">
                  <c:v>107.28722288271901</c:v>
                </c:pt>
                <c:pt idx="208">
                  <c:v>107.245261906427</c:v>
                </c:pt>
                <c:pt idx="209">
                  <c:v>107.315196866913</c:v>
                </c:pt>
                <c:pt idx="210">
                  <c:v>107.021470032869</c:v>
                </c:pt>
                <c:pt idx="211">
                  <c:v>106.993496048674</c:v>
                </c:pt>
                <c:pt idx="212">
                  <c:v>108.05650744807301</c:v>
                </c:pt>
                <c:pt idx="213">
                  <c:v>108.308273305825</c:v>
                </c:pt>
                <c:pt idx="214">
                  <c:v>107.66487166934699</c:v>
                </c:pt>
                <c:pt idx="215">
                  <c:v>108.210364361144</c:v>
                </c:pt>
                <c:pt idx="216">
                  <c:v>107.049444017064</c:v>
                </c:pt>
                <c:pt idx="217">
                  <c:v>108.182390376949</c:v>
                </c:pt>
                <c:pt idx="218">
                  <c:v>109.273375760542</c:v>
                </c:pt>
                <c:pt idx="219">
                  <c:v>109.986712357507</c:v>
                </c:pt>
                <c:pt idx="220">
                  <c:v>109.818868452339</c:v>
                </c:pt>
                <c:pt idx="221">
                  <c:v>109.413245681516</c:v>
                </c:pt>
                <c:pt idx="222">
                  <c:v>110.420309112525</c:v>
                </c:pt>
                <c:pt idx="223">
                  <c:v>109.105531855374</c:v>
                </c:pt>
                <c:pt idx="224">
                  <c:v>110.378348136233</c:v>
                </c:pt>
                <c:pt idx="225">
                  <c:v>110.350374152038</c:v>
                </c:pt>
                <c:pt idx="226">
                  <c:v>109.762920483949</c:v>
                </c:pt>
                <c:pt idx="227">
                  <c:v>109.119518847471</c:v>
                </c:pt>
                <c:pt idx="228">
                  <c:v>108.406182250507</c:v>
                </c:pt>
                <c:pt idx="229">
                  <c:v>108.12644240856</c:v>
                </c:pt>
                <c:pt idx="230">
                  <c:v>107.25924889852401</c:v>
                </c:pt>
                <c:pt idx="231">
                  <c:v>107.59493670886</c:v>
                </c:pt>
                <c:pt idx="232">
                  <c:v>107.776767606126</c:v>
                </c:pt>
                <c:pt idx="233">
                  <c:v>106.26617245961199</c:v>
                </c:pt>
                <c:pt idx="234">
                  <c:v>106.154276522833</c:v>
                </c:pt>
                <c:pt idx="235">
                  <c:v>106.769704175117</c:v>
                </c:pt>
                <c:pt idx="236">
                  <c:v>106.923561088187</c:v>
                </c:pt>
                <c:pt idx="237">
                  <c:v>106.01440660186</c:v>
                </c:pt>
                <c:pt idx="238">
                  <c:v>106.196237499125</c:v>
                </c:pt>
                <c:pt idx="239">
                  <c:v>106.62983425414301</c:v>
                </c:pt>
                <c:pt idx="240">
                  <c:v>106.69976921463</c:v>
                </c:pt>
                <c:pt idx="241">
                  <c:v>105.48290090216</c:v>
                </c:pt>
                <c:pt idx="242">
                  <c:v>105.63675781523099</c:v>
                </c:pt>
                <c:pt idx="243">
                  <c:v>105.175187076019</c:v>
                </c:pt>
                <c:pt idx="244">
                  <c:v>106.126302538639</c:v>
                </c:pt>
                <c:pt idx="245">
                  <c:v>105.83257570459401</c:v>
                </c:pt>
                <c:pt idx="246">
                  <c:v>106.448003356878</c:v>
                </c:pt>
                <c:pt idx="247">
                  <c:v>106.951535072382</c:v>
                </c:pt>
                <c:pt idx="248">
                  <c:v>107.189313938037</c:v>
                </c:pt>
                <c:pt idx="249">
                  <c:v>106.392055388488</c:v>
                </c:pt>
                <c:pt idx="250">
                  <c:v>105.46891391006299</c:v>
                </c:pt>
                <c:pt idx="251">
                  <c:v>105.42695293377101</c:v>
                </c:pt>
                <c:pt idx="252">
                  <c:v>105.53884887055</c:v>
                </c:pt>
                <c:pt idx="253">
                  <c:v>105.06329113923999</c:v>
                </c:pt>
                <c:pt idx="254">
                  <c:v>103.846422826771</c:v>
                </c:pt>
                <c:pt idx="255">
                  <c:v>104.349954542275</c:v>
                </c:pt>
                <c:pt idx="256">
                  <c:v>103.88838380306299</c:v>
                </c:pt>
                <c:pt idx="257">
                  <c:v>104.741590321001</c:v>
                </c:pt>
                <c:pt idx="258">
                  <c:v>104.909434226169</c:v>
                </c:pt>
                <c:pt idx="259">
                  <c:v>105.972445625568</c:v>
                </c:pt>
                <c:pt idx="260">
                  <c:v>105.678718791523</c:v>
                </c:pt>
                <c:pt idx="261">
                  <c:v>106.559899293656</c:v>
                </c:pt>
                <c:pt idx="262">
                  <c:v>106.406042380586</c:v>
                </c:pt>
                <c:pt idx="263">
                  <c:v>105.46891391006299</c:v>
                </c:pt>
                <c:pt idx="264">
                  <c:v>106.755717183019</c:v>
                </c:pt>
                <c:pt idx="265">
                  <c:v>106.364081404294</c:v>
                </c:pt>
                <c:pt idx="266">
                  <c:v>106.68578222253301</c:v>
                </c:pt>
                <c:pt idx="267">
                  <c:v>107.39911881949701</c:v>
                </c:pt>
                <c:pt idx="268">
                  <c:v>106.951535072382</c:v>
                </c:pt>
                <c:pt idx="269">
                  <c:v>106.22421148332</c:v>
                </c:pt>
                <c:pt idx="270">
                  <c:v>105.650744807329</c:v>
                </c:pt>
                <c:pt idx="271">
                  <c:v>105.762640744107</c:v>
                </c:pt>
                <c:pt idx="272">
                  <c:v>105.916497657178</c:v>
                </c:pt>
                <c:pt idx="273">
                  <c:v>106.01440660186</c:v>
                </c:pt>
                <c:pt idx="274">
                  <c:v>105.42695293377101</c:v>
                </c:pt>
                <c:pt idx="275">
                  <c:v>104.993356178753</c:v>
                </c:pt>
                <c:pt idx="276">
                  <c:v>104.909434226169</c:v>
                </c:pt>
                <c:pt idx="277">
                  <c:v>105.189174068116</c:v>
                </c:pt>
                <c:pt idx="278">
                  <c:v>105.42695293377101</c:v>
                </c:pt>
                <c:pt idx="279">
                  <c:v>104.92342121826699</c:v>
                </c:pt>
                <c:pt idx="280">
                  <c:v>105.049304147143</c:v>
                </c:pt>
                <c:pt idx="281">
                  <c:v>104.89544723407199</c:v>
                </c:pt>
                <c:pt idx="282">
                  <c:v>106.559899293656</c:v>
                </c:pt>
                <c:pt idx="283">
                  <c:v>107.06343100916099</c:v>
                </c:pt>
                <c:pt idx="284">
                  <c:v>106.86761311979799</c:v>
                </c:pt>
                <c:pt idx="285">
                  <c:v>106.993496048674</c:v>
                </c:pt>
                <c:pt idx="286">
                  <c:v>106.951535072382</c:v>
                </c:pt>
                <c:pt idx="287">
                  <c:v>106.68578222253301</c:v>
                </c:pt>
                <c:pt idx="288">
                  <c:v>106.182250507028</c:v>
                </c:pt>
                <c:pt idx="289">
                  <c:v>106.96552206448</c:v>
                </c:pt>
                <c:pt idx="290">
                  <c:v>107.007483040772</c:v>
                </c:pt>
                <c:pt idx="291">
                  <c:v>106.378068396391</c:v>
                </c:pt>
                <c:pt idx="292">
                  <c:v>106.65780823833801</c:v>
                </c:pt>
                <c:pt idx="293">
                  <c:v>106.503951325267</c:v>
                </c:pt>
                <c:pt idx="294">
                  <c:v>105.846562696692</c:v>
                </c:pt>
                <c:pt idx="295">
                  <c:v>106.531925309462</c:v>
                </c:pt>
                <c:pt idx="296">
                  <c:v>105.902510665081</c:v>
                </c:pt>
                <c:pt idx="297">
                  <c:v>105.944471641373</c:v>
                </c:pt>
                <c:pt idx="298">
                  <c:v>105.650744807329</c:v>
                </c:pt>
                <c:pt idx="299">
                  <c:v>105.53884887055</c:v>
                </c:pt>
                <c:pt idx="300">
                  <c:v>105.706692775718</c:v>
                </c:pt>
                <c:pt idx="301">
                  <c:v>105.762640744107</c:v>
                </c:pt>
                <c:pt idx="302">
                  <c:v>106.378068396391</c:v>
                </c:pt>
                <c:pt idx="303">
                  <c:v>106.336107420099</c:v>
                </c:pt>
                <c:pt idx="304">
                  <c:v>106.727743198825</c:v>
                </c:pt>
                <c:pt idx="305">
                  <c:v>107.161339953842</c:v>
                </c:pt>
                <c:pt idx="306">
                  <c:v>107.65088467725</c:v>
                </c:pt>
                <c:pt idx="307">
                  <c:v>108.04252045597499</c:v>
                </c:pt>
                <c:pt idx="308">
                  <c:v>107.930624519197</c:v>
                </c:pt>
                <c:pt idx="309">
                  <c:v>108.12644240856</c:v>
                </c:pt>
                <c:pt idx="310">
                  <c:v>108.89572697391399</c:v>
                </c:pt>
                <c:pt idx="311">
                  <c:v>109.623050562976</c:v>
                </c:pt>
                <c:pt idx="312">
                  <c:v>109.97272536541</c:v>
                </c:pt>
                <c:pt idx="313">
                  <c:v>110.098608294286</c:v>
                </c:pt>
                <c:pt idx="314">
                  <c:v>109.86082942863101</c:v>
                </c:pt>
                <c:pt idx="315">
                  <c:v>109.553115602489</c:v>
                </c:pt>
                <c:pt idx="316">
                  <c:v>109.69298552346299</c:v>
                </c:pt>
                <c:pt idx="317">
                  <c:v>111.147632701587</c:v>
                </c:pt>
                <c:pt idx="318">
                  <c:v>111.06371074900299</c:v>
                </c:pt>
                <c:pt idx="319">
                  <c:v>111.65116441709201</c:v>
                </c:pt>
                <c:pt idx="320">
                  <c:v>111.595216448702</c:v>
                </c:pt>
                <c:pt idx="321">
                  <c:v>111.65116441709201</c:v>
                </c:pt>
                <c:pt idx="322">
                  <c:v>112.798097769074</c:v>
                </c:pt>
                <c:pt idx="323">
                  <c:v>113.24568151618899</c:v>
                </c:pt>
                <c:pt idx="324">
                  <c:v>112.97992866634</c:v>
                </c:pt>
                <c:pt idx="325">
                  <c:v>111.916917266941</c:v>
                </c:pt>
                <c:pt idx="326">
                  <c:v>112.29456605356999</c:v>
                </c:pt>
                <c:pt idx="327">
                  <c:v>111.721099377578</c:v>
                </c:pt>
                <c:pt idx="328">
                  <c:v>111.371424575145</c:v>
                </c:pt>
                <c:pt idx="329">
                  <c:v>112.098748164207</c:v>
                </c:pt>
                <c:pt idx="330">
                  <c:v>111.930904259039</c:v>
                </c:pt>
                <c:pt idx="331">
                  <c:v>112.112735156304</c:v>
                </c:pt>
                <c:pt idx="332">
                  <c:v>111.119658717392</c:v>
                </c:pt>
                <c:pt idx="333">
                  <c:v>110.965801804321</c:v>
                </c:pt>
                <c:pt idx="334">
                  <c:v>110.672074970277</c:v>
                </c:pt>
                <c:pt idx="335">
                  <c:v>111.301489614658</c:v>
                </c:pt>
                <c:pt idx="336">
                  <c:v>110.210504231065</c:v>
                </c:pt>
                <c:pt idx="337">
                  <c:v>110.02867333379901</c:v>
                </c:pt>
                <c:pt idx="338">
                  <c:v>111.217567662074</c:v>
                </c:pt>
                <c:pt idx="339">
                  <c:v>111.66515140918899</c:v>
                </c:pt>
                <c:pt idx="340">
                  <c:v>112.04280019581699</c:v>
                </c:pt>
                <c:pt idx="341">
                  <c:v>112.23861808517999</c:v>
                </c:pt>
                <c:pt idx="342">
                  <c:v>112.364501014056</c:v>
                </c:pt>
                <c:pt idx="343">
                  <c:v>112.448422966641</c:v>
                </c:pt>
                <c:pt idx="344">
                  <c:v>110.336387159941</c:v>
                </c:pt>
                <c:pt idx="345">
                  <c:v>111.24554164626799</c:v>
                </c:pt>
                <c:pt idx="346">
                  <c:v>110.909853835932</c:v>
                </c:pt>
                <c:pt idx="347">
                  <c:v>111.69312539338399</c:v>
                </c:pt>
                <c:pt idx="348">
                  <c:v>112.993915658437</c:v>
                </c:pt>
                <c:pt idx="349">
                  <c:v>113.707252255402</c:v>
                </c:pt>
                <c:pt idx="350">
                  <c:v>113.707252255402</c:v>
                </c:pt>
                <c:pt idx="351">
                  <c:v>114.210783970907</c:v>
                </c:pt>
                <c:pt idx="352">
                  <c:v>114.308692915588</c:v>
                </c:pt>
                <c:pt idx="353">
                  <c:v>114.756276662703</c:v>
                </c:pt>
                <c:pt idx="354">
                  <c:v>114.35065389188</c:v>
                </c:pt>
                <c:pt idx="355">
                  <c:v>114.04294006573799</c:v>
                </c:pt>
                <c:pt idx="356">
                  <c:v>114.49052381285399</c:v>
                </c:pt>
                <c:pt idx="357">
                  <c:v>114.126862018322</c:v>
                </c:pt>
                <c:pt idx="358">
                  <c:v>114.08490104203</c:v>
                </c:pt>
                <c:pt idx="359">
                  <c:v>114.89614658367699</c:v>
                </c:pt>
                <c:pt idx="360">
                  <c:v>115.483600251765</c:v>
                </c:pt>
                <c:pt idx="361">
                  <c:v>115.77732708581</c:v>
                </c:pt>
                <c:pt idx="362">
                  <c:v>115.413665291279</c:v>
                </c:pt>
                <c:pt idx="363">
                  <c:v>113.763200223791</c:v>
                </c:pt>
                <c:pt idx="364">
                  <c:v>113.077837611021</c:v>
                </c:pt>
                <c:pt idx="365">
                  <c:v>114.196796978809</c:v>
                </c:pt>
                <c:pt idx="366">
                  <c:v>113.609343310721</c:v>
                </c:pt>
                <c:pt idx="367">
                  <c:v>113.735226239597</c:v>
                </c:pt>
                <c:pt idx="368">
                  <c:v>115.119938457234</c:v>
                </c:pt>
                <c:pt idx="369">
                  <c:v>113.133785579411</c:v>
                </c:pt>
                <c:pt idx="370">
                  <c:v>112.588292887614</c:v>
                </c:pt>
                <c:pt idx="371">
                  <c:v>112.616266871809</c:v>
                </c:pt>
                <c:pt idx="372">
                  <c:v>113.09182460311899</c:v>
                </c:pt>
                <c:pt idx="373">
                  <c:v>113.791174207986</c:v>
                </c:pt>
                <c:pt idx="374">
                  <c:v>113.777187215889</c:v>
                </c:pt>
                <c:pt idx="375">
                  <c:v>113.315616476676</c:v>
                </c:pt>
                <c:pt idx="376">
                  <c:v>113.525421358136</c:v>
                </c:pt>
                <c:pt idx="377">
                  <c:v>113.819148192181</c:v>
                </c:pt>
                <c:pt idx="378">
                  <c:v>113.1897335478</c:v>
                </c:pt>
                <c:pt idx="379">
                  <c:v>113.66529127910999</c:v>
                </c:pt>
                <c:pt idx="380">
                  <c:v>113.301629484579</c:v>
                </c:pt>
                <c:pt idx="381">
                  <c:v>112.098748164207</c:v>
                </c:pt>
                <c:pt idx="382">
                  <c:v>112.23861808517999</c:v>
                </c:pt>
                <c:pt idx="383">
                  <c:v>111.147632701587</c:v>
                </c:pt>
                <c:pt idx="384">
                  <c:v>111.511294496118</c:v>
                </c:pt>
                <c:pt idx="385">
                  <c:v>111.749073361773</c:v>
                </c:pt>
                <c:pt idx="386">
                  <c:v>111.329463598853</c:v>
                </c:pt>
                <c:pt idx="387">
                  <c:v>111.55325547241</c:v>
                </c:pt>
                <c:pt idx="388">
                  <c:v>111.846982306454</c:v>
                </c:pt>
                <c:pt idx="389">
                  <c:v>111.06371074900299</c:v>
                </c:pt>
                <c:pt idx="390">
                  <c:v>110.993775788516</c:v>
                </c:pt>
                <c:pt idx="391">
                  <c:v>111.301489614658</c:v>
                </c:pt>
                <c:pt idx="392">
                  <c:v>110.937827820127</c:v>
                </c:pt>
                <c:pt idx="393">
                  <c:v>110.742009930764</c:v>
                </c:pt>
                <c:pt idx="394">
                  <c:v>109.39925868941801</c:v>
                </c:pt>
                <c:pt idx="395">
                  <c:v>109.315336736834</c:v>
                </c:pt>
                <c:pt idx="396">
                  <c:v>108.699909084551</c:v>
                </c:pt>
                <c:pt idx="397">
                  <c:v>108.392195258409</c:v>
                </c:pt>
                <c:pt idx="398">
                  <c:v>108.350234282117</c:v>
                </c:pt>
                <c:pt idx="399">
                  <c:v>106.392055388488</c:v>
                </c:pt>
                <c:pt idx="400">
                  <c:v>106.545912301559</c:v>
                </c:pt>
                <c:pt idx="401">
                  <c:v>107.077418001258</c:v>
                </c:pt>
                <c:pt idx="402">
                  <c:v>107.03545702496601</c:v>
                </c:pt>
                <c:pt idx="403">
                  <c:v>108.05650744807301</c:v>
                </c:pt>
                <c:pt idx="404">
                  <c:v>107.69284565354199</c:v>
                </c:pt>
                <c:pt idx="405">
                  <c:v>108.364221274214</c:v>
                </c:pt>
                <c:pt idx="406">
                  <c:v>107.972585495489</c:v>
                </c:pt>
                <c:pt idx="407">
                  <c:v>108.797818029232</c:v>
                </c:pt>
                <c:pt idx="408">
                  <c:v>108.909713966011</c:v>
                </c:pt>
                <c:pt idx="409">
                  <c:v>108.909713966011</c:v>
                </c:pt>
                <c:pt idx="410">
                  <c:v>108.28029932163</c:v>
                </c:pt>
                <c:pt idx="411">
                  <c:v>107.986572487586</c:v>
                </c:pt>
                <c:pt idx="412">
                  <c:v>108.364221274214</c:v>
                </c:pt>
                <c:pt idx="413">
                  <c:v>107.622910693055</c:v>
                </c:pt>
                <c:pt idx="414">
                  <c:v>107.20330093013401</c:v>
                </c:pt>
                <c:pt idx="415">
                  <c:v>107.804741590321</c:v>
                </c:pt>
                <c:pt idx="416">
                  <c:v>108.574026155675</c:v>
                </c:pt>
                <c:pt idx="417">
                  <c:v>108.448143226799</c:v>
                </c:pt>
                <c:pt idx="418">
                  <c:v>108.154416392754</c:v>
                </c:pt>
                <c:pt idx="419">
                  <c:v>108.02853346387801</c:v>
                </c:pt>
                <c:pt idx="420">
                  <c:v>108.07049444016999</c:v>
                </c:pt>
                <c:pt idx="421">
                  <c:v>107.28722288271901</c:v>
                </c:pt>
                <c:pt idx="422">
                  <c:v>106.573886285754</c:v>
                </c:pt>
                <c:pt idx="423">
                  <c:v>106.783691167214</c:v>
                </c:pt>
                <c:pt idx="424">
                  <c:v>107.413105811595</c:v>
                </c:pt>
                <c:pt idx="425">
                  <c:v>107.077418001258</c:v>
                </c:pt>
                <c:pt idx="426">
                  <c:v>107.902650535002</c:v>
                </c:pt>
                <c:pt idx="427">
                  <c:v>107.916637527099</c:v>
                </c:pt>
                <c:pt idx="428">
                  <c:v>108.04252045597499</c:v>
                </c:pt>
                <c:pt idx="429">
                  <c:v>108.112455416462</c:v>
                </c:pt>
                <c:pt idx="430">
                  <c:v>108.518078187285</c:v>
                </c:pt>
                <c:pt idx="431">
                  <c:v>107.818728582418</c:v>
                </c:pt>
                <c:pt idx="432">
                  <c:v>107.930624519197</c:v>
                </c:pt>
                <c:pt idx="433">
                  <c:v>108.07049444016999</c:v>
                </c:pt>
                <c:pt idx="434">
                  <c:v>108.909713966011</c:v>
                </c:pt>
                <c:pt idx="435">
                  <c:v>109.39925868941801</c:v>
                </c:pt>
                <c:pt idx="436">
                  <c:v>109.189453807958</c:v>
                </c:pt>
                <c:pt idx="437">
                  <c:v>109.595076578781</c:v>
                </c:pt>
                <c:pt idx="438">
                  <c:v>109.70697251556</c:v>
                </c:pt>
                <c:pt idx="439">
                  <c:v>110.05664731799401</c:v>
                </c:pt>
                <c:pt idx="440">
                  <c:v>110.02867333379901</c:v>
                </c:pt>
                <c:pt idx="441">
                  <c:v>109.97272536541</c:v>
                </c:pt>
                <c:pt idx="442">
                  <c:v>109.748933491852</c:v>
                </c:pt>
                <c:pt idx="443">
                  <c:v>109.371284705224</c:v>
                </c:pt>
                <c:pt idx="444">
                  <c:v>110.154556262675</c:v>
                </c:pt>
                <c:pt idx="445">
                  <c:v>109.189453807958</c:v>
                </c:pt>
                <c:pt idx="446">
                  <c:v>109.161479823763</c:v>
                </c:pt>
                <c:pt idx="447">
                  <c:v>109.09154486327699</c:v>
                </c:pt>
                <c:pt idx="448">
                  <c:v>108.588013147772</c:v>
                </c:pt>
                <c:pt idx="449">
                  <c:v>107.902650535002</c:v>
                </c:pt>
                <c:pt idx="450">
                  <c:v>107.930624519197</c:v>
                </c:pt>
                <c:pt idx="451">
                  <c:v>108.154416392754</c:v>
                </c:pt>
                <c:pt idx="452">
                  <c:v>108.224351353241</c:v>
                </c:pt>
                <c:pt idx="453">
                  <c:v>107.762780614028</c:v>
                </c:pt>
                <c:pt idx="454">
                  <c:v>107.49702776417899</c:v>
                </c:pt>
                <c:pt idx="455">
                  <c:v>107.049444017064</c:v>
                </c:pt>
                <c:pt idx="456">
                  <c:v>106.951535072382</c:v>
                </c:pt>
                <c:pt idx="457">
                  <c:v>107.007483040772</c:v>
                </c:pt>
                <c:pt idx="458">
                  <c:v>107.846702566613</c:v>
                </c:pt>
                <c:pt idx="459">
                  <c:v>108.05650744807301</c:v>
                </c:pt>
                <c:pt idx="460">
                  <c:v>108.196377369046</c:v>
                </c:pt>
                <c:pt idx="461">
                  <c:v>107.678858661444</c:v>
                </c:pt>
                <c:pt idx="462">
                  <c:v>107.245261906427</c:v>
                </c:pt>
                <c:pt idx="463">
                  <c:v>106.923561088187</c:v>
                </c:pt>
                <c:pt idx="464">
                  <c:v>106.46199034897499</c:v>
                </c:pt>
                <c:pt idx="465">
                  <c:v>106.22421148332</c:v>
                </c:pt>
                <c:pt idx="466">
                  <c:v>105.734666759913</c:v>
                </c:pt>
                <c:pt idx="467">
                  <c:v>105.510874886355</c:v>
                </c:pt>
                <c:pt idx="468">
                  <c:v>105.8046017204</c:v>
                </c:pt>
                <c:pt idx="469">
                  <c:v>106.154276522833</c:v>
                </c:pt>
                <c:pt idx="470">
                  <c:v>106.112315546541</c:v>
                </c:pt>
                <c:pt idx="471">
                  <c:v>106.04238058605399</c:v>
                </c:pt>
                <c:pt idx="472">
                  <c:v>105.8046017204</c:v>
                </c:pt>
                <c:pt idx="473">
                  <c:v>105.74865375201</c:v>
                </c:pt>
                <c:pt idx="474">
                  <c:v>105.818588712497</c:v>
                </c:pt>
                <c:pt idx="475">
                  <c:v>106.08434156234701</c:v>
                </c:pt>
                <c:pt idx="476">
                  <c:v>105.8046017204</c:v>
                </c:pt>
                <c:pt idx="477">
                  <c:v>106.01440660186</c:v>
                </c:pt>
                <c:pt idx="478">
                  <c:v>106.68578222253301</c:v>
                </c:pt>
                <c:pt idx="479">
                  <c:v>107.245261906427</c:v>
                </c:pt>
                <c:pt idx="480">
                  <c:v>106.769704175117</c:v>
                </c:pt>
                <c:pt idx="481">
                  <c:v>107.06343100916099</c:v>
                </c:pt>
                <c:pt idx="482">
                  <c:v>107.217287922232</c:v>
                </c:pt>
                <c:pt idx="483">
                  <c:v>105.8046017204</c:v>
                </c:pt>
                <c:pt idx="484">
                  <c:v>104.79753828939</c:v>
                </c:pt>
                <c:pt idx="485">
                  <c:v>104.68564235261201</c:v>
                </c:pt>
                <c:pt idx="486">
                  <c:v>104.909434226169</c:v>
                </c:pt>
                <c:pt idx="487">
                  <c:v>105.119239107629</c:v>
                </c:pt>
                <c:pt idx="488">
                  <c:v>104.755577313098</c:v>
                </c:pt>
                <c:pt idx="489">
                  <c:v>105.203161060214</c:v>
                </c:pt>
                <c:pt idx="490">
                  <c:v>105.06329113923999</c:v>
                </c:pt>
                <c:pt idx="491">
                  <c:v>105.175187076019</c:v>
                </c:pt>
                <c:pt idx="492">
                  <c:v>105.23113504440801</c:v>
                </c:pt>
                <c:pt idx="493">
                  <c:v>104.545772431638</c:v>
                </c:pt>
                <c:pt idx="494">
                  <c:v>103.958318763549</c:v>
                </c:pt>
                <c:pt idx="495">
                  <c:v>103.930344779355</c:v>
                </c:pt>
                <c:pt idx="496">
                  <c:v>103.804461850479</c:v>
                </c:pt>
                <c:pt idx="497">
                  <c:v>103.049164277222</c:v>
                </c:pt>
                <c:pt idx="498">
                  <c:v>102.979229316735</c:v>
                </c:pt>
                <c:pt idx="499">
                  <c:v>102.140009790894</c:v>
                </c:pt>
                <c:pt idx="500">
                  <c:v>103.272956150779</c:v>
                </c:pt>
                <c:pt idx="501">
                  <c:v>102.937268340443</c:v>
                </c:pt>
                <c:pt idx="502">
                  <c:v>103.342891111266</c:v>
                </c:pt>
                <c:pt idx="503">
                  <c:v>104.391915518567</c:v>
                </c:pt>
                <c:pt idx="504">
                  <c:v>104.559759423735</c:v>
                </c:pt>
                <c:pt idx="505">
                  <c:v>104.26603258969099</c:v>
                </c:pt>
                <c:pt idx="506">
                  <c:v>103.944331771452</c:v>
                </c:pt>
                <c:pt idx="507">
                  <c:v>104.08420169242601</c:v>
                </c:pt>
                <c:pt idx="508">
                  <c:v>104.909434226169</c:v>
                </c:pt>
                <c:pt idx="509">
                  <c:v>104.727603328904</c:v>
                </c:pt>
                <c:pt idx="510">
                  <c:v>104.769564305196</c:v>
                </c:pt>
                <c:pt idx="511">
                  <c:v>104.62969438422201</c:v>
                </c:pt>
                <c:pt idx="512">
                  <c:v>104.769564305196</c:v>
                </c:pt>
                <c:pt idx="513">
                  <c:v>105.86054968878901</c:v>
                </c:pt>
                <c:pt idx="514">
                  <c:v>106.25218546751501</c:v>
                </c:pt>
                <c:pt idx="515">
                  <c:v>105.930484649276</c:v>
                </c:pt>
                <c:pt idx="516">
                  <c:v>107.11937897755</c:v>
                </c:pt>
                <c:pt idx="517">
                  <c:v>106.741730190922</c:v>
                </c:pt>
                <c:pt idx="518">
                  <c:v>106.89558710399299</c:v>
                </c:pt>
                <c:pt idx="519">
                  <c:v>107.748793621931</c:v>
                </c:pt>
                <c:pt idx="520">
                  <c:v>107.580949716763</c:v>
                </c:pt>
                <c:pt idx="521">
                  <c:v>107.44107979578899</c:v>
                </c:pt>
                <c:pt idx="522">
                  <c:v>107.622910693055</c:v>
                </c:pt>
                <c:pt idx="523">
                  <c:v>106.811665151409</c:v>
                </c:pt>
                <c:pt idx="524">
                  <c:v>107.69284565354199</c:v>
                </c:pt>
                <c:pt idx="525">
                  <c:v>107.511014756276</c:v>
                </c:pt>
                <c:pt idx="526">
                  <c:v>107.329183859011</c:v>
                </c:pt>
                <c:pt idx="527">
                  <c:v>107.986572487586</c:v>
                </c:pt>
                <c:pt idx="528">
                  <c:v>107.65088467725</c:v>
                </c:pt>
                <c:pt idx="529">
                  <c:v>107.049444017064</c:v>
                </c:pt>
                <c:pt idx="530">
                  <c:v>107.762780614028</c:v>
                </c:pt>
                <c:pt idx="531">
                  <c:v>108.54605217148</c:v>
                </c:pt>
                <c:pt idx="532">
                  <c:v>107.972585495489</c:v>
                </c:pt>
                <c:pt idx="533">
                  <c:v>108.33624729002</c:v>
                </c:pt>
                <c:pt idx="534">
                  <c:v>107.706832645639</c:v>
                </c:pt>
                <c:pt idx="535">
                  <c:v>108.65794810825901</c:v>
                </c:pt>
                <c:pt idx="536">
                  <c:v>108.85376599762201</c:v>
                </c:pt>
                <c:pt idx="537">
                  <c:v>109.46919364990499</c:v>
                </c:pt>
                <c:pt idx="538">
                  <c:v>109.06357087908199</c:v>
                </c:pt>
                <c:pt idx="539">
                  <c:v>109.161479823763</c:v>
                </c:pt>
                <c:pt idx="540">
                  <c:v>108.741870060843</c:v>
                </c:pt>
                <c:pt idx="541">
                  <c:v>108.951674942303</c:v>
                </c:pt>
                <c:pt idx="542">
                  <c:v>108.923700958108</c:v>
                </c:pt>
                <c:pt idx="543">
                  <c:v>108.741870060843</c:v>
                </c:pt>
                <c:pt idx="544">
                  <c:v>107.343170851108</c:v>
                </c:pt>
                <c:pt idx="545">
                  <c:v>107.552975732568</c:v>
                </c:pt>
                <c:pt idx="546">
                  <c:v>106.797678159311</c:v>
                </c:pt>
                <c:pt idx="547">
                  <c:v>106.951535072382</c:v>
                </c:pt>
                <c:pt idx="548">
                  <c:v>106.60186026994801</c:v>
                </c:pt>
                <c:pt idx="549">
                  <c:v>106.82565214350601</c:v>
                </c:pt>
                <c:pt idx="550">
                  <c:v>106.89558710399299</c:v>
                </c:pt>
                <c:pt idx="551">
                  <c:v>106.475977341072</c:v>
                </c:pt>
                <c:pt idx="552">
                  <c:v>107.20330093013401</c:v>
                </c:pt>
                <c:pt idx="553">
                  <c:v>107.021470032869</c:v>
                </c:pt>
                <c:pt idx="554">
                  <c:v>106.923561088187</c:v>
                </c:pt>
                <c:pt idx="555">
                  <c:v>107.343170851108</c:v>
                </c:pt>
                <c:pt idx="556">
                  <c:v>107.49702776417899</c:v>
                </c:pt>
                <c:pt idx="557">
                  <c:v>107.63689768515199</c:v>
                </c:pt>
                <c:pt idx="558">
                  <c:v>107.49702776417899</c:v>
                </c:pt>
                <c:pt idx="559">
                  <c:v>107.371144835303</c:v>
                </c:pt>
                <c:pt idx="560">
                  <c:v>106.69976921463</c:v>
                </c:pt>
                <c:pt idx="561">
                  <c:v>106.210224491223</c:v>
                </c:pt>
                <c:pt idx="562">
                  <c:v>106.00041960976201</c:v>
                </c:pt>
                <c:pt idx="563">
                  <c:v>107.23127491432901</c:v>
                </c:pt>
                <c:pt idx="564">
                  <c:v>106.62983425414301</c:v>
                </c:pt>
                <c:pt idx="565">
                  <c:v>107.007483040772</c:v>
                </c:pt>
                <c:pt idx="566">
                  <c:v>106.923561088187</c:v>
                </c:pt>
                <c:pt idx="567">
                  <c:v>106.098328554444</c:v>
                </c:pt>
                <c:pt idx="568">
                  <c:v>106.797678159311</c:v>
                </c:pt>
                <c:pt idx="569">
                  <c:v>108.00055947968301</c:v>
                </c:pt>
                <c:pt idx="570">
                  <c:v>107.818728582418</c:v>
                </c:pt>
                <c:pt idx="571">
                  <c:v>107.790754598223</c:v>
                </c:pt>
                <c:pt idx="572">
                  <c:v>108.81180502133</c:v>
                </c:pt>
                <c:pt idx="573">
                  <c:v>108.476117210993</c:v>
                </c:pt>
                <c:pt idx="574">
                  <c:v>109.077557871179</c:v>
                </c:pt>
                <c:pt idx="575">
                  <c:v>108.68592209245401</c:v>
                </c:pt>
                <c:pt idx="576">
                  <c:v>108.420169242604</c:v>
                </c:pt>
                <c:pt idx="577">
                  <c:v>108.615987131967</c:v>
                </c:pt>
                <c:pt idx="578">
                  <c:v>108.322260297922</c:v>
                </c:pt>
                <c:pt idx="579">
                  <c:v>108.23833834533799</c:v>
                </c:pt>
                <c:pt idx="580">
                  <c:v>108.154416392754</c:v>
                </c:pt>
                <c:pt idx="581">
                  <c:v>108.699909084551</c:v>
                </c:pt>
                <c:pt idx="582">
                  <c:v>107.972585495489</c:v>
                </c:pt>
                <c:pt idx="583">
                  <c:v>107.23127491432901</c:v>
                </c:pt>
                <c:pt idx="584">
                  <c:v>107.88866354290499</c:v>
                </c:pt>
                <c:pt idx="585">
                  <c:v>106.90957409609</c:v>
                </c:pt>
                <c:pt idx="586">
                  <c:v>106.96552206448</c:v>
                </c:pt>
                <c:pt idx="587">
                  <c:v>106.90957409609</c:v>
                </c:pt>
                <c:pt idx="588">
                  <c:v>106.05636757815201</c:v>
                </c:pt>
                <c:pt idx="589">
                  <c:v>105.88852367298399</c:v>
                </c:pt>
                <c:pt idx="590">
                  <c:v>105.74865375201</c:v>
                </c:pt>
                <c:pt idx="591">
                  <c:v>105.44093992586799</c:v>
                </c:pt>
                <c:pt idx="592">
                  <c:v>104.89544723407199</c:v>
                </c:pt>
                <c:pt idx="593">
                  <c:v>104.965382194559</c:v>
                </c:pt>
                <c:pt idx="594">
                  <c:v>104.83949926568199</c:v>
                </c:pt>
                <c:pt idx="595">
                  <c:v>104.89544723407199</c:v>
                </c:pt>
                <c:pt idx="596">
                  <c:v>104.307993565983</c:v>
                </c:pt>
                <c:pt idx="597">
                  <c:v>104.349954542275</c:v>
                </c:pt>
                <c:pt idx="598">
                  <c:v>105.986432617665</c:v>
                </c:pt>
                <c:pt idx="599">
                  <c:v>106.60186026994801</c:v>
                </c:pt>
                <c:pt idx="600">
                  <c:v>106.82565214350601</c:v>
                </c:pt>
                <c:pt idx="601">
                  <c:v>106.951535072382</c:v>
                </c:pt>
                <c:pt idx="602">
                  <c:v>107.66487166934699</c:v>
                </c:pt>
                <c:pt idx="603">
                  <c:v>107.45506678788701</c:v>
                </c:pt>
                <c:pt idx="604">
                  <c:v>107.59493670886</c:v>
                </c:pt>
                <c:pt idx="605">
                  <c:v>107.133365969648</c:v>
                </c:pt>
                <c:pt idx="606">
                  <c:v>107.329183859011</c:v>
                </c:pt>
                <c:pt idx="607">
                  <c:v>107.511014756276</c:v>
                </c:pt>
                <c:pt idx="608">
                  <c:v>108.23833834533799</c:v>
                </c:pt>
                <c:pt idx="609">
                  <c:v>108.951674942303</c:v>
                </c:pt>
                <c:pt idx="610">
                  <c:v>108.68592209245401</c:v>
                </c:pt>
                <c:pt idx="611">
                  <c:v>109.45520665780801</c:v>
                </c:pt>
                <c:pt idx="612">
                  <c:v>108.923700958108</c:v>
                </c:pt>
                <c:pt idx="613">
                  <c:v>107.189313938037</c:v>
                </c:pt>
                <c:pt idx="614">
                  <c:v>107.161339953842</c:v>
                </c:pt>
                <c:pt idx="615">
                  <c:v>107.273235890621</c:v>
                </c:pt>
                <c:pt idx="616">
                  <c:v>106.406042380586</c:v>
                </c:pt>
                <c:pt idx="617">
                  <c:v>106.797678159311</c:v>
                </c:pt>
                <c:pt idx="618">
                  <c:v>106.90957409609</c:v>
                </c:pt>
                <c:pt idx="619">
                  <c:v>106.43401636478001</c:v>
                </c:pt>
                <c:pt idx="620">
                  <c:v>106.04238058605399</c:v>
                </c:pt>
                <c:pt idx="621">
                  <c:v>105.83257570459401</c:v>
                </c:pt>
                <c:pt idx="622">
                  <c:v>105.734666759913</c:v>
                </c:pt>
                <c:pt idx="623">
                  <c:v>105.720679767815</c:v>
                </c:pt>
                <c:pt idx="624">
                  <c:v>105.44093992586799</c:v>
                </c:pt>
                <c:pt idx="625">
                  <c:v>105.552835862647</c:v>
                </c:pt>
                <c:pt idx="626">
                  <c:v>105.53884887055</c:v>
                </c:pt>
                <c:pt idx="627">
                  <c:v>105.384991957479</c:v>
                </c:pt>
                <c:pt idx="628">
                  <c:v>105.678718791523</c:v>
                </c:pt>
                <c:pt idx="629">
                  <c:v>105.245122036506</c:v>
                </c:pt>
                <c:pt idx="630">
                  <c:v>105.510874886355</c:v>
                </c:pt>
                <c:pt idx="631">
                  <c:v>105.119239107629</c:v>
                </c:pt>
                <c:pt idx="632">
                  <c:v>104.92342121826699</c:v>
                </c:pt>
                <c:pt idx="633">
                  <c:v>104.46185047905399</c:v>
                </c:pt>
                <c:pt idx="634">
                  <c:v>104.86747324987699</c:v>
                </c:pt>
                <c:pt idx="635">
                  <c:v>105.09126512343499</c:v>
                </c:pt>
                <c:pt idx="636">
                  <c:v>105.608783831037</c:v>
                </c:pt>
                <c:pt idx="637">
                  <c:v>105.566822854745</c:v>
                </c:pt>
                <c:pt idx="638">
                  <c:v>105.510874886355</c:v>
                </c:pt>
                <c:pt idx="639">
                  <c:v>104.993356178753</c:v>
                </c:pt>
                <c:pt idx="640">
                  <c:v>104.811525281488</c:v>
                </c:pt>
                <c:pt idx="641">
                  <c:v>104.154136652912</c:v>
                </c:pt>
                <c:pt idx="642">
                  <c:v>104.67165536051399</c:v>
                </c:pt>
                <c:pt idx="643">
                  <c:v>104.699629344709</c:v>
                </c:pt>
                <c:pt idx="644">
                  <c:v>104.447863486957</c:v>
                </c:pt>
                <c:pt idx="645">
                  <c:v>104.60172040002701</c:v>
                </c:pt>
                <c:pt idx="646">
                  <c:v>104.46185047905399</c:v>
                </c:pt>
                <c:pt idx="647">
                  <c:v>104.937408210364</c:v>
                </c:pt>
                <c:pt idx="648">
                  <c:v>105.776627736205</c:v>
                </c:pt>
                <c:pt idx="649">
                  <c:v>105.944471641373</c:v>
                </c:pt>
                <c:pt idx="650">
                  <c:v>106.01440660186</c:v>
                </c:pt>
                <c:pt idx="651">
                  <c:v>106.280159451709</c:v>
                </c:pt>
                <c:pt idx="652">
                  <c:v>105.88852367298399</c:v>
                </c:pt>
                <c:pt idx="653">
                  <c:v>106.615847262046</c:v>
                </c:pt>
                <c:pt idx="654">
                  <c:v>106.196237499125</c:v>
                </c:pt>
                <c:pt idx="655">
                  <c:v>105.524861878453</c:v>
                </c:pt>
                <c:pt idx="656">
                  <c:v>105.46891391006299</c:v>
                </c:pt>
                <c:pt idx="657">
                  <c:v>105.09126512343499</c:v>
                </c:pt>
                <c:pt idx="658">
                  <c:v>105.03531715504501</c:v>
                </c:pt>
                <c:pt idx="659">
                  <c:v>105.32904398909</c:v>
                </c:pt>
                <c:pt idx="660">
                  <c:v>104.727603328904</c:v>
                </c:pt>
                <c:pt idx="661">
                  <c:v>104.713616336806</c:v>
                </c:pt>
                <c:pt idx="662">
                  <c:v>104.783551297293</c:v>
                </c:pt>
                <c:pt idx="663">
                  <c:v>103.370865095461</c:v>
                </c:pt>
                <c:pt idx="664">
                  <c:v>103.44080005594699</c:v>
                </c:pt>
                <c:pt idx="665">
                  <c:v>103.69256591369999</c:v>
                </c:pt>
                <c:pt idx="666">
                  <c:v>103.720539897894</c:v>
                </c:pt>
                <c:pt idx="667">
                  <c:v>103.398839079655</c:v>
                </c:pt>
                <c:pt idx="668">
                  <c:v>103.69256591369999</c:v>
                </c:pt>
                <c:pt idx="669">
                  <c:v>103.300930134974</c:v>
                </c:pt>
                <c:pt idx="670">
                  <c:v>103.342891111266</c:v>
                </c:pt>
                <c:pt idx="671">
                  <c:v>103.356878103363</c:v>
                </c:pt>
                <c:pt idx="672">
                  <c:v>102.85334638785901</c:v>
                </c:pt>
                <c:pt idx="673">
                  <c:v>102.615567522204</c:v>
                </c:pt>
                <c:pt idx="674">
                  <c:v>102.85334638785901</c:v>
                </c:pt>
                <c:pt idx="675">
                  <c:v>102.965242324638</c:v>
                </c:pt>
                <c:pt idx="676">
                  <c:v>102.965242324638</c:v>
                </c:pt>
                <c:pt idx="677">
                  <c:v>103.48276103224001</c:v>
                </c:pt>
                <c:pt idx="678">
                  <c:v>103.300930134974</c:v>
                </c:pt>
                <c:pt idx="679">
                  <c:v>103.133086229806</c:v>
                </c:pt>
                <c:pt idx="680">
                  <c:v>102.965242324638</c:v>
                </c:pt>
                <c:pt idx="681">
                  <c:v>103.734526889992</c:v>
                </c:pt>
                <c:pt idx="682">
                  <c:v>103.650604937408</c:v>
                </c:pt>
                <c:pt idx="683">
                  <c:v>102.32184068815999</c:v>
                </c:pt>
                <c:pt idx="684">
                  <c:v>102.140009790894</c:v>
                </c:pt>
                <c:pt idx="685">
                  <c:v>102.279879711867</c:v>
                </c:pt>
                <c:pt idx="686">
                  <c:v>101.538569130708</c:v>
                </c:pt>
                <c:pt idx="687">
                  <c:v>101.510595146513</c:v>
                </c:pt>
                <c:pt idx="688">
                  <c:v>101.356738233442</c:v>
                </c:pt>
                <c:pt idx="689">
                  <c:v>101.412686201832</c:v>
                </c:pt>
                <c:pt idx="690">
                  <c:v>101.45464717812401</c:v>
                </c:pt>
                <c:pt idx="691">
                  <c:v>101.776347996363</c:v>
                </c:pt>
                <c:pt idx="692">
                  <c:v>101.594517099097</c:v>
                </c:pt>
                <c:pt idx="693">
                  <c:v>102.89530736415099</c:v>
                </c:pt>
                <c:pt idx="694">
                  <c:v>103.734526889992</c:v>
                </c:pt>
                <c:pt idx="695">
                  <c:v>103.42681306385001</c:v>
                </c:pt>
                <c:pt idx="696">
                  <c:v>103.804461850479</c:v>
                </c:pt>
                <c:pt idx="697">
                  <c:v>103.44080005594699</c:v>
                </c:pt>
                <c:pt idx="698">
                  <c:v>104.419889502762</c:v>
                </c:pt>
                <c:pt idx="699">
                  <c:v>104.783551297293</c:v>
                </c:pt>
                <c:pt idx="700">
                  <c:v>104.32198055808</c:v>
                </c:pt>
                <c:pt idx="701">
                  <c:v>104.126162668718</c:v>
                </c:pt>
                <c:pt idx="702">
                  <c:v>104.140149660815</c:v>
                </c:pt>
                <c:pt idx="703">
                  <c:v>103.790474858381</c:v>
                </c:pt>
                <c:pt idx="704">
                  <c:v>103.762500874187</c:v>
                </c:pt>
                <c:pt idx="705">
                  <c:v>103.44080005594699</c:v>
                </c:pt>
                <c:pt idx="706">
                  <c:v>103.398839079655</c:v>
                </c:pt>
                <c:pt idx="707">
                  <c:v>103.986292747744</c:v>
                </c:pt>
                <c:pt idx="708">
                  <c:v>103.804461850479</c:v>
                </c:pt>
                <c:pt idx="709">
                  <c:v>103.356878103363</c:v>
                </c:pt>
                <c:pt idx="710">
                  <c:v>103.622630953213</c:v>
                </c:pt>
                <c:pt idx="711">
                  <c:v>103.189034198195</c:v>
                </c:pt>
                <c:pt idx="712">
                  <c:v>103.00720330093</c:v>
                </c:pt>
                <c:pt idx="713">
                  <c:v>102.82537240366401</c:v>
                </c:pt>
                <c:pt idx="714">
                  <c:v>102.783411427372</c:v>
                </c:pt>
                <c:pt idx="715">
                  <c:v>103.21700818239</c:v>
                </c:pt>
                <c:pt idx="716">
                  <c:v>102.92328134834599</c:v>
                </c:pt>
                <c:pt idx="717">
                  <c:v>103.119099237708</c:v>
                </c:pt>
                <c:pt idx="718">
                  <c:v>102.391775648646</c:v>
                </c:pt>
                <c:pt idx="719">
                  <c:v>102.153996782991</c:v>
                </c:pt>
                <c:pt idx="720">
                  <c:v>101.972165885726</c:v>
                </c:pt>
                <c:pt idx="721">
                  <c:v>101.608504091195</c:v>
                </c:pt>
                <c:pt idx="722">
                  <c:v>101.44066018602599</c:v>
                </c:pt>
                <c:pt idx="723">
                  <c:v>101.69242604377899</c:v>
                </c:pt>
                <c:pt idx="724">
                  <c:v>101.916217917336</c:v>
                </c:pt>
                <c:pt idx="725">
                  <c:v>101.63647807538899</c:v>
                </c:pt>
                <c:pt idx="726">
                  <c:v>101.748374012168</c:v>
                </c:pt>
                <c:pt idx="727">
                  <c:v>101.580530107</c:v>
                </c:pt>
                <c:pt idx="728">
                  <c:v>102.377788656549</c:v>
                </c:pt>
                <c:pt idx="729">
                  <c:v>102.23791873557499</c:v>
                </c:pt>
                <c:pt idx="730">
                  <c:v>102.042100846213</c:v>
                </c:pt>
                <c:pt idx="731">
                  <c:v>102.29386670396499</c:v>
                </c:pt>
                <c:pt idx="732">
                  <c:v>102.167983775089</c:v>
                </c:pt>
                <c:pt idx="733">
                  <c:v>102.167983775089</c:v>
                </c:pt>
                <c:pt idx="734">
                  <c:v>101.538569130708</c:v>
                </c:pt>
                <c:pt idx="735">
                  <c:v>101.25882928876101</c:v>
                </c:pt>
                <c:pt idx="736">
                  <c:v>101.566543114903</c:v>
                </c:pt>
                <c:pt idx="737">
                  <c:v>101.594517099097</c:v>
                </c:pt>
                <c:pt idx="738">
                  <c:v>102.419749632841</c:v>
                </c:pt>
                <c:pt idx="739">
                  <c:v>102.769424435275</c:v>
                </c:pt>
                <c:pt idx="740">
                  <c:v>102.503671585425</c:v>
                </c:pt>
                <c:pt idx="741">
                  <c:v>102.727463458983</c:v>
                </c:pt>
                <c:pt idx="742">
                  <c:v>102.937268340443</c:v>
                </c:pt>
                <c:pt idx="743">
                  <c:v>102.909294356248</c:v>
                </c:pt>
                <c:pt idx="744">
                  <c:v>102.349814672354</c:v>
                </c:pt>
                <c:pt idx="745">
                  <c:v>102.48968459332799</c:v>
                </c:pt>
                <c:pt idx="746">
                  <c:v>102.29386670396499</c:v>
                </c:pt>
                <c:pt idx="747">
                  <c:v>102.881320372053</c:v>
                </c:pt>
                <c:pt idx="748">
                  <c:v>102.783411427372</c:v>
                </c:pt>
                <c:pt idx="749">
                  <c:v>103.133086229806</c:v>
                </c:pt>
                <c:pt idx="750">
                  <c:v>103.09112525351399</c:v>
                </c:pt>
                <c:pt idx="751">
                  <c:v>103.189034198195</c:v>
                </c:pt>
                <c:pt idx="752">
                  <c:v>103.175047206098</c:v>
                </c:pt>
                <c:pt idx="753">
                  <c:v>102.26589271976999</c:v>
                </c:pt>
                <c:pt idx="754">
                  <c:v>102.209944751381</c:v>
                </c:pt>
                <c:pt idx="755">
                  <c:v>102.307853696062</c:v>
                </c:pt>
                <c:pt idx="756">
                  <c:v>102.363801664452</c:v>
                </c:pt>
                <c:pt idx="757">
                  <c:v>102.405762640744</c:v>
                </c:pt>
                <c:pt idx="758">
                  <c:v>103.189034198195</c:v>
                </c:pt>
                <c:pt idx="759">
                  <c:v>103.622630953213</c:v>
                </c:pt>
                <c:pt idx="760">
                  <c:v>103.356878103363</c:v>
                </c:pt>
                <c:pt idx="761">
                  <c:v>103.580669976921</c:v>
                </c:pt>
                <c:pt idx="762">
                  <c:v>103.342891111266</c:v>
                </c:pt>
                <c:pt idx="763">
                  <c:v>102.811385411567</c:v>
                </c:pt>
                <c:pt idx="764">
                  <c:v>102.727463458983</c:v>
                </c:pt>
                <c:pt idx="765">
                  <c:v>102.517658577522</c:v>
                </c:pt>
                <c:pt idx="766">
                  <c:v>102.26589271976999</c:v>
                </c:pt>
                <c:pt idx="767">
                  <c:v>102.86733337995599</c:v>
                </c:pt>
                <c:pt idx="768">
                  <c:v>102.349814672354</c:v>
                </c:pt>
                <c:pt idx="769">
                  <c:v>102.181970767186</c:v>
                </c:pt>
                <c:pt idx="770">
                  <c:v>102.05608783831001</c:v>
                </c:pt>
                <c:pt idx="771">
                  <c:v>101.69242604377899</c:v>
                </c:pt>
                <c:pt idx="772">
                  <c:v>101.63647807538899</c:v>
                </c:pt>
                <c:pt idx="773">
                  <c:v>102.08406182250501</c:v>
                </c:pt>
                <c:pt idx="774">
                  <c:v>101.902230925239</c:v>
                </c:pt>
                <c:pt idx="775">
                  <c:v>101.748374012168</c:v>
                </c:pt>
                <c:pt idx="776">
                  <c:v>101.706413035876</c:v>
                </c:pt>
                <c:pt idx="777">
                  <c:v>102.349814672354</c:v>
                </c:pt>
                <c:pt idx="778">
                  <c:v>102.00013986992001</c:v>
                </c:pt>
                <c:pt idx="779">
                  <c:v>101.300790265053</c:v>
                </c:pt>
                <c:pt idx="780">
                  <c:v>101.538569130708</c:v>
                </c:pt>
                <c:pt idx="781">
                  <c:v>101.818308972655</c:v>
                </c:pt>
                <c:pt idx="782">
                  <c:v>101.818308972655</c:v>
                </c:pt>
                <c:pt idx="783">
                  <c:v>101.007063431009</c:v>
                </c:pt>
                <c:pt idx="784">
                  <c:v>100.85320651793801</c:v>
                </c:pt>
                <c:pt idx="785">
                  <c:v>100.811245541646</c:v>
                </c:pt>
                <c:pt idx="786">
                  <c:v>100.86719351003499</c:v>
                </c:pt>
                <c:pt idx="787">
                  <c:v>100.573466675991</c:v>
                </c:pt>
                <c:pt idx="788">
                  <c:v>100.503531715504</c:v>
                </c:pt>
                <c:pt idx="789">
                  <c:v>100.531505699699</c:v>
                </c:pt>
                <c:pt idx="790">
                  <c:v>100.46157073921199</c:v>
                </c:pt>
                <c:pt idx="791">
                  <c:v>100.559479683893</c:v>
                </c:pt>
                <c:pt idx="792">
                  <c:v>100.559479683893</c:v>
                </c:pt>
                <c:pt idx="793">
                  <c:v>101.49660815441599</c:v>
                </c:pt>
                <c:pt idx="794">
                  <c:v>101.46863417022099</c:v>
                </c:pt>
                <c:pt idx="795">
                  <c:v>101.44066018602599</c:v>
                </c:pt>
                <c:pt idx="796">
                  <c:v>101.538569130708</c:v>
                </c:pt>
                <c:pt idx="797">
                  <c:v>101.384712217637</c:v>
                </c:pt>
                <c:pt idx="798">
                  <c:v>101.84628295685</c:v>
                </c:pt>
                <c:pt idx="799">
                  <c:v>101.720400027973</c:v>
                </c:pt>
                <c:pt idx="800">
                  <c:v>101.510595146513</c:v>
                </c:pt>
                <c:pt idx="801">
                  <c:v>101.300790265053</c:v>
                </c:pt>
                <c:pt idx="802">
                  <c:v>101.66445205958399</c:v>
                </c:pt>
                <c:pt idx="803">
                  <c:v>102.014126862018</c:v>
                </c:pt>
                <c:pt idx="804">
                  <c:v>102.07007483040699</c:v>
                </c:pt>
                <c:pt idx="805">
                  <c:v>101.79033498846</c:v>
                </c:pt>
                <c:pt idx="806">
                  <c:v>101.342751241345</c:v>
                </c:pt>
                <c:pt idx="807">
                  <c:v>101.188894328274</c:v>
                </c:pt>
                <c:pt idx="808">
                  <c:v>100.67137562067199</c:v>
                </c:pt>
                <c:pt idx="809">
                  <c:v>100.643401636478</c:v>
                </c:pt>
                <c:pt idx="810">
                  <c:v>101.23085530456601</c:v>
                </c:pt>
                <c:pt idx="811">
                  <c:v>101.272816280858</c:v>
                </c:pt>
                <c:pt idx="812">
                  <c:v>101.25882928876101</c:v>
                </c:pt>
                <c:pt idx="813">
                  <c:v>101.076998391495</c:v>
                </c:pt>
                <c:pt idx="814">
                  <c:v>101.23085530456601</c:v>
                </c:pt>
                <c:pt idx="815">
                  <c:v>101.412686201832</c:v>
                </c:pt>
                <c:pt idx="816">
                  <c:v>101.398699209734</c:v>
                </c:pt>
                <c:pt idx="817">
                  <c:v>101.244842296664</c:v>
                </c:pt>
                <c:pt idx="818">
                  <c:v>101.146933351982</c:v>
                </c:pt>
                <c:pt idx="819">
                  <c:v>101.09098538359299</c:v>
                </c:pt>
                <c:pt idx="820">
                  <c:v>101.021050423106</c:v>
                </c:pt>
                <c:pt idx="821">
                  <c:v>101.25882928876101</c:v>
                </c:pt>
                <c:pt idx="822">
                  <c:v>100.88118050213301</c:v>
                </c:pt>
                <c:pt idx="823">
                  <c:v>100.89516749422999</c:v>
                </c:pt>
                <c:pt idx="824">
                  <c:v>100.85320651793801</c:v>
                </c:pt>
                <c:pt idx="825">
                  <c:v>100.783271557451</c:v>
                </c:pt>
                <c:pt idx="826">
                  <c:v>100.405622770823</c:v>
                </c:pt>
                <c:pt idx="827">
                  <c:v>100.475557731309</c:v>
                </c:pt>
                <c:pt idx="828">
                  <c:v>100.89516749422999</c:v>
                </c:pt>
                <c:pt idx="829">
                  <c:v>101.608504091195</c:v>
                </c:pt>
                <c:pt idx="830">
                  <c:v>101.69242604377899</c:v>
                </c:pt>
                <c:pt idx="831">
                  <c:v>102.07007483040699</c:v>
                </c:pt>
                <c:pt idx="832">
                  <c:v>102.00013986992001</c:v>
                </c:pt>
                <c:pt idx="833">
                  <c:v>101.930204909434</c:v>
                </c:pt>
                <c:pt idx="834">
                  <c:v>102.07007483040699</c:v>
                </c:pt>
                <c:pt idx="835">
                  <c:v>101.958178893628</c:v>
                </c:pt>
                <c:pt idx="836">
                  <c:v>102.126022798797</c:v>
                </c:pt>
                <c:pt idx="837">
                  <c:v>102.419749632841</c:v>
                </c:pt>
                <c:pt idx="838">
                  <c:v>102.419749632841</c:v>
                </c:pt>
                <c:pt idx="839">
                  <c:v>102.601580530107</c:v>
                </c:pt>
                <c:pt idx="840">
                  <c:v>102.447723617036</c:v>
                </c:pt>
                <c:pt idx="841">
                  <c:v>102.67151549059299</c:v>
                </c:pt>
                <c:pt idx="842">
                  <c:v>102.83935939576099</c:v>
                </c:pt>
                <c:pt idx="843">
                  <c:v>102.74145045108</c:v>
                </c:pt>
                <c:pt idx="844">
                  <c:v>102.559619553814</c:v>
                </c:pt>
                <c:pt idx="845">
                  <c:v>102.82537240366401</c:v>
                </c:pt>
                <c:pt idx="846">
                  <c:v>102.643541506399</c:v>
                </c:pt>
                <c:pt idx="847">
                  <c:v>102.74145045108</c:v>
                </c:pt>
                <c:pt idx="848">
                  <c:v>102.67151549059299</c:v>
                </c:pt>
                <c:pt idx="849">
                  <c:v>102.545632561717</c:v>
                </c:pt>
                <c:pt idx="850">
                  <c:v>102.92328134834599</c:v>
                </c:pt>
                <c:pt idx="851">
                  <c:v>103.244982166585</c:v>
                </c:pt>
                <c:pt idx="852">
                  <c:v>103.370865095461</c:v>
                </c:pt>
                <c:pt idx="853">
                  <c:v>103.161060214</c:v>
                </c:pt>
                <c:pt idx="854">
                  <c:v>103.384852087558</c:v>
                </c:pt>
                <c:pt idx="855">
                  <c:v>103.06315126931899</c:v>
                </c:pt>
                <c:pt idx="856">
                  <c:v>103.25896915868201</c:v>
                </c:pt>
                <c:pt idx="857">
                  <c:v>103.06315126931899</c:v>
                </c:pt>
                <c:pt idx="858">
                  <c:v>102.699489474788</c:v>
                </c:pt>
                <c:pt idx="859">
                  <c:v>102.95125533254</c:v>
                </c:pt>
                <c:pt idx="860">
                  <c:v>102.89530736415099</c:v>
                </c:pt>
                <c:pt idx="861">
                  <c:v>102.92328134834599</c:v>
                </c:pt>
                <c:pt idx="862">
                  <c:v>102.587593538009</c:v>
                </c:pt>
                <c:pt idx="863">
                  <c:v>102.881320372053</c:v>
                </c:pt>
                <c:pt idx="864">
                  <c:v>102.601580530107</c:v>
                </c:pt>
                <c:pt idx="865">
                  <c:v>102.167983775089</c:v>
                </c:pt>
                <c:pt idx="866">
                  <c:v>102.209944751381</c:v>
                </c:pt>
                <c:pt idx="867">
                  <c:v>102.46171060913299</c:v>
                </c:pt>
                <c:pt idx="868">
                  <c:v>102.811385411567</c:v>
                </c:pt>
                <c:pt idx="869">
                  <c:v>102.89530736415099</c:v>
                </c:pt>
                <c:pt idx="870">
                  <c:v>102.82537240366401</c:v>
                </c:pt>
                <c:pt idx="871">
                  <c:v>102.74145045108</c:v>
                </c:pt>
                <c:pt idx="872">
                  <c:v>102.587593538009</c:v>
                </c:pt>
                <c:pt idx="873">
                  <c:v>102.83935939576099</c:v>
                </c:pt>
                <c:pt idx="874">
                  <c:v>102.86733337995599</c:v>
                </c:pt>
                <c:pt idx="875">
                  <c:v>102.643541506399</c:v>
                </c:pt>
                <c:pt idx="876">
                  <c:v>103.049164277222</c:v>
                </c:pt>
                <c:pt idx="877">
                  <c:v>103.356878103363</c:v>
                </c:pt>
                <c:pt idx="878">
                  <c:v>103.412826071753</c:v>
                </c:pt>
                <c:pt idx="879">
                  <c:v>103.510735016434</c:v>
                </c:pt>
                <c:pt idx="880">
                  <c:v>103.44080005594699</c:v>
                </c:pt>
                <c:pt idx="881">
                  <c:v>103.818448842576</c:v>
                </c:pt>
                <c:pt idx="882">
                  <c:v>103.86040981886801</c:v>
                </c:pt>
                <c:pt idx="883">
                  <c:v>103.846422826771</c:v>
                </c:pt>
                <c:pt idx="884">
                  <c:v>104.140149660815</c:v>
                </c:pt>
                <c:pt idx="885">
                  <c:v>104.05622770823101</c:v>
                </c:pt>
                <c:pt idx="886">
                  <c:v>104.280019581788</c:v>
                </c:pt>
                <c:pt idx="887">
                  <c:v>104.573746415833</c:v>
                </c:pt>
                <c:pt idx="888">
                  <c:v>104.503811455346</c:v>
                </c:pt>
                <c:pt idx="889">
                  <c:v>104.154136652912</c:v>
                </c:pt>
                <c:pt idx="890">
                  <c:v>104.25204559759401</c:v>
                </c:pt>
                <c:pt idx="891">
                  <c:v>104.615707392125</c:v>
                </c:pt>
                <c:pt idx="892">
                  <c:v>104.769564305196</c:v>
                </c:pt>
                <c:pt idx="893">
                  <c:v>104.741590321001</c:v>
                </c:pt>
                <c:pt idx="894">
                  <c:v>104.23805860549599</c:v>
                </c:pt>
                <c:pt idx="895">
                  <c:v>104.503811455346</c:v>
                </c:pt>
                <c:pt idx="896">
                  <c:v>104.713616336806</c:v>
                </c:pt>
                <c:pt idx="897">
                  <c:v>104.573746415833</c:v>
                </c:pt>
                <c:pt idx="898">
                  <c:v>104.559759423735</c:v>
                </c:pt>
                <c:pt idx="899">
                  <c:v>104.419889502762</c:v>
                </c:pt>
                <c:pt idx="900">
                  <c:v>104.727603328904</c:v>
                </c:pt>
                <c:pt idx="901">
                  <c:v>105.021330162948</c:v>
                </c:pt>
                <c:pt idx="902">
                  <c:v>105.189174068116</c:v>
                </c:pt>
                <c:pt idx="903">
                  <c:v>105.315056996992</c:v>
                </c:pt>
                <c:pt idx="904">
                  <c:v>105.66473179942599</c:v>
                </c:pt>
                <c:pt idx="905">
                  <c:v>105.95845863347</c:v>
                </c:pt>
                <c:pt idx="906">
                  <c:v>105.986432617665</c:v>
                </c:pt>
                <c:pt idx="907">
                  <c:v>106.01440660186</c:v>
                </c:pt>
                <c:pt idx="908">
                  <c:v>106.168263514931</c:v>
                </c:pt>
                <c:pt idx="909">
                  <c:v>106.392055388488</c:v>
                </c:pt>
                <c:pt idx="910">
                  <c:v>106.48996433316999</c:v>
                </c:pt>
                <c:pt idx="911">
                  <c:v>106.587873277851</c:v>
                </c:pt>
                <c:pt idx="912">
                  <c:v>106.448003356878</c:v>
                </c:pt>
                <c:pt idx="913">
                  <c:v>107.83271557451501</c:v>
                </c:pt>
                <c:pt idx="914">
                  <c:v>107.916637527099</c:v>
                </c:pt>
                <c:pt idx="915">
                  <c:v>108.05650744807301</c:v>
                </c:pt>
                <c:pt idx="916">
                  <c:v>108.29428631372799</c:v>
                </c:pt>
                <c:pt idx="917">
                  <c:v>108.364221274214</c:v>
                </c:pt>
                <c:pt idx="918">
                  <c:v>108.168403384852</c:v>
                </c:pt>
                <c:pt idx="919">
                  <c:v>108.02853346387801</c:v>
                </c:pt>
                <c:pt idx="920">
                  <c:v>108.04252045597499</c:v>
                </c:pt>
                <c:pt idx="921">
                  <c:v>108.098468424365</c:v>
                </c:pt>
                <c:pt idx="922">
                  <c:v>108.04252045597499</c:v>
                </c:pt>
                <c:pt idx="923">
                  <c:v>108.364221274214</c:v>
                </c:pt>
                <c:pt idx="924">
                  <c:v>108.909713966011</c:v>
                </c:pt>
                <c:pt idx="925">
                  <c:v>109.007622910693</c:v>
                </c:pt>
                <c:pt idx="926">
                  <c:v>108.727883068746</c:v>
                </c:pt>
                <c:pt idx="927">
                  <c:v>109.39925868941801</c:v>
                </c:pt>
                <c:pt idx="928">
                  <c:v>109.86082942863101</c:v>
                </c:pt>
                <c:pt idx="929">
                  <c:v>110.154556262675</c:v>
                </c:pt>
                <c:pt idx="930">
                  <c:v>110.168543254773</c:v>
                </c:pt>
                <c:pt idx="931">
                  <c:v>110.82593188334801</c:v>
                </c:pt>
                <c:pt idx="932">
                  <c:v>110.979788796419</c:v>
                </c:pt>
                <c:pt idx="933">
                  <c:v>110.63011399398501</c:v>
                </c:pt>
                <c:pt idx="934">
                  <c:v>111.707112385481</c:v>
                </c:pt>
                <c:pt idx="935">
                  <c:v>111.23155465417101</c:v>
                </c:pt>
                <c:pt idx="936">
                  <c:v>110.742009930764</c:v>
                </c:pt>
                <c:pt idx="937">
                  <c:v>110.364361144135</c:v>
                </c:pt>
                <c:pt idx="938">
                  <c:v>110.168543254773</c:v>
                </c:pt>
                <c:pt idx="939">
                  <c:v>110.728022938667</c:v>
                </c:pt>
                <c:pt idx="940">
                  <c:v>110.39233512833</c:v>
                </c:pt>
                <c:pt idx="941">
                  <c:v>110.44828309672</c:v>
                </c:pt>
                <c:pt idx="942">
                  <c:v>109.595076578781</c:v>
                </c:pt>
                <c:pt idx="943">
                  <c:v>109.217427792153</c:v>
                </c:pt>
                <c:pt idx="944">
                  <c:v>109.734946499755</c:v>
                </c:pt>
                <c:pt idx="945">
                  <c:v>109.42723267361301</c:v>
                </c:pt>
                <c:pt idx="946">
                  <c:v>109.958738373312</c:v>
                </c:pt>
                <c:pt idx="947">
                  <c:v>110.546192041401</c:v>
                </c:pt>
                <c:pt idx="948">
                  <c:v>110.60214000979001</c:v>
                </c:pt>
                <c:pt idx="949">
                  <c:v>110.39233512833</c:v>
                </c:pt>
                <c:pt idx="950">
                  <c:v>110.00069934960401</c:v>
                </c:pt>
                <c:pt idx="951">
                  <c:v>109.748933491852</c:v>
                </c:pt>
                <c:pt idx="952">
                  <c:v>109.63703755507299</c:v>
                </c:pt>
                <c:pt idx="953">
                  <c:v>110.769983914959</c:v>
                </c:pt>
                <c:pt idx="954">
                  <c:v>111.66515140918899</c:v>
                </c:pt>
                <c:pt idx="955">
                  <c:v>111.958878243233</c:v>
                </c:pt>
                <c:pt idx="956">
                  <c:v>111.39939855933901</c:v>
                </c:pt>
                <c:pt idx="957">
                  <c:v>112.07077418001199</c:v>
                </c:pt>
                <c:pt idx="958">
                  <c:v>112.64424085600299</c:v>
                </c:pt>
                <c:pt idx="959">
                  <c:v>112.64424085600299</c:v>
                </c:pt>
                <c:pt idx="960">
                  <c:v>112.448422966641</c:v>
                </c:pt>
                <c:pt idx="961">
                  <c:v>112.364501014056</c:v>
                </c:pt>
                <c:pt idx="962">
                  <c:v>112.182670116791</c:v>
                </c:pt>
                <c:pt idx="963">
                  <c:v>112.140709140499</c:v>
                </c:pt>
                <c:pt idx="964">
                  <c:v>112.084761172109</c:v>
                </c:pt>
                <c:pt idx="965">
                  <c:v>112.280579061472</c:v>
                </c:pt>
                <c:pt idx="966">
                  <c:v>111.581229456605</c:v>
                </c:pt>
                <c:pt idx="967">
                  <c:v>111.483320511923</c:v>
                </c:pt>
                <c:pt idx="968">
                  <c:v>111.6092034408</c:v>
                </c:pt>
                <c:pt idx="969">
                  <c:v>112.742149800685</c:v>
                </c:pt>
                <c:pt idx="970">
                  <c:v>112.40646199034801</c:v>
                </c:pt>
                <c:pt idx="971">
                  <c:v>112.098748164207</c:v>
                </c:pt>
                <c:pt idx="972">
                  <c:v>111.80502133016201</c:v>
                </c:pt>
                <c:pt idx="973">
                  <c:v>112.05678718791501</c:v>
                </c:pt>
                <c:pt idx="974">
                  <c:v>112.476396950835</c:v>
                </c:pt>
                <c:pt idx="975">
                  <c:v>112.05678718791501</c:v>
                </c:pt>
                <c:pt idx="976">
                  <c:v>112.89600671375599</c:v>
                </c:pt>
                <c:pt idx="977">
                  <c:v>113.63731729491499</c:v>
                </c:pt>
                <c:pt idx="978">
                  <c:v>112.364501014056</c:v>
                </c:pt>
                <c:pt idx="979">
                  <c:v>113.707252255402</c:v>
                </c:pt>
                <c:pt idx="980">
                  <c:v>113.749213231694</c:v>
                </c:pt>
                <c:pt idx="981">
                  <c:v>112.672214840198</c:v>
                </c:pt>
                <c:pt idx="982">
                  <c:v>112.616266871809</c:v>
                </c:pt>
                <c:pt idx="983">
                  <c:v>112.86803272956099</c:v>
                </c:pt>
                <c:pt idx="984">
                  <c:v>112.084761172109</c:v>
                </c:pt>
                <c:pt idx="985">
                  <c:v>112.224631093083</c:v>
                </c:pt>
                <c:pt idx="986">
                  <c:v>112.00083921952501</c:v>
                </c:pt>
                <c:pt idx="987">
                  <c:v>112.71417581649</c:v>
                </c:pt>
                <c:pt idx="988">
                  <c:v>113.88908315266799</c:v>
                </c:pt>
                <c:pt idx="989">
                  <c:v>114.196796978809</c:v>
                </c:pt>
                <c:pt idx="990">
                  <c:v>114.098888034128</c:v>
                </c:pt>
                <c:pt idx="991">
                  <c:v>114.82621162319001</c:v>
                </c:pt>
                <c:pt idx="992">
                  <c:v>114.742289670606</c:v>
                </c:pt>
                <c:pt idx="993">
                  <c:v>114.154836002517</c:v>
                </c:pt>
                <c:pt idx="994">
                  <c:v>114.882159591579</c:v>
                </c:pt>
                <c:pt idx="995">
                  <c:v>114.812224631093</c:v>
                </c:pt>
                <c:pt idx="996">
                  <c:v>114.924120567871</c:v>
                </c:pt>
                <c:pt idx="997">
                  <c:v>115.553535212252</c:v>
                </c:pt>
                <c:pt idx="998">
                  <c:v>115.609483180642</c:v>
                </c:pt>
                <c:pt idx="999">
                  <c:v>116.308832785509</c:v>
                </c:pt>
                <c:pt idx="1000">
                  <c:v>117.24596125603099</c:v>
                </c:pt>
                <c:pt idx="1001">
                  <c:v>117.273935240226</c:v>
                </c:pt>
                <c:pt idx="1002">
                  <c:v>118.43485558430601</c:v>
                </c:pt>
                <c:pt idx="1003">
                  <c:v>118.504790544793</c:v>
                </c:pt>
                <c:pt idx="1004">
                  <c:v>118.23903769494299</c:v>
                </c:pt>
                <c:pt idx="1005">
                  <c:v>118.350933631722</c:v>
                </c:pt>
                <c:pt idx="1006">
                  <c:v>118.63067347366901</c:v>
                </c:pt>
                <c:pt idx="1007">
                  <c:v>118.448842576403</c:v>
                </c:pt>
                <c:pt idx="1008">
                  <c:v>120.686761311979</c:v>
                </c:pt>
                <c:pt idx="1009">
                  <c:v>121.511993845723</c:v>
                </c:pt>
                <c:pt idx="1010">
                  <c:v>120.26715154905899</c:v>
                </c:pt>
                <c:pt idx="1011">
                  <c:v>120.952514161829</c:v>
                </c:pt>
                <c:pt idx="1012">
                  <c:v>120.63081334359001</c:v>
                </c:pt>
                <c:pt idx="1013">
                  <c:v>122.421148332051</c:v>
                </c:pt>
                <c:pt idx="1014">
                  <c:v>124.00167843905101</c:v>
                </c:pt>
                <c:pt idx="1015">
                  <c:v>124.07161339953799</c:v>
                </c:pt>
                <c:pt idx="1016">
                  <c:v>122.910693055458</c:v>
                </c:pt>
                <c:pt idx="1017">
                  <c:v>123.386250786768</c:v>
                </c:pt>
                <c:pt idx="1018">
                  <c:v>123.63801664451999</c:v>
                </c:pt>
                <c:pt idx="1019">
                  <c:v>123.889782502272</c:v>
                </c:pt>
                <c:pt idx="1020">
                  <c:v>123.42821176306001</c:v>
                </c:pt>
                <c:pt idx="1021">
                  <c:v>121.83369466396201</c:v>
                </c:pt>
                <c:pt idx="1022">
                  <c:v>122.519057276732</c:v>
                </c:pt>
                <c:pt idx="1023">
                  <c:v>122.43513532414801</c:v>
                </c:pt>
                <c:pt idx="1024">
                  <c:v>123.40023777886501</c:v>
                </c:pt>
                <c:pt idx="1025">
                  <c:v>123.484159731449</c:v>
                </c:pt>
                <c:pt idx="1026">
                  <c:v>123.596055668228</c:v>
                </c:pt>
                <c:pt idx="1027">
                  <c:v>123.707951605007</c:v>
                </c:pt>
                <c:pt idx="1028">
                  <c:v>122.728862158192</c:v>
                </c:pt>
                <c:pt idx="1029">
                  <c:v>122.533044268829</c:v>
                </c:pt>
                <c:pt idx="1030">
                  <c:v>122.770823134484</c:v>
                </c:pt>
                <c:pt idx="1031">
                  <c:v>122.700888173998</c:v>
                </c:pt>
                <c:pt idx="1032">
                  <c:v>123.06454996852899</c:v>
                </c:pt>
                <c:pt idx="1033">
                  <c:v>122.82677110287401</c:v>
                </c:pt>
                <c:pt idx="1034">
                  <c:v>123.148471921113</c:v>
                </c:pt>
                <c:pt idx="1035">
                  <c:v>123.23239387369701</c:v>
                </c:pt>
                <c:pt idx="1036">
                  <c:v>123.414224770963</c:v>
                </c:pt>
                <c:pt idx="1037">
                  <c:v>123.190432897405</c:v>
                </c:pt>
                <c:pt idx="1038">
                  <c:v>124.687041051821</c:v>
                </c:pt>
                <c:pt idx="1039">
                  <c:v>124.742989020211</c:v>
                </c:pt>
                <c:pt idx="1040">
                  <c:v>125.106650814742</c:v>
                </c:pt>
                <c:pt idx="1041">
                  <c:v>124.952793901671</c:v>
                </c:pt>
                <c:pt idx="1042">
                  <c:v>126.26757115882199</c:v>
                </c:pt>
                <c:pt idx="1043">
                  <c:v>126.882998811105</c:v>
                </c:pt>
                <c:pt idx="1044">
                  <c:v>128.71529477585801</c:v>
                </c:pt>
                <c:pt idx="1045">
                  <c:v>128.939086649416</c:v>
                </c:pt>
                <c:pt idx="1046">
                  <c:v>130.61752570109701</c:v>
                </c:pt>
                <c:pt idx="1047">
                  <c:v>132.05818588712401</c:v>
                </c:pt>
                <c:pt idx="1048">
                  <c:v>131.75047206098299</c:v>
                </c:pt>
                <c:pt idx="1049">
                  <c:v>132.883418420868</c:v>
                </c:pt>
                <c:pt idx="1050">
                  <c:v>132.11413385551401</c:v>
                </c:pt>
                <c:pt idx="1051">
                  <c:v>132.04419889502699</c:v>
                </c:pt>
                <c:pt idx="1052">
                  <c:v>131.40079725854901</c:v>
                </c:pt>
                <c:pt idx="1053">
                  <c:v>131.56864116371699</c:v>
                </c:pt>
                <c:pt idx="1054">
                  <c:v>129.42863137282299</c:v>
                </c:pt>
                <c:pt idx="1055">
                  <c:v>127.890062242114</c:v>
                </c:pt>
                <c:pt idx="1056">
                  <c:v>128.11385411567201</c:v>
                </c:pt>
                <c:pt idx="1057">
                  <c:v>127.456465487096</c:v>
                </c:pt>
                <c:pt idx="1058">
                  <c:v>128.155815091964</c:v>
                </c:pt>
                <c:pt idx="1059">
                  <c:v>128.28169802084</c:v>
                </c:pt>
                <c:pt idx="1060">
                  <c:v>129.26078746765501</c:v>
                </c:pt>
                <c:pt idx="1061">
                  <c:v>130.197915938177</c:v>
                </c:pt>
                <c:pt idx="1062">
                  <c:v>129.86222812784101</c:v>
                </c:pt>
                <c:pt idx="1063">
                  <c:v>128.58941184698199</c:v>
                </c:pt>
                <c:pt idx="1064">
                  <c:v>127.288621581928</c:v>
                </c:pt>
                <c:pt idx="1065">
                  <c:v>126.82705084271601</c:v>
                </c:pt>
                <c:pt idx="1066">
                  <c:v>128.86915168892901</c:v>
                </c:pt>
                <c:pt idx="1067">
                  <c:v>129.512553325407</c:v>
                </c:pt>
                <c:pt idx="1068">
                  <c:v>130.981187495629</c:v>
                </c:pt>
                <c:pt idx="1069">
                  <c:v>131.80642002937199</c:v>
                </c:pt>
                <c:pt idx="1070">
                  <c:v>132.184068816001</c:v>
                </c:pt>
                <c:pt idx="1071">
                  <c:v>131.06510944821301</c:v>
                </c:pt>
                <c:pt idx="1072">
                  <c:v>131.918315966151</c:v>
                </c:pt>
                <c:pt idx="1073">
                  <c:v>130.379746835443</c:v>
                </c:pt>
                <c:pt idx="1074">
                  <c:v>129.80628015945101</c:v>
                </c:pt>
                <c:pt idx="1075">
                  <c:v>130.03007203300899</c:v>
                </c:pt>
                <c:pt idx="1076">
                  <c:v>130.04405902510601</c:v>
                </c:pt>
                <c:pt idx="1077">
                  <c:v>130.351772851248</c:v>
                </c:pt>
                <c:pt idx="1078">
                  <c:v>129.330722428141</c:v>
                </c:pt>
                <c:pt idx="1079">
                  <c:v>128.785229736345</c:v>
                </c:pt>
                <c:pt idx="1080">
                  <c:v>128.393593957619</c:v>
                </c:pt>
                <c:pt idx="1081">
                  <c:v>127.540387439681</c:v>
                </c:pt>
                <c:pt idx="1082">
                  <c:v>125.48429960137</c:v>
                </c:pt>
                <c:pt idx="1083">
                  <c:v>124.938806909574</c:v>
                </c:pt>
                <c:pt idx="1084">
                  <c:v>124.82691097279501</c:v>
                </c:pt>
                <c:pt idx="1085">
                  <c:v>125.42835163298101</c:v>
                </c:pt>
                <c:pt idx="1086">
                  <c:v>124.910832925379</c:v>
                </c:pt>
                <c:pt idx="1087">
                  <c:v>123.37226379467</c:v>
                </c:pt>
                <c:pt idx="1088">
                  <c:v>124.099587383733</c:v>
                </c:pt>
                <c:pt idx="1089">
                  <c:v>124.491223162458</c:v>
                </c:pt>
                <c:pt idx="1090">
                  <c:v>125.41436464088299</c:v>
                </c:pt>
                <c:pt idx="1091">
                  <c:v>124.491223162458</c:v>
                </c:pt>
                <c:pt idx="1092">
                  <c:v>123.16245891321</c:v>
                </c:pt>
                <c:pt idx="1093">
                  <c:v>123.26036785789201</c:v>
                </c:pt>
                <c:pt idx="1094">
                  <c:v>122.337226379467</c:v>
                </c:pt>
                <c:pt idx="1095">
                  <c:v>123.190432897405</c:v>
                </c:pt>
                <c:pt idx="1096">
                  <c:v>125.596195538149</c:v>
                </c:pt>
                <c:pt idx="1097">
                  <c:v>126.05776627736201</c:v>
                </c:pt>
                <c:pt idx="1098">
                  <c:v>125.764039443317</c:v>
                </c:pt>
                <c:pt idx="1099">
                  <c:v>126.729141898034</c:v>
                </c:pt>
                <c:pt idx="1100">
                  <c:v>127.42849150290201</c:v>
                </c:pt>
                <c:pt idx="1101">
                  <c:v>128.46352891810599</c:v>
                </c:pt>
                <c:pt idx="1102">
                  <c:v>128.63137282327401</c:v>
                </c:pt>
                <c:pt idx="1103">
                  <c:v>128.19777606825599</c:v>
                </c:pt>
                <c:pt idx="1104">
                  <c:v>127.44247849499899</c:v>
                </c:pt>
                <c:pt idx="1105">
                  <c:v>128.393593957619</c:v>
                </c:pt>
                <c:pt idx="1106">
                  <c:v>125.792013427512</c:v>
                </c:pt>
                <c:pt idx="1107">
                  <c:v>124.07161339953799</c:v>
                </c:pt>
                <c:pt idx="1108">
                  <c:v>124.085600391635</c:v>
                </c:pt>
                <c:pt idx="1109">
                  <c:v>125.75005245122</c:v>
                </c:pt>
                <c:pt idx="1110">
                  <c:v>124.7989369886</c:v>
                </c:pt>
                <c:pt idx="1111">
                  <c:v>124.155535352122</c:v>
                </c:pt>
                <c:pt idx="1112">
                  <c:v>123.568081684033</c:v>
                </c:pt>
                <c:pt idx="1113">
                  <c:v>124.337366249388</c:v>
                </c:pt>
                <c:pt idx="1114">
                  <c:v>124.099587383733</c:v>
                </c:pt>
                <c:pt idx="1115">
                  <c:v>124.40730120987401</c:v>
                </c:pt>
                <c:pt idx="1116">
                  <c:v>124.477236170361</c:v>
                </c:pt>
                <c:pt idx="1117">
                  <c:v>124.365340233582</c:v>
                </c:pt>
                <c:pt idx="1118">
                  <c:v>122.533044268829</c:v>
                </c:pt>
                <c:pt idx="1119">
                  <c:v>123.45618574725501</c:v>
                </c:pt>
                <c:pt idx="1120">
                  <c:v>122.756836142387</c:v>
                </c:pt>
                <c:pt idx="1121">
                  <c:v>124.966780893768</c:v>
                </c:pt>
                <c:pt idx="1122">
                  <c:v>125.03671585425499</c:v>
                </c:pt>
                <c:pt idx="1123">
                  <c:v>124.882858941184</c:v>
                </c:pt>
                <c:pt idx="1124">
                  <c:v>125.386390656689</c:v>
                </c:pt>
                <c:pt idx="1125">
                  <c:v>124.980767885866</c:v>
                </c:pt>
                <c:pt idx="1126">
                  <c:v>125.568221553954</c:v>
                </c:pt>
                <c:pt idx="1127">
                  <c:v>126.141688229946</c:v>
                </c:pt>
                <c:pt idx="1128">
                  <c:v>125.987831316875</c:v>
                </c:pt>
                <c:pt idx="1129">
                  <c:v>126.00181830897201</c:v>
                </c:pt>
                <c:pt idx="1130">
                  <c:v>126.40744107979501</c:v>
                </c:pt>
                <c:pt idx="1131">
                  <c:v>127.80614028953001</c:v>
                </c:pt>
                <c:pt idx="1132">
                  <c:v>126.16966221414</c:v>
                </c:pt>
                <c:pt idx="1133">
                  <c:v>126.757115882229</c:v>
                </c:pt>
                <c:pt idx="1134">
                  <c:v>125.526260577662</c:v>
                </c:pt>
                <c:pt idx="1135">
                  <c:v>126.86901181900799</c:v>
                </c:pt>
                <c:pt idx="1136">
                  <c:v>126.952933771592</c:v>
                </c:pt>
                <c:pt idx="1137">
                  <c:v>127.652283376459</c:v>
                </c:pt>
                <c:pt idx="1138">
                  <c:v>128.33764598923</c:v>
                </c:pt>
                <c:pt idx="1139">
                  <c:v>128.86915168892901</c:v>
                </c:pt>
                <c:pt idx="1140">
                  <c:v>128.911112665221</c:v>
                </c:pt>
                <c:pt idx="1141">
                  <c:v>128.05790614728301</c:v>
                </c:pt>
                <c:pt idx="1142">
                  <c:v>128.35163298132699</c:v>
                </c:pt>
                <c:pt idx="1143">
                  <c:v>127.42849150290201</c:v>
                </c:pt>
                <c:pt idx="1144">
                  <c:v>127.44247849499899</c:v>
                </c:pt>
                <c:pt idx="1145">
                  <c:v>125.987831316875</c:v>
                </c:pt>
                <c:pt idx="1146">
                  <c:v>126.60325896915801</c:v>
                </c:pt>
                <c:pt idx="1147">
                  <c:v>126.9109727953</c:v>
                </c:pt>
                <c:pt idx="1148">
                  <c:v>128.00195817889301</c:v>
                </c:pt>
                <c:pt idx="1149">
                  <c:v>126.60325896915801</c:v>
                </c:pt>
                <c:pt idx="1150">
                  <c:v>127.59633540807</c:v>
                </c:pt>
                <c:pt idx="1151">
                  <c:v>127.61032240016701</c:v>
                </c:pt>
                <c:pt idx="1152">
                  <c:v>128.64535981537099</c:v>
                </c:pt>
                <c:pt idx="1153">
                  <c:v>128.155815091964</c:v>
                </c:pt>
                <c:pt idx="1154">
                  <c:v>127.820127281628</c:v>
                </c:pt>
                <c:pt idx="1155">
                  <c:v>127.302608574026</c:v>
                </c:pt>
                <c:pt idx="1156">
                  <c:v>126.43541506399001</c:v>
                </c:pt>
                <c:pt idx="1157">
                  <c:v>124.84089796489199</c:v>
                </c:pt>
                <c:pt idx="1158">
                  <c:v>125.526260577662</c:v>
                </c:pt>
                <c:pt idx="1159">
                  <c:v>125.903909364291</c:v>
                </c:pt>
                <c:pt idx="1160">
                  <c:v>126.295545143016</c:v>
                </c:pt>
                <c:pt idx="1161">
                  <c:v>126.84103783481299</c:v>
                </c:pt>
                <c:pt idx="1162">
                  <c:v>126.40744107979501</c:v>
                </c:pt>
                <c:pt idx="1163">
                  <c:v>124.980767885866</c:v>
                </c:pt>
                <c:pt idx="1164">
                  <c:v>123.316315826281</c:v>
                </c:pt>
                <c:pt idx="1165">
                  <c:v>120.43499545422701</c:v>
                </c:pt>
                <c:pt idx="1166">
                  <c:v>122.575005245122</c:v>
                </c:pt>
                <c:pt idx="1167">
                  <c:v>122.81278411077599</c:v>
                </c:pt>
                <c:pt idx="1168">
                  <c:v>124.46324917826399</c:v>
                </c:pt>
                <c:pt idx="1169">
                  <c:v>124.547171130848</c:v>
                </c:pt>
                <c:pt idx="1170">
                  <c:v>124.86887194908699</c:v>
                </c:pt>
                <c:pt idx="1171">
                  <c:v>124.225470312609</c:v>
                </c:pt>
                <c:pt idx="1172">
                  <c:v>124.505210154556</c:v>
                </c:pt>
                <c:pt idx="1173">
                  <c:v>125.903909364291</c:v>
                </c:pt>
                <c:pt idx="1174">
                  <c:v>125.889922372193</c:v>
                </c:pt>
                <c:pt idx="1175">
                  <c:v>125.288481712007</c:v>
                </c:pt>
                <c:pt idx="1176">
                  <c:v>125.022728862158</c:v>
                </c:pt>
                <c:pt idx="1177">
                  <c:v>125.386390656689</c:v>
                </c:pt>
                <c:pt idx="1178">
                  <c:v>124.02965242324601</c:v>
                </c:pt>
                <c:pt idx="1179">
                  <c:v>123.61004266032501</c:v>
                </c:pt>
                <c:pt idx="1180">
                  <c:v>123.66599062871499</c:v>
                </c:pt>
                <c:pt idx="1181">
                  <c:v>124.127561367927</c:v>
                </c:pt>
                <c:pt idx="1182">
                  <c:v>123.777886565494</c:v>
                </c:pt>
                <c:pt idx="1183">
                  <c:v>123.707951605007</c:v>
                </c:pt>
                <c:pt idx="1184">
                  <c:v>122.980628015945</c:v>
                </c:pt>
                <c:pt idx="1185">
                  <c:v>125.00874187006001</c:v>
                </c:pt>
                <c:pt idx="1186">
                  <c:v>125.512273585565</c:v>
                </c:pt>
                <c:pt idx="1187">
                  <c:v>125.386390656689</c:v>
                </c:pt>
                <c:pt idx="1188">
                  <c:v>124.05762640744101</c:v>
                </c:pt>
                <c:pt idx="1189">
                  <c:v>124.82691097279501</c:v>
                </c:pt>
                <c:pt idx="1190">
                  <c:v>124.60311909923701</c:v>
                </c:pt>
                <c:pt idx="1191">
                  <c:v>124.505210154556</c:v>
                </c:pt>
                <c:pt idx="1192">
                  <c:v>125.330442688299</c:v>
                </c:pt>
                <c:pt idx="1193">
                  <c:v>124.980767885866</c:v>
                </c:pt>
                <c:pt idx="1194">
                  <c:v>124.07161339953799</c:v>
                </c:pt>
                <c:pt idx="1195">
                  <c:v>124.715015036016</c:v>
                </c:pt>
                <c:pt idx="1196">
                  <c:v>124.141548360025</c:v>
                </c:pt>
                <c:pt idx="1197">
                  <c:v>124.21148332051099</c:v>
                </c:pt>
                <c:pt idx="1198">
                  <c:v>123.973704454856</c:v>
                </c:pt>
                <c:pt idx="1199">
                  <c:v>123.03657598433399</c:v>
                </c:pt>
                <c:pt idx="1200">
                  <c:v>123.092523952723</c:v>
                </c:pt>
                <c:pt idx="1201">
                  <c:v>122.910693055458</c:v>
                </c:pt>
                <c:pt idx="1202">
                  <c:v>122.26729141897999</c:v>
                </c:pt>
                <c:pt idx="1203">
                  <c:v>122.6869011819</c:v>
                </c:pt>
                <c:pt idx="1204">
                  <c:v>123.092523952723</c:v>
                </c:pt>
                <c:pt idx="1205">
                  <c:v>123.526120707741</c:v>
                </c:pt>
                <c:pt idx="1206">
                  <c:v>123.316315826281</c:v>
                </c:pt>
                <c:pt idx="1207">
                  <c:v>123.23239387369701</c:v>
                </c:pt>
                <c:pt idx="1208">
                  <c:v>125.372403664591</c:v>
                </c:pt>
                <c:pt idx="1209">
                  <c:v>126.994894747884</c:v>
                </c:pt>
                <c:pt idx="1210">
                  <c:v>126.617245961256</c:v>
                </c:pt>
                <c:pt idx="1211">
                  <c:v>126.715154905937</c:v>
                </c:pt>
                <c:pt idx="1212">
                  <c:v>126.323519127211</c:v>
                </c:pt>
                <c:pt idx="1213">
                  <c:v>127.554374431778</c:v>
                </c:pt>
                <c:pt idx="1214">
                  <c:v>126.84103783481299</c:v>
                </c:pt>
                <c:pt idx="1215">
                  <c:v>126.86901181900799</c:v>
                </c:pt>
                <c:pt idx="1216">
                  <c:v>127.694244352751</c:v>
                </c:pt>
                <c:pt idx="1217">
                  <c:v>128.75725575215</c:v>
                </c:pt>
                <c:pt idx="1218">
                  <c:v>128.64535981537099</c:v>
                </c:pt>
                <c:pt idx="1219">
                  <c:v>130.15595496188499</c:v>
                </c:pt>
                <c:pt idx="1220">
                  <c:v>129.83425414364601</c:v>
                </c:pt>
                <c:pt idx="1221">
                  <c:v>130.84131757465499</c:v>
                </c:pt>
                <c:pt idx="1222">
                  <c:v>130.23987691446899</c:v>
                </c:pt>
                <c:pt idx="1223">
                  <c:v>130.03007203300899</c:v>
                </c:pt>
                <c:pt idx="1224">
                  <c:v>130.40772081963701</c:v>
                </c:pt>
                <c:pt idx="1225">
                  <c:v>130.49164277222101</c:v>
                </c:pt>
                <c:pt idx="1226">
                  <c:v>131.372823274354</c:v>
                </c:pt>
                <c:pt idx="1227">
                  <c:v>131.54066717952301</c:v>
                </c:pt>
                <c:pt idx="1228">
                  <c:v>130.10000699349601</c:v>
                </c:pt>
                <c:pt idx="1229">
                  <c:v>131.33086229806199</c:v>
                </c:pt>
                <c:pt idx="1230">
                  <c:v>131.90432897405401</c:v>
                </c:pt>
                <c:pt idx="1231">
                  <c:v>131.48471921113301</c:v>
                </c:pt>
                <c:pt idx="1232">
                  <c:v>131.77844604517699</c:v>
                </c:pt>
                <c:pt idx="1233">
                  <c:v>131.80642002937199</c:v>
                </c:pt>
                <c:pt idx="1234">
                  <c:v>132.03021190293001</c:v>
                </c:pt>
                <c:pt idx="1235">
                  <c:v>132.393873697461</c:v>
                </c:pt>
                <c:pt idx="1236">
                  <c:v>131.75047206098299</c:v>
                </c:pt>
                <c:pt idx="1237">
                  <c:v>132.254003776487</c:v>
                </c:pt>
                <c:pt idx="1238">
                  <c:v>128.40758094971599</c:v>
                </c:pt>
                <c:pt idx="1239">
                  <c:v>128.4915029023</c:v>
                </c:pt>
                <c:pt idx="1240">
                  <c:v>128.98104762570799</c:v>
                </c:pt>
                <c:pt idx="1241">
                  <c:v>128.60339883907901</c:v>
                </c:pt>
                <c:pt idx="1242">
                  <c:v>127.344569550318</c:v>
                </c:pt>
                <c:pt idx="1243">
                  <c:v>127.86208825792001</c:v>
                </c:pt>
                <c:pt idx="1244">
                  <c:v>127.316595566123</c:v>
                </c:pt>
                <c:pt idx="1245">
                  <c:v>126.715154905937</c:v>
                </c:pt>
                <c:pt idx="1246">
                  <c:v>128.00195817889301</c:v>
                </c:pt>
                <c:pt idx="1247">
                  <c:v>127.778166305336</c:v>
                </c:pt>
                <c:pt idx="1248">
                  <c:v>129.31673543604401</c:v>
                </c:pt>
                <c:pt idx="1249">
                  <c:v>128.92509965731799</c:v>
                </c:pt>
                <c:pt idx="1250">
                  <c:v>128.02993216308801</c:v>
                </c:pt>
                <c:pt idx="1251">
                  <c:v>127.456465487096</c:v>
                </c:pt>
                <c:pt idx="1252">
                  <c:v>128.58941184698199</c:v>
                </c:pt>
                <c:pt idx="1253">
                  <c:v>127.66627036855699</c:v>
                </c:pt>
                <c:pt idx="1254">
                  <c:v>127.736205329043</c:v>
                </c:pt>
                <c:pt idx="1255">
                  <c:v>127.40051751870701</c:v>
                </c:pt>
                <c:pt idx="1256">
                  <c:v>128.16980208406099</c:v>
                </c:pt>
                <c:pt idx="1257">
                  <c:v>128.19777606825599</c:v>
                </c:pt>
                <c:pt idx="1258">
                  <c:v>128.785229736345</c:v>
                </c:pt>
                <c:pt idx="1259">
                  <c:v>128.75725575215</c:v>
                </c:pt>
                <c:pt idx="1260">
                  <c:v>129.66641023847799</c:v>
                </c:pt>
                <c:pt idx="1261">
                  <c:v>130.40772081963701</c:v>
                </c:pt>
                <c:pt idx="1262">
                  <c:v>130.07203300930101</c:v>
                </c:pt>
                <c:pt idx="1263">
                  <c:v>128.86915168892901</c:v>
                </c:pt>
                <c:pt idx="1264">
                  <c:v>128.23973704454801</c:v>
                </c:pt>
                <c:pt idx="1265">
                  <c:v>128.421567941814</c:v>
                </c:pt>
                <c:pt idx="1266">
                  <c:v>129.07895657038901</c:v>
                </c:pt>
                <c:pt idx="1267">
                  <c:v>128.855164696831</c:v>
                </c:pt>
                <c:pt idx="1268">
                  <c:v>128.86915168892901</c:v>
                </c:pt>
                <c:pt idx="1269">
                  <c:v>127.792153297433</c:v>
                </c:pt>
                <c:pt idx="1270">
                  <c:v>128.50548989439801</c:v>
                </c:pt>
                <c:pt idx="1271">
                  <c:v>128.309672005035</c:v>
                </c:pt>
                <c:pt idx="1272">
                  <c:v>128.26771102874301</c:v>
                </c:pt>
                <c:pt idx="1273">
                  <c:v>129.16287852297299</c:v>
                </c:pt>
                <c:pt idx="1274">
                  <c:v>129.41464438072501</c:v>
                </c:pt>
                <c:pt idx="1275">
                  <c:v>129.16287852297299</c:v>
                </c:pt>
                <c:pt idx="1276">
                  <c:v>128.89712567312301</c:v>
                </c:pt>
                <c:pt idx="1277">
                  <c:v>128.701307783761</c:v>
                </c:pt>
                <c:pt idx="1278">
                  <c:v>127.722218336946</c:v>
                </c:pt>
                <c:pt idx="1279">
                  <c:v>129.26078746765501</c:v>
                </c:pt>
                <c:pt idx="1280">
                  <c:v>128.60339883907901</c:v>
                </c:pt>
                <c:pt idx="1281">
                  <c:v>128.35163298132699</c:v>
                </c:pt>
                <c:pt idx="1282">
                  <c:v>126.57528498496301</c:v>
                </c:pt>
                <c:pt idx="1283">
                  <c:v>125.06468983844999</c:v>
                </c:pt>
                <c:pt idx="1284">
                  <c:v>125.54024756976</c:v>
                </c:pt>
                <c:pt idx="1285">
                  <c:v>125.134624798936</c:v>
                </c:pt>
                <c:pt idx="1286">
                  <c:v>123.66599062871499</c:v>
                </c:pt>
                <c:pt idx="1287">
                  <c:v>124.673054059724</c:v>
                </c:pt>
                <c:pt idx="1288">
                  <c:v>123.20441988950201</c:v>
                </c:pt>
                <c:pt idx="1289">
                  <c:v>124.60311909923701</c:v>
                </c:pt>
                <c:pt idx="1290">
                  <c:v>125.48429960137</c:v>
                </c:pt>
                <c:pt idx="1291">
                  <c:v>125.49828659346799</c:v>
                </c:pt>
                <c:pt idx="1292">
                  <c:v>125.652143506538</c:v>
                </c:pt>
                <c:pt idx="1293">
                  <c:v>126.141688229946</c:v>
                </c:pt>
                <c:pt idx="1294">
                  <c:v>125.736065459123</c:v>
                </c:pt>
                <c:pt idx="1295">
                  <c:v>126.882998811105</c:v>
                </c:pt>
                <c:pt idx="1296">
                  <c:v>126.924959787397</c:v>
                </c:pt>
                <c:pt idx="1297">
                  <c:v>126.729141898034</c:v>
                </c:pt>
                <c:pt idx="1298">
                  <c:v>126.799076858521</c:v>
                </c:pt>
                <c:pt idx="1299">
                  <c:v>127.918036226309</c:v>
                </c:pt>
                <c:pt idx="1300">
                  <c:v>128.75725575215</c:v>
                </c:pt>
                <c:pt idx="1301">
                  <c:v>128.89712567312301</c:v>
                </c:pt>
                <c:pt idx="1302">
                  <c:v>129.120917546681</c:v>
                </c:pt>
                <c:pt idx="1303">
                  <c:v>127.778166305336</c:v>
                </c:pt>
                <c:pt idx="1304">
                  <c:v>126.994894747884</c:v>
                </c:pt>
              </c:numCache>
            </c:numRef>
          </c:val>
          <c:smooth val="0"/>
        </c:ser>
        <c:ser>
          <c:idx val="3"/>
          <c:order val="3"/>
          <c:tx>
            <c:v>Peso/USD</c:v>
          </c:tx>
          <c:spPr>
            <a:ln w="38100">
              <a:solidFill>
                <a:srgbClr val="7F7F7F"/>
              </a:solidFill>
            </a:ln>
          </c:spPr>
          <c:marker>
            <c:symbol val="none"/>
          </c:marker>
          <c:cat>
            <c:numRef>
              <c:f>'C:\Users\Valay\Downloads\[Charts (16).xls]1 - Chart Data'!$A$2:$A$1306</c:f>
              <c:numCache>
                <c:formatCode>General</c:formatCode>
                <c:ptCount val="1305"/>
                <c:pt idx="0">
                  <c:v>40609</c:v>
                </c:pt>
                <c:pt idx="1">
                  <c:v>40610</c:v>
                </c:pt>
                <c:pt idx="2">
                  <c:v>40611</c:v>
                </c:pt>
                <c:pt idx="3">
                  <c:v>40612</c:v>
                </c:pt>
                <c:pt idx="4">
                  <c:v>40613</c:v>
                </c:pt>
                <c:pt idx="5">
                  <c:v>40616</c:v>
                </c:pt>
                <c:pt idx="6">
                  <c:v>40617</c:v>
                </c:pt>
                <c:pt idx="7">
                  <c:v>40618</c:v>
                </c:pt>
                <c:pt idx="8">
                  <c:v>40619</c:v>
                </c:pt>
                <c:pt idx="9">
                  <c:v>40620</c:v>
                </c:pt>
                <c:pt idx="10">
                  <c:v>40623</c:v>
                </c:pt>
                <c:pt idx="11">
                  <c:v>40624</c:v>
                </c:pt>
                <c:pt idx="12">
                  <c:v>40625</c:v>
                </c:pt>
                <c:pt idx="13">
                  <c:v>40626</c:v>
                </c:pt>
                <c:pt idx="14">
                  <c:v>40627</c:v>
                </c:pt>
                <c:pt idx="15">
                  <c:v>40630</c:v>
                </c:pt>
                <c:pt idx="16">
                  <c:v>40631</c:v>
                </c:pt>
                <c:pt idx="17">
                  <c:v>40632</c:v>
                </c:pt>
                <c:pt idx="18">
                  <c:v>40633</c:v>
                </c:pt>
                <c:pt idx="19">
                  <c:v>40634</c:v>
                </c:pt>
                <c:pt idx="20">
                  <c:v>40637</c:v>
                </c:pt>
                <c:pt idx="21">
                  <c:v>40638</c:v>
                </c:pt>
                <c:pt idx="22">
                  <c:v>40639</c:v>
                </c:pt>
                <c:pt idx="23">
                  <c:v>40640</c:v>
                </c:pt>
                <c:pt idx="24">
                  <c:v>40641</c:v>
                </c:pt>
                <c:pt idx="25">
                  <c:v>40644</c:v>
                </c:pt>
                <c:pt idx="26">
                  <c:v>40645</c:v>
                </c:pt>
                <c:pt idx="27">
                  <c:v>40646</c:v>
                </c:pt>
                <c:pt idx="28">
                  <c:v>40647</c:v>
                </c:pt>
                <c:pt idx="29">
                  <c:v>40648</c:v>
                </c:pt>
                <c:pt idx="30">
                  <c:v>40651</c:v>
                </c:pt>
                <c:pt idx="31">
                  <c:v>40652</c:v>
                </c:pt>
                <c:pt idx="32">
                  <c:v>40653</c:v>
                </c:pt>
                <c:pt idx="33">
                  <c:v>40654</c:v>
                </c:pt>
                <c:pt idx="34">
                  <c:v>40655</c:v>
                </c:pt>
                <c:pt idx="35">
                  <c:v>40658</c:v>
                </c:pt>
                <c:pt idx="36">
                  <c:v>40659</c:v>
                </c:pt>
                <c:pt idx="37">
                  <c:v>40660</c:v>
                </c:pt>
                <c:pt idx="38">
                  <c:v>40661</c:v>
                </c:pt>
                <c:pt idx="39">
                  <c:v>40662</c:v>
                </c:pt>
                <c:pt idx="40">
                  <c:v>40665</c:v>
                </c:pt>
                <c:pt idx="41">
                  <c:v>40666</c:v>
                </c:pt>
                <c:pt idx="42">
                  <c:v>40667</c:v>
                </c:pt>
                <c:pt idx="43">
                  <c:v>40668</c:v>
                </c:pt>
                <c:pt idx="44">
                  <c:v>40669</c:v>
                </c:pt>
                <c:pt idx="45">
                  <c:v>40672</c:v>
                </c:pt>
                <c:pt idx="46">
                  <c:v>40673</c:v>
                </c:pt>
                <c:pt idx="47">
                  <c:v>40674</c:v>
                </c:pt>
                <c:pt idx="48">
                  <c:v>40675</c:v>
                </c:pt>
                <c:pt idx="49">
                  <c:v>40676</c:v>
                </c:pt>
                <c:pt idx="50">
                  <c:v>40679</c:v>
                </c:pt>
                <c:pt idx="51">
                  <c:v>40680</c:v>
                </c:pt>
                <c:pt idx="52">
                  <c:v>40681</c:v>
                </c:pt>
                <c:pt idx="53">
                  <c:v>40682</c:v>
                </c:pt>
                <c:pt idx="54">
                  <c:v>40683</c:v>
                </c:pt>
                <c:pt idx="55">
                  <c:v>40686</c:v>
                </c:pt>
                <c:pt idx="56">
                  <c:v>40687</c:v>
                </c:pt>
                <c:pt idx="57">
                  <c:v>40688</c:v>
                </c:pt>
                <c:pt idx="58">
                  <c:v>40689</c:v>
                </c:pt>
                <c:pt idx="59">
                  <c:v>40690</c:v>
                </c:pt>
                <c:pt idx="60">
                  <c:v>40693</c:v>
                </c:pt>
                <c:pt idx="61">
                  <c:v>40694</c:v>
                </c:pt>
                <c:pt idx="62">
                  <c:v>40695</c:v>
                </c:pt>
                <c:pt idx="63">
                  <c:v>40696</c:v>
                </c:pt>
                <c:pt idx="64">
                  <c:v>40697</c:v>
                </c:pt>
                <c:pt idx="65">
                  <c:v>40700</c:v>
                </c:pt>
                <c:pt idx="66">
                  <c:v>40701</c:v>
                </c:pt>
                <c:pt idx="67">
                  <c:v>40702</c:v>
                </c:pt>
                <c:pt idx="68">
                  <c:v>40703</c:v>
                </c:pt>
                <c:pt idx="69">
                  <c:v>40704</c:v>
                </c:pt>
                <c:pt idx="70">
                  <c:v>40707</c:v>
                </c:pt>
                <c:pt idx="71">
                  <c:v>40708</c:v>
                </c:pt>
                <c:pt idx="72">
                  <c:v>40709</c:v>
                </c:pt>
                <c:pt idx="73">
                  <c:v>40710</c:v>
                </c:pt>
                <c:pt idx="74">
                  <c:v>40711</c:v>
                </c:pt>
                <c:pt idx="75">
                  <c:v>40714</c:v>
                </c:pt>
                <c:pt idx="76">
                  <c:v>40715</c:v>
                </c:pt>
                <c:pt idx="77">
                  <c:v>40716</c:v>
                </c:pt>
                <c:pt idx="78">
                  <c:v>40717</c:v>
                </c:pt>
                <c:pt idx="79">
                  <c:v>40718</c:v>
                </c:pt>
                <c:pt idx="80">
                  <c:v>40721</c:v>
                </c:pt>
                <c:pt idx="81">
                  <c:v>40722</c:v>
                </c:pt>
                <c:pt idx="82">
                  <c:v>40723</c:v>
                </c:pt>
                <c:pt idx="83">
                  <c:v>40724</c:v>
                </c:pt>
                <c:pt idx="84">
                  <c:v>40725</c:v>
                </c:pt>
                <c:pt idx="85">
                  <c:v>40728</c:v>
                </c:pt>
                <c:pt idx="86">
                  <c:v>40729</c:v>
                </c:pt>
                <c:pt idx="87">
                  <c:v>40730</c:v>
                </c:pt>
                <c:pt idx="88">
                  <c:v>40731</c:v>
                </c:pt>
                <c:pt idx="89">
                  <c:v>40732</c:v>
                </c:pt>
                <c:pt idx="90">
                  <c:v>40735</c:v>
                </c:pt>
                <c:pt idx="91">
                  <c:v>40736</c:v>
                </c:pt>
                <c:pt idx="92">
                  <c:v>40737</c:v>
                </c:pt>
                <c:pt idx="93">
                  <c:v>40738</c:v>
                </c:pt>
                <c:pt idx="94">
                  <c:v>40739</c:v>
                </c:pt>
                <c:pt idx="95">
                  <c:v>40742</c:v>
                </c:pt>
                <c:pt idx="96">
                  <c:v>40743</c:v>
                </c:pt>
                <c:pt idx="97">
                  <c:v>40744</c:v>
                </c:pt>
                <c:pt idx="98">
                  <c:v>40745</c:v>
                </c:pt>
                <c:pt idx="99">
                  <c:v>40746</c:v>
                </c:pt>
                <c:pt idx="100">
                  <c:v>40749</c:v>
                </c:pt>
                <c:pt idx="101">
                  <c:v>40750</c:v>
                </c:pt>
                <c:pt idx="102">
                  <c:v>40751</c:v>
                </c:pt>
                <c:pt idx="103">
                  <c:v>40752</c:v>
                </c:pt>
                <c:pt idx="104">
                  <c:v>40753</c:v>
                </c:pt>
                <c:pt idx="105">
                  <c:v>40756</c:v>
                </c:pt>
                <c:pt idx="106">
                  <c:v>40757</c:v>
                </c:pt>
                <c:pt idx="107">
                  <c:v>40758</c:v>
                </c:pt>
                <c:pt idx="108">
                  <c:v>40759</c:v>
                </c:pt>
                <c:pt idx="109">
                  <c:v>40760</c:v>
                </c:pt>
                <c:pt idx="110">
                  <c:v>40763</c:v>
                </c:pt>
                <c:pt idx="111">
                  <c:v>40764</c:v>
                </c:pt>
                <c:pt idx="112">
                  <c:v>40765</c:v>
                </c:pt>
                <c:pt idx="113">
                  <c:v>40766</c:v>
                </c:pt>
                <c:pt idx="114">
                  <c:v>40767</c:v>
                </c:pt>
                <c:pt idx="115">
                  <c:v>40770</c:v>
                </c:pt>
                <c:pt idx="116">
                  <c:v>40771</c:v>
                </c:pt>
                <c:pt idx="117">
                  <c:v>40772</c:v>
                </c:pt>
                <c:pt idx="118">
                  <c:v>40773</c:v>
                </c:pt>
                <c:pt idx="119">
                  <c:v>40774</c:v>
                </c:pt>
                <c:pt idx="120">
                  <c:v>40777</c:v>
                </c:pt>
                <c:pt idx="121">
                  <c:v>40778</c:v>
                </c:pt>
                <c:pt idx="122">
                  <c:v>40779</c:v>
                </c:pt>
                <c:pt idx="123">
                  <c:v>40780</c:v>
                </c:pt>
                <c:pt idx="124">
                  <c:v>40781</c:v>
                </c:pt>
                <c:pt idx="125">
                  <c:v>40784</c:v>
                </c:pt>
                <c:pt idx="126">
                  <c:v>40785</c:v>
                </c:pt>
                <c:pt idx="127">
                  <c:v>40786</c:v>
                </c:pt>
                <c:pt idx="128">
                  <c:v>40787</c:v>
                </c:pt>
                <c:pt idx="129">
                  <c:v>40788</c:v>
                </c:pt>
                <c:pt idx="130">
                  <c:v>40791</c:v>
                </c:pt>
                <c:pt idx="131">
                  <c:v>40792</c:v>
                </c:pt>
                <c:pt idx="132">
                  <c:v>40793</c:v>
                </c:pt>
                <c:pt idx="133">
                  <c:v>40794</c:v>
                </c:pt>
                <c:pt idx="134">
                  <c:v>40795</c:v>
                </c:pt>
                <c:pt idx="135">
                  <c:v>40798</c:v>
                </c:pt>
                <c:pt idx="136">
                  <c:v>40799</c:v>
                </c:pt>
                <c:pt idx="137">
                  <c:v>40800</c:v>
                </c:pt>
                <c:pt idx="138">
                  <c:v>40801</c:v>
                </c:pt>
                <c:pt idx="139">
                  <c:v>40802</c:v>
                </c:pt>
                <c:pt idx="140">
                  <c:v>40805</c:v>
                </c:pt>
                <c:pt idx="141">
                  <c:v>40806</c:v>
                </c:pt>
                <c:pt idx="142">
                  <c:v>40807</c:v>
                </c:pt>
                <c:pt idx="143">
                  <c:v>40808</c:v>
                </c:pt>
                <c:pt idx="144">
                  <c:v>40809</c:v>
                </c:pt>
                <c:pt idx="145">
                  <c:v>40812</c:v>
                </c:pt>
                <c:pt idx="146">
                  <c:v>40813</c:v>
                </c:pt>
                <c:pt idx="147">
                  <c:v>40814</c:v>
                </c:pt>
                <c:pt idx="148">
                  <c:v>40815</c:v>
                </c:pt>
                <c:pt idx="149">
                  <c:v>40816</c:v>
                </c:pt>
                <c:pt idx="150">
                  <c:v>40819</c:v>
                </c:pt>
                <c:pt idx="151">
                  <c:v>40820</c:v>
                </c:pt>
                <c:pt idx="152">
                  <c:v>40821</c:v>
                </c:pt>
                <c:pt idx="153">
                  <c:v>40822</c:v>
                </c:pt>
                <c:pt idx="154">
                  <c:v>40823</c:v>
                </c:pt>
                <c:pt idx="155">
                  <c:v>40826</c:v>
                </c:pt>
                <c:pt idx="156">
                  <c:v>40827</c:v>
                </c:pt>
                <c:pt idx="157">
                  <c:v>40828</c:v>
                </c:pt>
                <c:pt idx="158">
                  <c:v>40829</c:v>
                </c:pt>
                <c:pt idx="159">
                  <c:v>40830</c:v>
                </c:pt>
                <c:pt idx="160">
                  <c:v>40833</c:v>
                </c:pt>
                <c:pt idx="161">
                  <c:v>40834</c:v>
                </c:pt>
                <c:pt idx="162">
                  <c:v>40835</c:v>
                </c:pt>
                <c:pt idx="163">
                  <c:v>40836</c:v>
                </c:pt>
                <c:pt idx="164">
                  <c:v>40837</c:v>
                </c:pt>
                <c:pt idx="165">
                  <c:v>40840</c:v>
                </c:pt>
                <c:pt idx="166">
                  <c:v>40841</c:v>
                </c:pt>
                <c:pt idx="167">
                  <c:v>40842</c:v>
                </c:pt>
                <c:pt idx="168">
                  <c:v>40843</c:v>
                </c:pt>
                <c:pt idx="169">
                  <c:v>40844</c:v>
                </c:pt>
                <c:pt idx="170">
                  <c:v>40847</c:v>
                </c:pt>
                <c:pt idx="171">
                  <c:v>40848</c:v>
                </c:pt>
                <c:pt idx="172">
                  <c:v>40849</c:v>
                </c:pt>
                <c:pt idx="173">
                  <c:v>40850</c:v>
                </c:pt>
                <c:pt idx="174">
                  <c:v>40851</c:v>
                </c:pt>
                <c:pt idx="175">
                  <c:v>40854</c:v>
                </c:pt>
                <c:pt idx="176">
                  <c:v>40855</c:v>
                </c:pt>
                <c:pt idx="177">
                  <c:v>40856</c:v>
                </c:pt>
                <c:pt idx="178">
                  <c:v>40857</c:v>
                </c:pt>
                <c:pt idx="179">
                  <c:v>40858</c:v>
                </c:pt>
                <c:pt idx="180">
                  <c:v>40861</c:v>
                </c:pt>
                <c:pt idx="181">
                  <c:v>40862</c:v>
                </c:pt>
                <c:pt idx="182">
                  <c:v>40863</c:v>
                </c:pt>
                <c:pt idx="183">
                  <c:v>40864</c:v>
                </c:pt>
                <c:pt idx="184">
                  <c:v>40865</c:v>
                </c:pt>
                <c:pt idx="185">
                  <c:v>40868</c:v>
                </c:pt>
                <c:pt idx="186">
                  <c:v>40869</c:v>
                </c:pt>
                <c:pt idx="187">
                  <c:v>40870</c:v>
                </c:pt>
                <c:pt idx="188">
                  <c:v>40871</c:v>
                </c:pt>
                <c:pt idx="189">
                  <c:v>40872</c:v>
                </c:pt>
                <c:pt idx="190">
                  <c:v>40875</c:v>
                </c:pt>
                <c:pt idx="191">
                  <c:v>40876</c:v>
                </c:pt>
                <c:pt idx="192">
                  <c:v>40877</c:v>
                </c:pt>
                <c:pt idx="193">
                  <c:v>40878</c:v>
                </c:pt>
                <c:pt idx="194">
                  <c:v>40879</c:v>
                </c:pt>
                <c:pt idx="195">
                  <c:v>40882</c:v>
                </c:pt>
                <c:pt idx="196">
                  <c:v>40883</c:v>
                </c:pt>
                <c:pt idx="197">
                  <c:v>40884</c:v>
                </c:pt>
                <c:pt idx="198">
                  <c:v>40885</c:v>
                </c:pt>
                <c:pt idx="199">
                  <c:v>40886</c:v>
                </c:pt>
                <c:pt idx="200">
                  <c:v>40889</c:v>
                </c:pt>
                <c:pt idx="201">
                  <c:v>40890</c:v>
                </c:pt>
                <c:pt idx="202">
                  <c:v>40891</c:v>
                </c:pt>
                <c:pt idx="203">
                  <c:v>40892</c:v>
                </c:pt>
                <c:pt idx="204">
                  <c:v>40893</c:v>
                </c:pt>
                <c:pt idx="205">
                  <c:v>40896</c:v>
                </c:pt>
                <c:pt idx="206">
                  <c:v>40897</c:v>
                </c:pt>
                <c:pt idx="207">
                  <c:v>40898</c:v>
                </c:pt>
                <c:pt idx="208">
                  <c:v>40899</c:v>
                </c:pt>
                <c:pt idx="209">
                  <c:v>40900</c:v>
                </c:pt>
                <c:pt idx="210">
                  <c:v>40903</c:v>
                </c:pt>
                <c:pt idx="211">
                  <c:v>40904</c:v>
                </c:pt>
                <c:pt idx="212">
                  <c:v>40905</c:v>
                </c:pt>
                <c:pt idx="213">
                  <c:v>40906</c:v>
                </c:pt>
                <c:pt idx="214">
                  <c:v>40907</c:v>
                </c:pt>
                <c:pt idx="215">
                  <c:v>40910</c:v>
                </c:pt>
                <c:pt idx="216">
                  <c:v>40911</c:v>
                </c:pt>
                <c:pt idx="217">
                  <c:v>40912</c:v>
                </c:pt>
                <c:pt idx="218">
                  <c:v>40913</c:v>
                </c:pt>
                <c:pt idx="219">
                  <c:v>40914</c:v>
                </c:pt>
                <c:pt idx="220">
                  <c:v>40917</c:v>
                </c:pt>
                <c:pt idx="221">
                  <c:v>40918</c:v>
                </c:pt>
                <c:pt idx="222">
                  <c:v>40919</c:v>
                </c:pt>
                <c:pt idx="223">
                  <c:v>40920</c:v>
                </c:pt>
                <c:pt idx="224">
                  <c:v>40921</c:v>
                </c:pt>
                <c:pt idx="225">
                  <c:v>40924</c:v>
                </c:pt>
                <c:pt idx="226">
                  <c:v>40925</c:v>
                </c:pt>
                <c:pt idx="227">
                  <c:v>40926</c:v>
                </c:pt>
                <c:pt idx="228">
                  <c:v>40927</c:v>
                </c:pt>
                <c:pt idx="229">
                  <c:v>40928</c:v>
                </c:pt>
                <c:pt idx="230">
                  <c:v>40931</c:v>
                </c:pt>
                <c:pt idx="231">
                  <c:v>40932</c:v>
                </c:pt>
                <c:pt idx="232">
                  <c:v>40933</c:v>
                </c:pt>
                <c:pt idx="233">
                  <c:v>40934</c:v>
                </c:pt>
                <c:pt idx="234">
                  <c:v>40935</c:v>
                </c:pt>
                <c:pt idx="235">
                  <c:v>40938</c:v>
                </c:pt>
                <c:pt idx="236">
                  <c:v>40939</c:v>
                </c:pt>
                <c:pt idx="237">
                  <c:v>40940</c:v>
                </c:pt>
                <c:pt idx="238">
                  <c:v>40941</c:v>
                </c:pt>
                <c:pt idx="239">
                  <c:v>40942</c:v>
                </c:pt>
                <c:pt idx="240">
                  <c:v>40945</c:v>
                </c:pt>
                <c:pt idx="241">
                  <c:v>40946</c:v>
                </c:pt>
                <c:pt idx="242">
                  <c:v>40947</c:v>
                </c:pt>
                <c:pt idx="243">
                  <c:v>40948</c:v>
                </c:pt>
                <c:pt idx="244">
                  <c:v>40949</c:v>
                </c:pt>
                <c:pt idx="245">
                  <c:v>40952</c:v>
                </c:pt>
                <c:pt idx="246">
                  <c:v>40953</c:v>
                </c:pt>
                <c:pt idx="247">
                  <c:v>40954</c:v>
                </c:pt>
                <c:pt idx="248">
                  <c:v>40955</c:v>
                </c:pt>
                <c:pt idx="249">
                  <c:v>40956</c:v>
                </c:pt>
                <c:pt idx="250">
                  <c:v>40959</c:v>
                </c:pt>
                <c:pt idx="251">
                  <c:v>40960</c:v>
                </c:pt>
                <c:pt idx="252">
                  <c:v>40961</c:v>
                </c:pt>
                <c:pt idx="253">
                  <c:v>40962</c:v>
                </c:pt>
                <c:pt idx="254">
                  <c:v>40963</c:v>
                </c:pt>
                <c:pt idx="255">
                  <c:v>40966</c:v>
                </c:pt>
                <c:pt idx="256">
                  <c:v>40967</c:v>
                </c:pt>
                <c:pt idx="257">
                  <c:v>40968</c:v>
                </c:pt>
                <c:pt idx="258">
                  <c:v>40969</c:v>
                </c:pt>
                <c:pt idx="259">
                  <c:v>40970</c:v>
                </c:pt>
                <c:pt idx="260">
                  <c:v>40973</c:v>
                </c:pt>
                <c:pt idx="261">
                  <c:v>40974</c:v>
                </c:pt>
                <c:pt idx="262">
                  <c:v>40975</c:v>
                </c:pt>
                <c:pt idx="263">
                  <c:v>40976</c:v>
                </c:pt>
                <c:pt idx="264">
                  <c:v>40977</c:v>
                </c:pt>
                <c:pt idx="265">
                  <c:v>40980</c:v>
                </c:pt>
                <c:pt idx="266">
                  <c:v>40981</c:v>
                </c:pt>
                <c:pt idx="267">
                  <c:v>40982</c:v>
                </c:pt>
                <c:pt idx="268">
                  <c:v>40983</c:v>
                </c:pt>
                <c:pt idx="269">
                  <c:v>40984</c:v>
                </c:pt>
                <c:pt idx="270">
                  <c:v>40987</c:v>
                </c:pt>
                <c:pt idx="271">
                  <c:v>40988</c:v>
                </c:pt>
                <c:pt idx="272">
                  <c:v>40989</c:v>
                </c:pt>
                <c:pt idx="273">
                  <c:v>40990</c:v>
                </c:pt>
                <c:pt idx="274">
                  <c:v>40991</c:v>
                </c:pt>
                <c:pt idx="275">
                  <c:v>40994</c:v>
                </c:pt>
                <c:pt idx="276">
                  <c:v>40995</c:v>
                </c:pt>
                <c:pt idx="277">
                  <c:v>40996</c:v>
                </c:pt>
                <c:pt idx="278">
                  <c:v>40997</c:v>
                </c:pt>
                <c:pt idx="279">
                  <c:v>40998</c:v>
                </c:pt>
                <c:pt idx="280">
                  <c:v>41001</c:v>
                </c:pt>
                <c:pt idx="281">
                  <c:v>41002</c:v>
                </c:pt>
                <c:pt idx="282">
                  <c:v>41003</c:v>
                </c:pt>
                <c:pt idx="283">
                  <c:v>41004</c:v>
                </c:pt>
                <c:pt idx="284">
                  <c:v>41005</c:v>
                </c:pt>
                <c:pt idx="285">
                  <c:v>41008</c:v>
                </c:pt>
                <c:pt idx="286">
                  <c:v>41009</c:v>
                </c:pt>
                <c:pt idx="287">
                  <c:v>41010</c:v>
                </c:pt>
                <c:pt idx="288">
                  <c:v>41011</c:v>
                </c:pt>
                <c:pt idx="289">
                  <c:v>41012</c:v>
                </c:pt>
                <c:pt idx="290">
                  <c:v>41015</c:v>
                </c:pt>
                <c:pt idx="291">
                  <c:v>41016</c:v>
                </c:pt>
                <c:pt idx="292">
                  <c:v>41017</c:v>
                </c:pt>
                <c:pt idx="293">
                  <c:v>41018</c:v>
                </c:pt>
                <c:pt idx="294">
                  <c:v>41019</c:v>
                </c:pt>
                <c:pt idx="295">
                  <c:v>41022</c:v>
                </c:pt>
                <c:pt idx="296">
                  <c:v>41023</c:v>
                </c:pt>
                <c:pt idx="297">
                  <c:v>41024</c:v>
                </c:pt>
                <c:pt idx="298">
                  <c:v>41025</c:v>
                </c:pt>
                <c:pt idx="299">
                  <c:v>41026</c:v>
                </c:pt>
                <c:pt idx="300">
                  <c:v>41029</c:v>
                </c:pt>
                <c:pt idx="301">
                  <c:v>41030</c:v>
                </c:pt>
                <c:pt idx="302">
                  <c:v>41031</c:v>
                </c:pt>
                <c:pt idx="303">
                  <c:v>41032</c:v>
                </c:pt>
                <c:pt idx="304">
                  <c:v>41033</c:v>
                </c:pt>
                <c:pt idx="305">
                  <c:v>41036</c:v>
                </c:pt>
                <c:pt idx="306">
                  <c:v>41037</c:v>
                </c:pt>
                <c:pt idx="307">
                  <c:v>41038</c:v>
                </c:pt>
                <c:pt idx="308">
                  <c:v>41039</c:v>
                </c:pt>
                <c:pt idx="309">
                  <c:v>41040</c:v>
                </c:pt>
                <c:pt idx="310">
                  <c:v>41043</c:v>
                </c:pt>
                <c:pt idx="311">
                  <c:v>41044</c:v>
                </c:pt>
                <c:pt idx="312">
                  <c:v>41045</c:v>
                </c:pt>
                <c:pt idx="313">
                  <c:v>41046</c:v>
                </c:pt>
                <c:pt idx="314">
                  <c:v>41047</c:v>
                </c:pt>
                <c:pt idx="315">
                  <c:v>41050</c:v>
                </c:pt>
                <c:pt idx="316">
                  <c:v>41051</c:v>
                </c:pt>
                <c:pt idx="317">
                  <c:v>41052</c:v>
                </c:pt>
                <c:pt idx="318">
                  <c:v>41053</c:v>
                </c:pt>
                <c:pt idx="319">
                  <c:v>41054</c:v>
                </c:pt>
                <c:pt idx="320">
                  <c:v>41057</c:v>
                </c:pt>
                <c:pt idx="321">
                  <c:v>41058</c:v>
                </c:pt>
                <c:pt idx="322">
                  <c:v>41059</c:v>
                </c:pt>
                <c:pt idx="323">
                  <c:v>41060</c:v>
                </c:pt>
                <c:pt idx="324">
                  <c:v>41061</c:v>
                </c:pt>
                <c:pt idx="325">
                  <c:v>41064</c:v>
                </c:pt>
                <c:pt idx="326">
                  <c:v>41065</c:v>
                </c:pt>
                <c:pt idx="327">
                  <c:v>41066</c:v>
                </c:pt>
                <c:pt idx="328">
                  <c:v>41067</c:v>
                </c:pt>
                <c:pt idx="329">
                  <c:v>41068</c:v>
                </c:pt>
                <c:pt idx="330">
                  <c:v>41071</c:v>
                </c:pt>
                <c:pt idx="331">
                  <c:v>41072</c:v>
                </c:pt>
                <c:pt idx="332">
                  <c:v>41073</c:v>
                </c:pt>
                <c:pt idx="333">
                  <c:v>41074</c:v>
                </c:pt>
                <c:pt idx="334">
                  <c:v>41075</c:v>
                </c:pt>
                <c:pt idx="335">
                  <c:v>41078</c:v>
                </c:pt>
                <c:pt idx="336">
                  <c:v>41079</c:v>
                </c:pt>
                <c:pt idx="337">
                  <c:v>41080</c:v>
                </c:pt>
                <c:pt idx="338">
                  <c:v>41081</c:v>
                </c:pt>
                <c:pt idx="339">
                  <c:v>41082</c:v>
                </c:pt>
                <c:pt idx="340">
                  <c:v>41085</c:v>
                </c:pt>
                <c:pt idx="341">
                  <c:v>41086</c:v>
                </c:pt>
                <c:pt idx="342">
                  <c:v>41087</c:v>
                </c:pt>
                <c:pt idx="343">
                  <c:v>41088</c:v>
                </c:pt>
                <c:pt idx="344">
                  <c:v>41089</c:v>
                </c:pt>
                <c:pt idx="345">
                  <c:v>41092</c:v>
                </c:pt>
                <c:pt idx="346">
                  <c:v>41093</c:v>
                </c:pt>
                <c:pt idx="347">
                  <c:v>41094</c:v>
                </c:pt>
                <c:pt idx="348">
                  <c:v>41095</c:v>
                </c:pt>
                <c:pt idx="349">
                  <c:v>41096</c:v>
                </c:pt>
                <c:pt idx="350">
                  <c:v>41099</c:v>
                </c:pt>
                <c:pt idx="351">
                  <c:v>41100</c:v>
                </c:pt>
                <c:pt idx="352">
                  <c:v>41101</c:v>
                </c:pt>
                <c:pt idx="353">
                  <c:v>41102</c:v>
                </c:pt>
                <c:pt idx="354">
                  <c:v>41103</c:v>
                </c:pt>
                <c:pt idx="355">
                  <c:v>41106</c:v>
                </c:pt>
                <c:pt idx="356">
                  <c:v>41107</c:v>
                </c:pt>
                <c:pt idx="357">
                  <c:v>41108</c:v>
                </c:pt>
                <c:pt idx="358">
                  <c:v>41109</c:v>
                </c:pt>
                <c:pt idx="359">
                  <c:v>41110</c:v>
                </c:pt>
                <c:pt idx="360">
                  <c:v>41113</c:v>
                </c:pt>
                <c:pt idx="361">
                  <c:v>41114</c:v>
                </c:pt>
                <c:pt idx="362">
                  <c:v>41115</c:v>
                </c:pt>
                <c:pt idx="363">
                  <c:v>41116</c:v>
                </c:pt>
                <c:pt idx="364">
                  <c:v>41117</c:v>
                </c:pt>
                <c:pt idx="365">
                  <c:v>41120</c:v>
                </c:pt>
                <c:pt idx="366">
                  <c:v>41121</c:v>
                </c:pt>
                <c:pt idx="367">
                  <c:v>41122</c:v>
                </c:pt>
                <c:pt idx="368">
                  <c:v>41123</c:v>
                </c:pt>
                <c:pt idx="369">
                  <c:v>41124</c:v>
                </c:pt>
                <c:pt idx="370">
                  <c:v>41127</c:v>
                </c:pt>
                <c:pt idx="371">
                  <c:v>41128</c:v>
                </c:pt>
                <c:pt idx="372">
                  <c:v>41129</c:v>
                </c:pt>
                <c:pt idx="373">
                  <c:v>41130</c:v>
                </c:pt>
                <c:pt idx="374">
                  <c:v>41131</c:v>
                </c:pt>
                <c:pt idx="375">
                  <c:v>41134</c:v>
                </c:pt>
                <c:pt idx="376">
                  <c:v>41135</c:v>
                </c:pt>
                <c:pt idx="377">
                  <c:v>41136</c:v>
                </c:pt>
                <c:pt idx="378">
                  <c:v>41137</c:v>
                </c:pt>
                <c:pt idx="379">
                  <c:v>41138</c:v>
                </c:pt>
                <c:pt idx="380">
                  <c:v>41141</c:v>
                </c:pt>
                <c:pt idx="381">
                  <c:v>41142</c:v>
                </c:pt>
                <c:pt idx="382">
                  <c:v>41143</c:v>
                </c:pt>
                <c:pt idx="383">
                  <c:v>41144</c:v>
                </c:pt>
                <c:pt idx="384">
                  <c:v>41145</c:v>
                </c:pt>
                <c:pt idx="385">
                  <c:v>41148</c:v>
                </c:pt>
                <c:pt idx="386">
                  <c:v>41149</c:v>
                </c:pt>
                <c:pt idx="387">
                  <c:v>41150</c:v>
                </c:pt>
                <c:pt idx="388">
                  <c:v>41151</c:v>
                </c:pt>
                <c:pt idx="389">
                  <c:v>41152</c:v>
                </c:pt>
                <c:pt idx="390">
                  <c:v>41155</c:v>
                </c:pt>
                <c:pt idx="391">
                  <c:v>41156</c:v>
                </c:pt>
                <c:pt idx="392">
                  <c:v>41157</c:v>
                </c:pt>
                <c:pt idx="393">
                  <c:v>41158</c:v>
                </c:pt>
                <c:pt idx="394">
                  <c:v>41159</c:v>
                </c:pt>
                <c:pt idx="395">
                  <c:v>41162</c:v>
                </c:pt>
                <c:pt idx="396">
                  <c:v>41163</c:v>
                </c:pt>
                <c:pt idx="397">
                  <c:v>41164</c:v>
                </c:pt>
                <c:pt idx="398">
                  <c:v>41165</c:v>
                </c:pt>
                <c:pt idx="399">
                  <c:v>41166</c:v>
                </c:pt>
                <c:pt idx="400">
                  <c:v>41169</c:v>
                </c:pt>
                <c:pt idx="401">
                  <c:v>41170</c:v>
                </c:pt>
                <c:pt idx="402">
                  <c:v>41171</c:v>
                </c:pt>
                <c:pt idx="403">
                  <c:v>41172</c:v>
                </c:pt>
                <c:pt idx="404">
                  <c:v>41173</c:v>
                </c:pt>
                <c:pt idx="405">
                  <c:v>41176</c:v>
                </c:pt>
                <c:pt idx="406">
                  <c:v>41177</c:v>
                </c:pt>
                <c:pt idx="407">
                  <c:v>41178</c:v>
                </c:pt>
                <c:pt idx="408">
                  <c:v>41179</c:v>
                </c:pt>
                <c:pt idx="409">
                  <c:v>41180</c:v>
                </c:pt>
                <c:pt idx="410">
                  <c:v>41183</c:v>
                </c:pt>
                <c:pt idx="411">
                  <c:v>41184</c:v>
                </c:pt>
                <c:pt idx="412">
                  <c:v>41185</c:v>
                </c:pt>
                <c:pt idx="413">
                  <c:v>41186</c:v>
                </c:pt>
                <c:pt idx="414">
                  <c:v>41187</c:v>
                </c:pt>
                <c:pt idx="415">
                  <c:v>41190</c:v>
                </c:pt>
                <c:pt idx="416">
                  <c:v>41191</c:v>
                </c:pt>
                <c:pt idx="417">
                  <c:v>41192</c:v>
                </c:pt>
                <c:pt idx="418">
                  <c:v>41193</c:v>
                </c:pt>
                <c:pt idx="419">
                  <c:v>41194</c:v>
                </c:pt>
                <c:pt idx="420">
                  <c:v>41197</c:v>
                </c:pt>
                <c:pt idx="421">
                  <c:v>41198</c:v>
                </c:pt>
                <c:pt idx="422">
                  <c:v>41199</c:v>
                </c:pt>
                <c:pt idx="423">
                  <c:v>41200</c:v>
                </c:pt>
                <c:pt idx="424">
                  <c:v>41201</c:v>
                </c:pt>
                <c:pt idx="425">
                  <c:v>41204</c:v>
                </c:pt>
                <c:pt idx="426">
                  <c:v>41205</c:v>
                </c:pt>
                <c:pt idx="427">
                  <c:v>41206</c:v>
                </c:pt>
                <c:pt idx="428">
                  <c:v>41207</c:v>
                </c:pt>
                <c:pt idx="429">
                  <c:v>41208</c:v>
                </c:pt>
                <c:pt idx="430">
                  <c:v>41211</c:v>
                </c:pt>
                <c:pt idx="431">
                  <c:v>41212</c:v>
                </c:pt>
                <c:pt idx="432">
                  <c:v>41213</c:v>
                </c:pt>
                <c:pt idx="433">
                  <c:v>41214</c:v>
                </c:pt>
                <c:pt idx="434">
                  <c:v>41215</c:v>
                </c:pt>
                <c:pt idx="435">
                  <c:v>41218</c:v>
                </c:pt>
                <c:pt idx="436">
                  <c:v>41219</c:v>
                </c:pt>
                <c:pt idx="437">
                  <c:v>41220</c:v>
                </c:pt>
                <c:pt idx="438">
                  <c:v>41221</c:v>
                </c:pt>
                <c:pt idx="439">
                  <c:v>41222</c:v>
                </c:pt>
                <c:pt idx="440">
                  <c:v>41225</c:v>
                </c:pt>
                <c:pt idx="441">
                  <c:v>41226</c:v>
                </c:pt>
                <c:pt idx="442">
                  <c:v>41227</c:v>
                </c:pt>
                <c:pt idx="443">
                  <c:v>41228</c:v>
                </c:pt>
                <c:pt idx="444">
                  <c:v>41229</c:v>
                </c:pt>
                <c:pt idx="445">
                  <c:v>41232</c:v>
                </c:pt>
                <c:pt idx="446">
                  <c:v>41233</c:v>
                </c:pt>
                <c:pt idx="447">
                  <c:v>41234</c:v>
                </c:pt>
                <c:pt idx="448">
                  <c:v>41235</c:v>
                </c:pt>
                <c:pt idx="449">
                  <c:v>41236</c:v>
                </c:pt>
                <c:pt idx="450">
                  <c:v>41239</c:v>
                </c:pt>
                <c:pt idx="451">
                  <c:v>41240</c:v>
                </c:pt>
                <c:pt idx="452">
                  <c:v>41241</c:v>
                </c:pt>
                <c:pt idx="453">
                  <c:v>41242</c:v>
                </c:pt>
                <c:pt idx="454">
                  <c:v>41243</c:v>
                </c:pt>
                <c:pt idx="455">
                  <c:v>41246</c:v>
                </c:pt>
                <c:pt idx="456">
                  <c:v>41247</c:v>
                </c:pt>
                <c:pt idx="457">
                  <c:v>41248</c:v>
                </c:pt>
                <c:pt idx="458">
                  <c:v>41249</c:v>
                </c:pt>
                <c:pt idx="459">
                  <c:v>41250</c:v>
                </c:pt>
                <c:pt idx="460">
                  <c:v>41253</c:v>
                </c:pt>
                <c:pt idx="461">
                  <c:v>41254</c:v>
                </c:pt>
                <c:pt idx="462">
                  <c:v>41255</c:v>
                </c:pt>
                <c:pt idx="463">
                  <c:v>41256</c:v>
                </c:pt>
                <c:pt idx="464">
                  <c:v>41257</c:v>
                </c:pt>
                <c:pt idx="465">
                  <c:v>41260</c:v>
                </c:pt>
                <c:pt idx="466">
                  <c:v>41261</c:v>
                </c:pt>
                <c:pt idx="467">
                  <c:v>41262</c:v>
                </c:pt>
                <c:pt idx="468">
                  <c:v>41263</c:v>
                </c:pt>
                <c:pt idx="469">
                  <c:v>41264</c:v>
                </c:pt>
                <c:pt idx="470">
                  <c:v>41267</c:v>
                </c:pt>
                <c:pt idx="471">
                  <c:v>41268</c:v>
                </c:pt>
                <c:pt idx="472">
                  <c:v>41269</c:v>
                </c:pt>
                <c:pt idx="473">
                  <c:v>41270</c:v>
                </c:pt>
                <c:pt idx="474">
                  <c:v>41271</c:v>
                </c:pt>
                <c:pt idx="475">
                  <c:v>41274</c:v>
                </c:pt>
                <c:pt idx="476">
                  <c:v>41275</c:v>
                </c:pt>
                <c:pt idx="477">
                  <c:v>41276</c:v>
                </c:pt>
                <c:pt idx="478">
                  <c:v>41277</c:v>
                </c:pt>
                <c:pt idx="479">
                  <c:v>41278</c:v>
                </c:pt>
                <c:pt idx="480">
                  <c:v>41281</c:v>
                </c:pt>
                <c:pt idx="481">
                  <c:v>41282</c:v>
                </c:pt>
                <c:pt idx="482">
                  <c:v>41283</c:v>
                </c:pt>
                <c:pt idx="483">
                  <c:v>41284</c:v>
                </c:pt>
                <c:pt idx="484">
                  <c:v>41285</c:v>
                </c:pt>
                <c:pt idx="485">
                  <c:v>41288</c:v>
                </c:pt>
                <c:pt idx="486">
                  <c:v>41289</c:v>
                </c:pt>
                <c:pt idx="487">
                  <c:v>41290</c:v>
                </c:pt>
                <c:pt idx="488">
                  <c:v>41291</c:v>
                </c:pt>
                <c:pt idx="489">
                  <c:v>41292</c:v>
                </c:pt>
                <c:pt idx="490">
                  <c:v>41295</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41323</c:v>
                </c:pt>
                <c:pt idx="511">
                  <c:v>41324</c:v>
                </c:pt>
                <c:pt idx="512">
                  <c:v>41325</c:v>
                </c:pt>
                <c:pt idx="513">
                  <c:v>41326</c:v>
                </c:pt>
                <c:pt idx="514">
                  <c:v>41327</c:v>
                </c:pt>
                <c:pt idx="515">
                  <c:v>41330</c:v>
                </c:pt>
                <c:pt idx="516">
                  <c:v>41331</c:v>
                </c:pt>
                <c:pt idx="517">
                  <c:v>41332</c:v>
                </c:pt>
                <c:pt idx="518">
                  <c:v>41333</c:v>
                </c:pt>
                <c:pt idx="519">
                  <c:v>41334</c:v>
                </c:pt>
                <c:pt idx="520">
                  <c:v>41337</c:v>
                </c:pt>
                <c:pt idx="521">
                  <c:v>41338</c:v>
                </c:pt>
                <c:pt idx="522">
                  <c:v>41339</c:v>
                </c:pt>
                <c:pt idx="523">
                  <c:v>41340</c:v>
                </c:pt>
                <c:pt idx="524">
                  <c:v>41341</c:v>
                </c:pt>
                <c:pt idx="525">
                  <c:v>41344</c:v>
                </c:pt>
                <c:pt idx="526">
                  <c:v>41345</c:v>
                </c:pt>
                <c:pt idx="527">
                  <c:v>41346</c:v>
                </c:pt>
                <c:pt idx="528">
                  <c:v>41347</c:v>
                </c:pt>
                <c:pt idx="529">
                  <c:v>41348</c:v>
                </c:pt>
                <c:pt idx="530">
                  <c:v>41351</c:v>
                </c:pt>
                <c:pt idx="531">
                  <c:v>41352</c:v>
                </c:pt>
                <c:pt idx="532">
                  <c:v>41353</c:v>
                </c:pt>
                <c:pt idx="533">
                  <c:v>41354</c:v>
                </c:pt>
                <c:pt idx="534">
                  <c:v>41355</c:v>
                </c:pt>
                <c:pt idx="535">
                  <c:v>41358</c:v>
                </c:pt>
                <c:pt idx="536">
                  <c:v>41359</c:v>
                </c:pt>
                <c:pt idx="537">
                  <c:v>41360</c:v>
                </c:pt>
                <c:pt idx="538">
                  <c:v>41361</c:v>
                </c:pt>
                <c:pt idx="539">
                  <c:v>41362</c:v>
                </c:pt>
                <c:pt idx="540">
                  <c:v>41365</c:v>
                </c:pt>
                <c:pt idx="541">
                  <c:v>41366</c:v>
                </c:pt>
                <c:pt idx="542">
                  <c:v>41367</c:v>
                </c:pt>
                <c:pt idx="543">
                  <c:v>41368</c:v>
                </c:pt>
                <c:pt idx="544">
                  <c:v>41369</c:v>
                </c:pt>
                <c:pt idx="545">
                  <c:v>41372</c:v>
                </c:pt>
                <c:pt idx="546">
                  <c:v>41373</c:v>
                </c:pt>
                <c:pt idx="547">
                  <c:v>41374</c:v>
                </c:pt>
                <c:pt idx="548">
                  <c:v>41375</c:v>
                </c:pt>
                <c:pt idx="549">
                  <c:v>41376</c:v>
                </c:pt>
                <c:pt idx="550">
                  <c:v>41379</c:v>
                </c:pt>
                <c:pt idx="551">
                  <c:v>41380</c:v>
                </c:pt>
                <c:pt idx="552">
                  <c:v>41381</c:v>
                </c:pt>
                <c:pt idx="553">
                  <c:v>41382</c:v>
                </c:pt>
                <c:pt idx="554">
                  <c:v>41383</c:v>
                </c:pt>
                <c:pt idx="555">
                  <c:v>41386</c:v>
                </c:pt>
                <c:pt idx="556">
                  <c:v>41387</c:v>
                </c:pt>
                <c:pt idx="557">
                  <c:v>41388</c:v>
                </c:pt>
                <c:pt idx="558">
                  <c:v>41389</c:v>
                </c:pt>
                <c:pt idx="559">
                  <c:v>41390</c:v>
                </c:pt>
                <c:pt idx="560">
                  <c:v>41393</c:v>
                </c:pt>
                <c:pt idx="561">
                  <c:v>41394</c:v>
                </c:pt>
                <c:pt idx="562">
                  <c:v>41395</c:v>
                </c:pt>
                <c:pt idx="563">
                  <c:v>41396</c:v>
                </c:pt>
                <c:pt idx="564">
                  <c:v>41397</c:v>
                </c:pt>
                <c:pt idx="565">
                  <c:v>41400</c:v>
                </c:pt>
                <c:pt idx="566">
                  <c:v>41401</c:v>
                </c:pt>
                <c:pt idx="567">
                  <c:v>41402</c:v>
                </c:pt>
                <c:pt idx="568">
                  <c:v>41403</c:v>
                </c:pt>
                <c:pt idx="569">
                  <c:v>41404</c:v>
                </c:pt>
                <c:pt idx="570">
                  <c:v>41407</c:v>
                </c:pt>
                <c:pt idx="571">
                  <c:v>41408</c:v>
                </c:pt>
                <c:pt idx="572">
                  <c:v>41409</c:v>
                </c:pt>
                <c:pt idx="573">
                  <c:v>41410</c:v>
                </c:pt>
                <c:pt idx="574">
                  <c:v>41411</c:v>
                </c:pt>
                <c:pt idx="575">
                  <c:v>41414</c:v>
                </c:pt>
                <c:pt idx="576">
                  <c:v>41415</c:v>
                </c:pt>
                <c:pt idx="577">
                  <c:v>41416</c:v>
                </c:pt>
                <c:pt idx="578">
                  <c:v>41417</c:v>
                </c:pt>
                <c:pt idx="579">
                  <c:v>41418</c:v>
                </c:pt>
                <c:pt idx="580">
                  <c:v>41421</c:v>
                </c:pt>
                <c:pt idx="581">
                  <c:v>41422</c:v>
                </c:pt>
                <c:pt idx="582">
                  <c:v>41423</c:v>
                </c:pt>
                <c:pt idx="583">
                  <c:v>41424</c:v>
                </c:pt>
                <c:pt idx="584">
                  <c:v>41425</c:v>
                </c:pt>
                <c:pt idx="585">
                  <c:v>41428</c:v>
                </c:pt>
                <c:pt idx="586">
                  <c:v>41429</c:v>
                </c:pt>
                <c:pt idx="587">
                  <c:v>41430</c:v>
                </c:pt>
                <c:pt idx="588">
                  <c:v>41431</c:v>
                </c:pt>
                <c:pt idx="589">
                  <c:v>41432</c:v>
                </c:pt>
                <c:pt idx="590">
                  <c:v>41435</c:v>
                </c:pt>
                <c:pt idx="591">
                  <c:v>41436</c:v>
                </c:pt>
                <c:pt idx="592">
                  <c:v>41437</c:v>
                </c:pt>
                <c:pt idx="593">
                  <c:v>41438</c:v>
                </c:pt>
                <c:pt idx="594">
                  <c:v>41439</c:v>
                </c:pt>
                <c:pt idx="595">
                  <c:v>41442</c:v>
                </c:pt>
                <c:pt idx="596">
                  <c:v>41443</c:v>
                </c:pt>
                <c:pt idx="597">
                  <c:v>41444</c:v>
                </c:pt>
                <c:pt idx="598">
                  <c:v>41445</c:v>
                </c:pt>
                <c:pt idx="599">
                  <c:v>41446</c:v>
                </c:pt>
                <c:pt idx="600">
                  <c:v>41449</c:v>
                </c:pt>
                <c:pt idx="601">
                  <c:v>41450</c:v>
                </c:pt>
                <c:pt idx="602">
                  <c:v>41451</c:v>
                </c:pt>
                <c:pt idx="603">
                  <c:v>41452</c:v>
                </c:pt>
                <c:pt idx="604">
                  <c:v>41453</c:v>
                </c:pt>
                <c:pt idx="605">
                  <c:v>41456</c:v>
                </c:pt>
                <c:pt idx="606">
                  <c:v>41457</c:v>
                </c:pt>
                <c:pt idx="607">
                  <c:v>41458</c:v>
                </c:pt>
                <c:pt idx="608">
                  <c:v>41459</c:v>
                </c:pt>
                <c:pt idx="609">
                  <c:v>41460</c:v>
                </c:pt>
                <c:pt idx="610">
                  <c:v>41463</c:v>
                </c:pt>
                <c:pt idx="611">
                  <c:v>41464</c:v>
                </c:pt>
                <c:pt idx="612">
                  <c:v>41465</c:v>
                </c:pt>
                <c:pt idx="613">
                  <c:v>41466</c:v>
                </c:pt>
                <c:pt idx="614">
                  <c:v>41467</c:v>
                </c:pt>
                <c:pt idx="615">
                  <c:v>41470</c:v>
                </c:pt>
                <c:pt idx="616">
                  <c:v>41471</c:v>
                </c:pt>
                <c:pt idx="617">
                  <c:v>41472</c:v>
                </c:pt>
                <c:pt idx="618">
                  <c:v>41473</c:v>
                </c:pt>
                <c:pt idx="619">
                  <c:v>41474</c:v>
                </c:pt>
                <c:pt idx="620">
                  <c:v>41477</c:v>
                </c:pt>
                <c:pt idx="621">
                  <c:v>41478</c:v>
                </c:pt>
                <c:pt idx="622">
                  <c:v>41479</c:v>
                </c:pt>
                <c:pt idx="623">
                  <c:v>41480</c:v>
                </c:pt>
                <c:pt idx="624">
                  <c:v>41481</c:v>
                </c:pt>
                <c:pt idx="625">
                  <c:v>41484</c:v>
                </c:pt>
                <c:pt idx="626">
                  <c:v>41485</c:v>
                </c:pt>
                <c:pt idx="627">
                  <c:v>41486</c:v>
                </c:pt>
                <c:pt idx="628">
                  <c:v>41487</c:v>
                </c:pt>
                <c:pt idx="629">
                  <c:v>41488</c:v>
                </c:pt>
                <c:pt idx="630">
                  <c:v>41491</c:v>
                </c:pt>
                <c:pt idx="631">
                  <c:v>41492</c:v>
                </c:pt>
                <c:pt idx="632">
                  <c:v>41493</c:v>
                </c:pt>
                <c:pt idx="633">
                  <c:v>41494</c:v>
                </c:pt>
                <c:pt idx="634">
                  <c:v>41495</c:v>
                </c:pt>
                <c:pt idx="635">
                  <c:v>41498</c:v>
                </c:pt>
                <c:pt idx="636">
                  <c:v>41499</c:v>
                </c:pt>
                <c:pt idx="637">
                  <c:v>41500</c:v>
                </c:pt>
                <c:pt idx="638">
                  <c:v>41501</c:v>
                </c:pt>
                <c:pt idx="639">
                  <c:v>41502</c:v>
                </c:pt>
                <c:pt idx="640">
                  <c:v>41505</c:v>
                </c:pt>
                <c:pt idx="641">
                  <c:v>41506</c:v>
                </c:pt>
                <c:pt idx="642">
                  <c:v>41507</c:v>
                </c:pt>
                <c:pt idx="643">
                  <c:v>41508</c:v>
                </c:pt>
                <c:pt idx="644">
                  <c:v>41509</c:v>
                </c:pt>
                <c:pt idx="645">
                  <c:v>41512</c:v>
                </c:pt>
                <c:pt idx="646">
                  <c:v>41513</c:v>
                </c:pt>
                <c:pt idx="647">
                  <c:v>41514</c:v>
                </c:pt>
                <c:pt idx="648">
                  <c:v>41515</c:v>
                </c:pt>
                <c:pt idx="649">
                  <c:v>41516</c:v>
                </c:pt>
                <c:pt idx="650">
                  <c:v>41519</c:v>
                </c:pt>
                <c:pt idx="651">
                  <c:v>41520</c:v>
                </c:pt>
                <c:pt idx="652">
                  <c:v>41521</c:v>
                </c:pt>
                <c:pt idx="653">
                  <c:v>41522</c:v>
                </c:pt>
                <c:pt idx="654">
                  <c:v>41523</c:v>
                </c:pt>
                <c:pt idx="655">
                  <c:v>41526</c:v>
                </c:pt>
                <c:pt idx="656">
                  <c:v>41527</c:v>
                </c:pt>
                <c:pt idx="657">
                  <c:v>41528</c:v>
                </c:pt>
                <c:pt idx="658">
                  <c:v>41529</c:v>
                </c:pt>
                <c:pt idx="659">
                  <c:v>41530</c:v>
                </c:pt>
                <c:pt idx="660">
                  <c:v>41533</c:v>
                </c:pt>
                <c:pt idx="661">
                  <c:v>41534</c:v>
                </c:pt>
                <c:pt idx="662">
                  <c:v>41535</c:v>
                </c:pt>
                <c:pt idx="663">
                  <c:v>41536</c:v>
                </c:pt>
                <c:pt idx="664">
                  <c:v>41537</c:v>
                </c:pt>
                <c:pt idx="665">
                  <c:v>41540</c:v>
                </c:pt>
                <c:pt idx="666">
                  <c:v>41541</c:v>
                </c:pt>
                <c:pt idx="667">
                  <c:v>41542</c:v>
                </c:pt>
                <c:pt idx="668">
                  <c:v>41543</c:v>
                </c:pt>
                <c:pt idx="669">
                  <c:v>41544</c:v>
                </c:pt>
                <c:pt idx="670">
                  <c:v>41547</c:v>
                </c:pt>
                <c:pt idx="671">
                  <c:v>41548</c:v>
                </c:pt>
                <c:pt idx="672">
                  <c:v>41549</c:v>
                </c:pt>
                <c:pt idx="673">
                  <c:v>41550</c:v>
                </c:pt>
                <c:pt idx="674">
                  <c:v>41551</c:v>
                </c:pt>
                <c:pt idx="675">
                  <c:v>41554</c:v>
                </c:pt>
                <c:pt idx="676">
                  <c:v>41555</c:v>
                </c:pt>
                <c:pt idx="677">
                  <c:v>41556</c:v>
                </c:pt>
                <c:pt idx="678">
                  <c:v>41557</c:v>
                </c:pt>
                <c:pt idx="679">
                  <c:v>41558</c:v>
                </c:pt>
                <c:pt idx="680">
                  <c:v>41561</c:v>
                </c:pt>
                <c:pt idx="681">
                  <c:v>41562</c:v>
                </c:pt>
                <c:pt idx="682">
                  <c:v>41563</c:v>
                </c:pt>
                <c:pt idx="683">
                  <c:v>41564</c:v>
                </c:pt>
                <c:pt idx="684">
                  <c:v>41565</c:v>
                </c:pt>
                <c:pt idx="685">
                  <c:v>41568</c:v>
                </c:pt>
                <c:pt idx="686">
                  <c:v>41569</c:v>
                </c:pt>
                <c:pt idx="687">
                  <c:v>41570</c:v>
                </c:pt>
                <c:pt idx="688">
                  <c:v>41571</c:v>
                </c:pt>
                <c:pt idx="689">
                  <c:v>41572</c:v>
                </c:pt>
                <c:pt idx="690">
                  <c:v>41575</c:v>
                </c:pt>
                <c:pt idx="691">
                  <c:v>41576</c:v>
                </c:pt>
                <c:pt idx="692">
                  <c:v>41577</c:v>
                </c:pt>
                <c:pt idx="693">
                  <c:v>41578</c:v>
                </c:pt>
                <c:pt idx="694">
                  <c:v>41579</c:v>
                </c:pt>
                <c:pt idx="695">
                  <c:v>41582</c:v>
                </c:pt>
                <c:pt idx="696">
                  <c:v>41583</c:v>
                </c:pt>
                <c:pt idx="697">
                  <c:v>41584</c:v>
                </c:pt>
                <c:pt idx="698">
                  <c:v>41585</c:v>
                </c:pt>
                <c:pt idx="699">
                  <c:v>41586</c:v>
                </c:pt>
                <c:pt idx="700">
                  <c:v>41589</c:v>
                </c:pt>
                <c:pt idx="701">
                  <c:v>41590</c:v>
                </c:pt>
                <c:pt idx="702">
                  <c:v>41591</c:v>
                </c:pt>
                <c:pt idx="703">
                  <c:v>41592</c:v>
                </c:pt>
                <c:pt idx="704">
                  <c:v>41593</c:v>
                </c:pt>
                <c:pt idx="705">
                  <c:v>41596</c:v>
                </c:pt>
                <c:pt idx="706">
                  <c:v>41597</c:v>
                </c:pt>
                <c:pt idx="707">
                  <c:v>41598</c:v>
                </c:pt>
                <c:pt idx="708">
                  <c:v>41599</c:v>
                </c:pt>
                <c:pt idx="709">
                  <c:v>41600</c:v>
                </c:pt>
                <c:pt idx="710">
                  <c:v>41603</c:v>
                </c:pt>
                <c:pt idx="711">
                  <c:v>41604</c:v>
                </c:pt>
                <c:pt idx="712">
                  <c:v>41605</c:v>
                </c:pt>
                <c:pt idx="713">
                  <c:v>41606</c:v>
                </c:pt>
                <c:pt idx="714">
                  <c:v>41607</c:v>
                </c:pt>
                <c:pt idx="715">
                  <c:v>41610</c:v>
                </c:pt>
                <c:pt idx="716">
                  <c:v>41611</c:v>
                </c:pt>
                <c:pt idx="717">
                  <c:v>41612</c:v>
                </c:pt>
                <c:pt idx="718">
                  <c:v>41613</c:v>
                </c:pt>
                <c:pt idx="719">
                  <c:v>41614</c:v>
                </c:pt>
                <c:pt idx="720">
                  <c:v>41617</c:v>
                </c:pt>
                <c:pt idx="721">
                  <c:v>41618</c:v>
                </c:pt>
                <c:pt idx="722">
                  <c:v>41619</c:v>
                </c:pt>
                <c:pt idx="723">
                  <c:v>41620</c:v>
                </c:pt>
                <c:pt idx="724">
                  <c:v>41621</c:v>
                </c:pt>
                <c:pt idx="725">
                  <c:v>41624</c:v>
                </c:pt>
                <c:pt idx="726">
                  <c:v>41625</c:v>
                </c:pt>
                <c:pt idx="727">
                  <c:v>41626</c:v>
                </c:pt>
                <c:pt idx="728">
                  <c:v>41627</c:v>
                </c:pt>
                <c:pt idx="729">
                  <c:v>41628</c:v>
                </c:pt>
                <c:pt idx="730">
                  <c:v>41631</c:v>
                </c:pt>
                <c:pt idx="731">
                  <c:v>41632</c:v>
                </c:pt>
                <c:pt idx="732">
                  <c:v>41633</c:v>
                </c:pt>
                <c:pt idx="733">
                  <c:v>41634</c:v>
                </c:pt>
                <c:pt idx="734">
                  <c:v>41635</c:v>
                </c:pt>
                <c:pt idx="735">
                  <c:v>41638</c:v>
                </c:pt>
                <c:pt idx="736">
                  <c:v>41639</c:v>
                </c:pt>
                <c:pt idx="737">
                  <c:v>41640</c:v>
                </c:pt>
                <c:pt idx="738">
                  <c:v>41641</c:v>
                </c:pt>
                <c:pt idx="739">
                  <c:v>41642</c:v>
                </c:pt>
                <c:pt idx="740">
                  <c:v>41645</c:v>
                </c:pt>
                <c:pt idx="741">
                  <c:v>41646</c:v>
                </c:pt>
                <c:pt idx="742">
                  <c:v>41647</c:v>
                </c:pt>
                <c:pt idx="743">
                  <c:v>41648</c:v>
                </c:pt>
                <c:pt idx="744">
                  <c:v>41649</c:v>
                </c:pt>
                <c:pt idx="745">
                  <c:v>41652</c:v>
                </c:pt>
                <c:pt idx="746">
                  <c:v>41653</c:v>
                </c:pt>
                <c:pt idx="747">
                  <c:v>41654</c:v>
                </c:pt>
                <c:pt idx="748">
                  <c:v>41655</c:v>
                </c:pt>
                <c:pt idx="749">
                  <c:v>41656</c:v>
                </c:pt>
                <c:pt idx="750">
                  <c:v>41659</c:v>
                </c:pt>
                <c:pt idx="751">
                  <c:v>41660</c:v>
                </c:pt>
                <c:pt idx="752">
                  <c:v>41661</c:v>
                </c:pt>
                <c:pt idx="753">
                  <c:v>41662</c:v>
                </c:pt>
                <c:pt idx="754">
                  <c:v>41663</c:v>
                </c:pt>
                <c:pt idx="755">
                  <c:v>41666</c:v>
                </c:pt>
                <c:pt idx="756">
                  <c:v>41667</c:v>
                </c:pt>
                <c:pt idx="757">
                  <c:v>41668</c:v>
                </c:pt>
                <c:pt idx="758">
                  <c:v>41669</c:v>
                </c:pt>
                <c:pt idx="759">
                  <c:v>41670</c:v>
                </c:pt>
                <c:pt idx="760">
                  <c:v>41673</c:v>
                </c:pt>
                <c:pt idx="761">
                  <c:v>41674</c:v>
                </c:pt>
                <c:pt idx="762">
                  <c:v>41675</c:v>
                </c:pt>
                <c:pt idx="763">
                  <c:v>41676</c:v>
                </c:pt>
                <c:pt idx="764">
                  <c:v>41677</c:v>
                </c:pt>
                <c:pt idx="765">
                  <c:v>41680</c:v>
                </c:pt>
                <c:pt idx="766">
                  <c:v>41681</c:v>
                </c:pt>
                <c:pt idx="767">
                  <c:v>41682</c:v>
                </c:pt>
                <c:pt idx="768">
                  <c:v>41683</c:v>
                </c:pt>
                <c:pt idx="769">
                  <c:v>41684</c:v>
                </c:pt>
                <c:pt idx="770">
                  <c:v>41687</c:v>
                </c:pt>
                <c:pt idx="771">
                  <c:v>41688</c:v>
                </c:pt>
                <c:pt idx="772">
                  <c:v>41689</c:v>
                </c:pt>
                <c:pt idx="773">
                  <c:v>41690</c:v>
                </c:pt>
                <c:pt idx="774">
                  <c:v>41691</c:v>
                </c:pt>
                <c:pt idx="775">
                  <c:v>41694</c:v>
                </c:pt>
                <c:pt idx="776">
                  <c:v>41695</c:v>
                </c:pt>
                <c:pt idx="777">
                  <c:v>41696</c:v>
                </c:pt>
                <c:pt idx="778">
                  <c:v>41697</c:v>
                </c:pt>
                <c:pt idx="779">
                  <c:v>41698</c:v>
                </c:pt>
                <c:pt idx="780">
                  <c:v>41701</c:v>
                </c:pt>
                <c:pt idx="781">
                  <c:v>41702</c:v>
                </c:pt>
                <c:pt idx="782">
                  <c:v>41703</c:v>
                </c:pt>
                <c:pt idx="783">
                  <c:v>41704</c:v>
                </c:pt>
                <c:pt idx="784">
                  <c:v>41705</c:v>
                </c:pt>
                <c:pt idx="785">
                  <c:v>41708</c:v>
                </c:pt>
                <c:pt idx="786">
                  <c:v>41709</c:v>
                </c:pt>
                <c:pt idx="787">
                  <c:v>41710</c:v>
                </c:pt>
                <c:pt idx="788">
                  <c:v>41711</c:v>
                </c:pt>
                <c:pt idx="789">
                  <c:v>41712</c:v>
                </c:pt>
                <c:pt idx="790">
                  <c:v>41715</c:v>
                </c:pt>
                <c:pt idx="791">
                  <c:v>41716</c:v>
                </c:pt>
                <c:pt idx="792">
                  <c:v>41717</c:v>
                </c:pt>
                <c:pt idx="793">
                  <c:v>41718</c:v>
                </c:pt>
                <c:pt idx="794">
                  <c:v>41719</c:v>
                </c:pt>
                <c:pt idx="795">
                  <c:v>41722</c:v>
                </c:pt>
                <c:pt idx="796">
                  <c:v>41723</c:v>
                </c:pt>
                <c:pt idx="797">
                  <c:v>41724</c:v>
                </c:pt>
                <c:pt idx="798">
                  <c:v>41725</c:v>
                </c:pt>
                <c:pt idx="799">
                  <c:v>41726</c:v>
                </c:pt>
                <c:pt idx="800">
                  <c:v>41729</c:v>
                </c:pt>
                <c:pt idx="801">
                  <c:v>41730</c:v>
                </c:pt>
                <c:pt idx="802">
                  <c:v>41731</c:v>
                </c:pt>
                <c:pt idx="803">
                  <c:v>41732</c:v>
                </c:pt>
                <c:pt idx="804">
                  <c:v>41733</c:v>
                </c:pt>
                <c:pt idx="805">
                  <c:v>41736</c:v>
                </c:pt>
                <c:pt idx="806">
                  <c:v>41737</c:v>
                </c:pt>
                <c:pt idx="807">
                  <c:v>41738</c:v>
                </c:pt>
                <c:pt idx="808">
                  <c:v>41739</c:v>
                </c:pt>
                <c:pt idx="809">
                  <c:v>41740</c:v>
                </c:pt>
                <c:pt idx="810">
                  <c:v>41743</c:v>
                </c:pt>
                <c:pt idx="811">
                  <c:v>41744</c:v>
                </c:pt>
                <c:pt idx="812">
                  <c:v>41745</c:v>
                </c:pt>
                <c:pt idx="813">
                  <c:v>41746</c:v>
                </c:pt>
                <c:pt idx="814">
                  <c:v>41747</c:v>
                </c:pt>
                <c:pt idx="815">
                  <c:v>41750</c:v>
                </c:pt>
                <c:pt idx="816">
                  <c:v>41751</c:v>
                </c:pt>
                <c:pt idx="817">
                  <c:v>41752</c:v>
                </c:pt>
                <c:pt idx="818">
                  <c:v>41753</c:v>
                </c:pt>
                <c:pt idx="819">
                  <c:v>41754</c:v>
                </c:pt>
                <c:pt idx="820">
                  <c:v>41757</c:v>
                </c:pt>
                <c:pt idx="821">
                  <c:v>41758</c:v>
                </c:pt>
                <c:pt idx="822">
                  <c:v>41759</c:v>
                </c:pt>
                <c:pt idx="823">
                  <c:v>41760</c:v>
                </c:pt>
                <c:pt idx="824">
                  <c:v>41761</c:v>
                </c:pt>
                <c:pt idx="825">
                  <c:v>41764</c:v>
                </c:pt>
                <c:pt idx="826">
                  <c:v>41765</c:v>
                </c:pt>
                <c:pt idx="827">
                  <c:v>41766</c:v>
                </c:pt>
                <c:pt idx="828">
                  <c:v>41767</c:v>
                </c:pt>
                <c:pt idx="829">
                  <c:v>41768</c:v>
                </c:pt>
                <c:pt idx="830">
                  <c:v>41771</c:v>
                </c:pt>
                <c:pt idx="831">
                  <c:v>41772</c:v>
                </c:pt>
                <c:pt idx="832">
                  <c:v>41773</c:v>
                </c:pt>
                <c:pt idx="833">
                  <c:v>41774</c:v>
                </c:pt>
                <c:pt idx="834">
                  <c:v>41775</c:v>
                </c:pt>
                <c:pt idx="835">
                  <c:v>41778</c:v>
                </c:pt>
                <c:pt idx="836">
                  <c:v>41779</c:v>
                </c:pt>
                <c:pt idx="837">
                  <c:v>41780</c:v>
                </c:pt>
                <c:pt idx="838">
                  <c:v>41781</c:v>
                </c:pt>
                <c:pt idx="839">
                  <c:v>41782</c:v>
                </c:pt>
                <c:pt idx="840">
                  <c:v>41785</c:v>
                </c:pt>
                <c:pt idx="841">
                  <c:v>41786</c:v>
                </c:pt>
                <c:pt idx="842">
                  <c:v>41787</c:v>
                </c:pt>
                <c:pt idx="843">
                  <c:v>41788</c:v>
                </c:pt>
                <c:pt idx="844">
                  <c:v>41789</c:v>
                </c:pt>
                <c:pt idx="845">
                  <c:v>41792</c:v>
                </c:pt>
                <c:pt idx="846">
                  <c:v>41793</c:v>
                </c:pt>
                <c:pt idx="847">
                  <c:v>41794</c:v>
                </c:pt>
                <c:pt idx="848">
                  <c:v>41795</c:v>
                </c:pt>
                <c:pt idx="849">
                  <c:v>41796</c:v>
                </c:pt>
                <c:pt idx="850">
                  <c:v>41799</c:v>
                </c:pt>
                <c:pt idx="851">
                  <c:v>41800</c:v>
                </c:pt>
                <c:pt idx="852">
                  <c:v>41801</c:v>
                </c:pt>
                <c:pt idx="853">
                  <c:v>41802</c:v>
                </c:pt>
                <c:pt idx="854">
                  <c:v>41803</c:v>
                </c:pt>
                <c:pt idx="855">
                  <c:v>41806</c:v>
                </c:pt>
                <c:pt idx="856">
                  <c:v>41807</c:v>
                </c:pt>
                <c:pt idx="857">
                  <c:v>41808</c:v>
                </c:pt>
                <c:pt idx="858">
                  <c:v>41809</c:v>
                </c:pt>
                <c:pt idx="859">
                  <c:v>41810</c:v>
                </c:pt>
                <c:pt idx="860">
                  <c:v>41813</c:v>
                </c:pt>
                <c:pt idx="861">
                  <c:v>41814</c:v>
                </c:pt>
                <c:pt idx="862">
                  <c:v>41815</c:v>
                </c:pt>
                <c:pt idx="863">
                  <c:v>41816</c:v>
                </c:pt>
                <c:pt idx="864">
                  <c:v>41817</c:v>
                </c:pt>
                <c:pt idx="865">
                  <c:v>41820</c:v>
                </c:pt>
                <c:pt idx="866">
                  <c:v>41821</c:v>
                </c:pt>
                <c:pt idx="867">
                  <c:v>41822</c:v>
                </c:pt>
                <c:pt idx="868">
                  <c:v>41823</c:v>
                </c:pt>
                <c:pt idx="869">
                  <c:v>41824</c:v>
                </c:pt>
                <c:pt idx="870">
                  <c:v>41827</c:v>
                </c:pt>
                <c:pt idx="871">
                  <c:v>41828</c:v>
                </c:pt>
                <c:pt idx="872">
                  <c:v>41829</c:v>
                </c:pt>
                <c:pt idx="873">
                  <c:v>41830</c:v>
                </c:pt>
                <c:pt idx="874">
                  <c:v>41831</c:v>
                </c:pt>
                <c:pt idx="875">
                  <c:v>41834</c:v>
                </c:pt>
                <c:pt idx="876">
                  <c:v>41835</c:v>
                </c:pt>
                <c:pt idx="877">
                  <c:v>41836</c:v>
                </c:pt>
                <c:pt idx="878">
                  <c:v>41837</c:v>
                </c:pt>
                <c:pt idx="879">
                  <c:v>41838</c:v>
                </c:pt>
                <c:pt idx="880">
                  <c:v>41841</c:v>
                </c:pt>
                <c:pt idx="881">
                  <c:v>41842</c:v>
                </c:pt>
                <c:pt idx="882">
                  <c:v>41843</c:v>
                </c:pt>
                <c:pt idx="883">
                  <c:v>41844</c:v>
                </c:pt>
                <c:pt idx="884">
                  <c:v>41845</c:v>
                </c:pt>
                <c:pt idx="885">
                  <c:v>41848</c:v>
                </c:pt>
                <c:pt idx="886">
                  <c:v>41849</c:v>
                </c:pt>
                <c:pt idx="887">
                  <c:v>41850</c:v>
                </c:pt>
                <c:pt idx="888">
                  <c:v>41851</c:v>
                </c:pt>
                <c:pt idx="889">
                  <c:v>41852</c:v>
                </c:pt>
                <c:pt idx="890">
                  <c:v>41855</c:v>
                </c:pt>
                <c:pt idx="891">
                  <c:v>41856</c:v>
                </c:pt>
                <c:pt idx="892">
                  <c:v>41857</c:v>
                </c:pt>
                <c:pt idx="893">
                  <c:v>41858</c:v>
                </c:pt>
                <c:pt idx="894">
                  <c:v>41859</c:v>
                </c:pt>
                <c:pt idx="895">
                  <c:v>41862</c:v>
                </c:pt>
                <c:pt idx="896">
                  <c:v>41863</c:v>
                </c:pt>
                <c:pt idx="897">
                  <c:v>41864</c:v>
                </c:pt>
                <c:pt idx="898">
                  <c:v>41865</c:v>
                </c:pt>
                <c:pt idx="899">
                  <c:v>41866</c:v>
                </c:pt>
                <c:pt idx="900">
                  <c:v>41869</c:v>
                </c:pt>
                <c:pt idx="901">
                  <c:v>41870</c:v>
                </c:pt>
                <c:pt idx="902">
                  <c:v>41871</c:v>
                </c:pt>
                <c:pt idx="903">
                  <c:v>41872</c:v>
                </c:pt>
                <c:pt idx="904">
                  <c:v>41873</c:v>
                </c:pt>
                <c:pt idx="905">
                  <c:v>41876</c:v>
                </c:pt>
                <c:pt idx="906">
                  <c:v>41877</c:v>
                </c:pt>
                <c:pt idx="907">
                  <c:v>41878</c:v>
                </c:pt>
                <c:pt idx="908">
                  <c:v>41879</c:v>
                </c:pt>
                <c:pt idx="909">
                  <c:v>41880</c:v>
                </c:pt>
                <c:pt idx="910">
                  <c:v>41883</c:v>
                </c:pt>
                <c:pt idx="911">
                  <c:v>41884</c:v>
                </c:pt>
                <c:pt idx="912">
                  <c:v>41885</c:v>
                </c:pt>
                <c:pt idx="913">
                  <c:v>41886</c:v>
                </c:pt>
                <c:pt idx="914">
                  <c:v>41887</c:v>
                </c:pt>
                <c:pt idx="915">
                  <c:v>41890</c:v>
                </c:pt>
                <c:pt idx="916">
                  <c:v>41891</c:v>
                </c:pt>
                <c:pt idx="917">
                  <c:v>41892</c:v>
                </c:pt>
                <c:pt idx="918">
                  <c:v>41893</c:v>
                </c:pt>
                <c:pt idx="919">
                  <c:v>41894</c:v>
                </c:pt>
                <c:pt idx="920">
                  <c:v>41897</c:v>
                </c:pt>
                <c:pt idx="921">
                  <c:v>41898</c:v>
                </c:pt>
                <c:pt idx="922">
                  <c:v>41899</c:v>
                </c:pt>
                <c:pt idx="923">
                  <c:v>41900</c:v>
                </c:pt>
                <c:pt idx="924">
                  <c:v>41901</c:v>
                </c:pt>
                <c:pt idx="925">
                  <c:v>41904</c:v>
                </c:pt>
                <c:pt idx="926">
                  <c:v>41905</c:v>
                </c:pt>
                <c:pt idx="927">
                  <c:v>41906</c:v>
                </c:pt>
                <c:pt idx="928">
                  <c:v>41907</c:v>
                </c:pt>
                <c:pt idx="929">
                  <c:v>41908</c:v>
                </c:pt>
                <c:pt idx="930">
                  <c:v>41911</c:v>
                </c:pt>
                <c:pt idx="931">
                  <c:v>41912</c:v>
                </c:pt>
                <c:pt idx="932">
                  <c:v>41913</c:v>
                </c:pt>
                <c:pt idx="933">
                  <c:v>41914</c:v>
                </c:pt>
                <c:pt idx="934">
                  <c:v>41915</c:v>
                </c:pt>
                <c:pt idx="935">
                  <c:v>41918</c:v>
                </c:pt>
                <c:pt idx="936">
                  <c:v>41919</c:v>
                </c:pt>
                <c:pt idx="937">
                  <c:v>41920</c:v>
                </c:pt>
                <c:pt idx="938">
                  <c:v>41921</c:v>
                </c:pt>
                <c:pt idx="939">
                  <c:v>41922</c:v>
                </c:pt>
                <c:pt idx="940">
                  <c:v>41925</c:v>
                </c:pt>
                <c:pt idx="941">
                  <c:v>41926</c:v>
                </c:pt>
                <c:pt idx="942">
                  <c:v>41927</c:v>
                </c:pt>
                <c:pt idx="943">
                  <c:v>41928</c:v>
                </c:pt>
                <c:pt idx="944">
                  <c:v>41929</c:v>
                </c:pt>
                <c:pt idx="945">
                  <c:v>41932</c:v>
                </c:pt>
                <c:pt idx="946">
                  <c:v>41933</c:v>
                </c:pt>
                <c:pt idx="947">
                  <c:v>41934</c:v>
                </c:pt>
                <c:pt idx="948">
                  <c:v>41935</c:v>
                </c:pt>
                <c:pt idx="949">
                  <c:v>41936</c:v>
                </c:pt>
                <c:pt idx="950">
                  <c:v>41939</c:v>
                </c:pt>
                <c:pt idx="951">
                  <c:v>41940</c:v>
                </c:pt>
                <c:pt idx="952">
                  <c:v>41941</c:v>
                </c:pt>
                <c:pt idx="953">
                  <c:v>41942</c:v>
                </c:pt>
                <c:pt idx="954">
                  <c:v>41943</c:v>
                </c:pt>
                <c:pt idx="955">
                  <c:v>41946</c:v>
                </c:pt>
                <c:pt idx="956">
                  <c:v>41947</c:v>
                </c:pt>
                <c:pt idx="957">
                  <c:v>41948</c:v>
                </c:pt>
                <c:pt idx="958">
                  <c:v>41949</c:v>
                </c:pt>
                <c:pt idx="959">
                  <c:v>41950</c:v>
                </c:pt>
                <c:pt idx="960">
                  <c:v>41953</c:v>
                </c:pt>
                <c:pt idx="961">
                  <c:v>41954</c:v>
                </c:pt>
                <c:pt idx="962">
                  <c:v>41955</c:v>
                </c:pt>
                <c:pt idx="963">
                  <c:v>41956</c:v>
                </c:pt>
                <c:pt idx="964">
                  <c:v>41957</c:v>
                </c:pt>
                <c:pt idx="965">
                  <c:v>41960</c:v>
                </c:pt>
                <c:pt idx="966">
                  <c:v>41961</c:v>
                </c:pt>
                <c:pt idx="967">
                  <c:v>41962</c:v>
                </c:pt>
                <c:pt idx="968">
                  <c:v>41963</c:v>
                </c:pt>
                <c:pt idx="969">
                  <c:v>41964</c:v>
                </c:pt>
                <c:pt idx="970">
                  <c:v>41967</c:v>
                </c:pt>
                <c:pt idx="971">
                  <c:v>41968</c:v>
                </c:pt>
                <c:pt idx="972">
                  <c:v>41969</c:v>
                </c:pt>
                <c:pt idx="973">
                  <c:v>41970</c:v>
                </c:pt>
                <c:pt idx="974">
                  <c:v>41971</c:v>
                </c:pt>
                <c:pt idx="975">
                  <c:v>41974</c:v>
                </c:pt>
                <c:pt idx="976">
                  <c:v>41975</c:v>
                </c:pt>
                <c:pt idx="977">
                  <c:v>41976</c:v>
                </c:pt>
                <c:pt idx="978">
                  <c:v>41977</c:v>
                </c:pt>
                <c:pt idx="979">
                  <c:v>41978</c:v>
                </c:pt>
                <c:pt idx="980">
                  <c:v>41981</c:v>
                </c:pt>
                <c:pt idx="981">
                  <c:v>41982</c:v>
                </c:pt>
                <c:pt idx="982">
                  <c:v>41983</c:v>
                </c:pt>
                <c:pt idx="983">
                  <c:v>41984</c:v>
                </c:pt>
                <c:pt idx="984">
                  <c:v>41985</c:v>
                </c:pt>
                <c:pt idx="985">
                  <c:v>41988</c:v>
                </c:pt>
                <c:pt idx="986">
                  <c:v>41989</c:v>
                </c:pt>
                <c:pt idx="987">
                  <c:v>41990</c:v>
                </c:pt>
                <c:pt idx="988">
                  <c:v>41991</c:v>
                </c:pt>
                <c:pt idx="989">
                  <c:v>41992</c:v>
                </c:pt>
                <c:pt idx="990">
                  <c:v>41995</c:v>
                </c:pt>
                <c:pt idx="991">
                  <c:v>41996</c:v>
                </c:pt>
                <c:pt idx="992">
                  <c:v>41997</c:v>
                </c:pt>
                <c:pt idx="993">
                  <c:v>41998</c:v>
                </c:pt>
                <c:pt idx="994">
                  <c:v>41999</c:v>
                </c:pt>
                <c:pt idx="995">
                  <c:v>42002</c:v>
                </c:pt>
                <c:pt idx="996">
                  <c:v>42003</c:v>
                </c:pt>
                <c:pt idx="997">
                  <c:v>42004</c:v>
                </c:pt>
                <c:pt idx="998">
                  <c:v>42005</c:v>
                </c:pt>
                <c:pt idx="999">
                  <c:v>42006</c:v>
                </c:pt>
                <c:pt idx="1000">
                  <c:v>42009</c:v>
                </c:pt>
                <c:pt idx="1001">
                  <c:v>42010</c:v>
                </c:pt>
                <c:pt idx="1002">
                  <c:v>42011</c:v>
                </c:pt>
                <c:pt idx="1003">
                  <c:v>42012</c:v>
                </c:pt>
                <c:pt idx="1004">
                  <c:v>42013</c:v>
                </c:pt>
                <c:pt idx="1005">
                  <c:v>42016</c:v>
                </c:pt>
                <c:pt idx="1006">
                  <c:v>42017</c:v>
                </c:pt>
                <c:pt idx="1007">
                  <c:v>42018</c:v>
                </c:pt>
                <c:pt idx="1008">
                  <c:v>42019</c:v>
                </c:pt>
                <c:pt idx="1009">
                  <c:v>42020</c:v>
                </c:pt>
                <c:pt idx="1010">
                  <c:v>42023</c:v>
                </c:pt>
                <c:pt idx="1011">
                  <c:v>42024</c:v>
                </c:pt>
                <c:pt idx="1012">
                  <c:v>42025</c:v>
                </c:pt>
                <c:pt idx="1013">
                  <c:v>42026</c:v>
                </c:pt>
                <c:pt idx="1014">
                  <c:v>42027</c:v>
                </c:pt>
                <c:pt idx="1015">
                  <c:v>42030</c:v>
                </c:pt>
                <c:pt idx="1016">
                  <c:v>42031</c:v>
                </c:pt>
                <c:pt idx="1017">
                  <c:v>42032</c:v>
                </c:pt>
                <c:pt idx="1018">
                  <c:v>42033</c:v>
                </c:pt>
                <c:pt idx="1019">
                  <c:v>42034</c:v>
                </c:pt>
                <c:pt idx="1020">
                  <c:v>42037</c:v>
                </c:pt>
                <c:pt idx="1021">
                  <c:v>42038</c:v>
                </c:pt>
                <c:pt idx="1022">
                  <c:v>42039</c:v>
                </c:pt>
                <c:pt idx="1023">
                  <c:v>42040</c:v>
                </c:pt>
                <c:pt idx="1024">
                  <c:v>42041</c:v>
                </c:pt>
                <c:pt idx="1025">
                  <c:v>42044</c:v>
                </c:pt>
                <c:pt idx="1026">
                  <c:v>42045</c:v>
                </c:pt>
                <c:pt idx="1027">
                  <c:v>42046</c:v>
                </c:pt>
                <c:pt idx="1028">
                  <c:v>42047</c:v>
                </c:pt>
                <c:pt idx="1029">
                  <c:v>42048</c:v>
                </c:pt>
                <c:pt idx="1030">
                  <c:v>42051</c:v>
                </c:pt>
                <c:pt idx="1031">
                  <c:v>42052</c:v>
                </c:pt>
                <c:pt idx="1032">
                  <c:v>42053</c:v>
                </c:pt>
                <c:pt idx="1033">
                  <c:v>42054</c:v>
                </c:pt>
                <c:pt idx="1034">
                  <c:v>42055</c:v>
                </c:pt>
                <c:pt idx="1035">
                  <c:v>42058</c:v>
                </c:pt>
                <c:pt idx="1036">
                  <c:v>42059</c:v>
                </c:pt>
                <c:pt idx="1037">
                  <c:v>42060</c:v>
                </c:pt>
                <c:pt idx="1038">
                  <c:v>42061</c:v>
                </c:pt>
                <c:pt idx="1039">
                  <c:v>42062</c:v>
                </c:pt>
                <c:pt idx="1040">
                  <c:v>42065</c:v>
                </c:pt>
                <c:pt idx="1041">
                  <c:v>42066</c:v>
                </c:pt>
                <c:pt idx="1042">
                  <c:v>42067</c:v>
                </c:pt>
                <c:pt idx="1043">
                  <c:v>42068</c:v>
                </c:pt>
                <c:pt idx="1044">
                  <c:v>42069</c:v>
                </c:pt>
                <c:pt idx="1045">
                  <c:v>42072</c:v>
                </c:pt>
                <c:pt idx="1046">
                  <c:v>42073</c:v>
                </c:pt>
                <c:pt idx="1047">
                  <c:v>42074</c:v>
                </c:pt>
                <c:pt idx="1048">
                  <c:v>42075</c:v>
                </c:pt>
                <c:pt idx="1049">
                  <c:v>42076</c:v>
                </c:pt>
                <c:pt idx="1050">
                  <c:v>42079</c:v>
                </c:pt>
                <c:pt idx="1051">
                  <c:v>42080</c:v>
                </c:pt>
                <c:pt idx="1052">
                  <c:v>42081</c:v>
                </c:pt>
                <c:pt idx="1053">
                  <c:v>42082</c:v>
                </c:pt>
                <c:pt idx="1054">
                  <c:v>42083</c:v>
                </c:pt>
                <c:pt idx="1055">
                  <c:v>42086</c:v>
                </c:pt>
                <c:pt idx="1056">
                  <c:v>42087</c:v>
                </c:pt>
                <c:pt idx="1057">
                  <c:v>42088</c:v>
                </c:pt>
                <c:pt idx="1058">
                  <c:v>42089</c:v>
                </c:pt>
                <c:pt idx="1059">
                  <c:v>42090</c:v>
                </c:pt>
                <c:pt idx="1060">
                  <c:v>42093</c:v>
                </c:pt>
                <c:pt idx="1061">
                  <c:v>42094</c:v>
                </c:pt>
                <c:pt idx="1062">
                  <c:v>42095</c:v>
                </c:pt>
                <c:pt idx="1063">
                  <c:v>42096</c:v>
                </c:pt>
                <c:pt idx="1064">
                  <c:v>42097</c:v>
                </c:pt>
                <c:pt idx="1065">
                  <c:v>42100</c:v>
                </c:pt>
                <c:pt idx="1066">
                  <c:v>42101</c:v>
                </c:pt>
                <c:pt idx="1067">
                  <c:v>42102</c:v>
                </c:pt>
                <c:pt idx="1068">
                  <c:v>42103</c:v>
                </c:pt>
                <c:pt idx="1069">
                  <c:v>42104</c:v>
                </c:pt>
                <c:pt idx="1070">
                  <c:v>42107</c:v>
                </c:pt>
                <c:pt idx="1071">
                  <c:v>42108</c:v>
                </c:pt>
                <c:pt idx="1072">
                  <c:v>42109</c:v>
                </c:pt>
                <c:pt idx="1073">
                  <c:v>42110</c:v>
                </c:pt>
                <c:pt idx="1074">
                  <c:v>42111</c:v>
                </c:pt>
                <c:pt idx="1075">
                  <c:v>42114</c:v>
                </c:pt>
                <c:pt idx="1076">
                  <c:v>42115</c:v>
                </c:pt>
                <c:pt idx="1077">
                  <c:v>42116</c:v>
                </c:pt>
                <c:pt idx="1078">
                  <c:v>42117</c:v>
                </c:pt>
                <c:pt idx="1079">
                  <c:v>42118</c:v>
                </c:pt>
                <c:pt idx="1080">
                  <c:v>42121</c:v>
                </c:pt>
                <c:pt idx="1081">
                  <c:v>42122</c:v>
                </c:pt>
                <c:pt idx="1082">
                  <c:v>42123</c:v>
                </c:pt>
                <c:pt idx="1083">
                  <c:v>42124</c:v>
                </c:pt>
                <c:pt idx="1084">
                  <c:v>42125</c:v>
                </c:pt>
                <c:pt idx="1085">
                  <c:v>42128</c:v>
                </c:pt>
                <c:pt idx="1086">
                  <c:v>42129</c:v>
                </c:pt>
                <c:pt idx="1087">
                  <c:v>42130</c:v>
                </c:pt>
                <c:pt idx="1088">
                  <c:v>42131</c:v>
                </c:pt>
                <c:pt idx="1089">
                  <c:v>42132</c:v>
                </c:pt>
                <c:pt idx="1090">
                  <c:v>42135</c:v>
                </c:pt>
                <c:pt idx="1091">
                  <c:v>42136</c:v>
                </c:pt>
                <c:pt idx="1092">
                  <c:v>42137</c:v>
                </c:pt>
                <c:pt idx="1093">
                  <c:v>42138</c:v>
                </c:pt>
                <c:pt idx="1094">
                  <c:v>42139</c:v>
                </c:pt>
                <c:pt idx="1095">
                  <c:v>42142</c:v>
                </c:pt>
                <c:pt idx="1096">
                  <c:v>42143</c:v>
                </c:pt>
                <c:pt idx="1097">
                  <c:v>42144</c:v>
                </c:pt>
                <c:pt idx="1098">
                  <c:v>42145</c:v>
                </c:pt>
                <c:pt idx="1099">
                  <c:v>42146</c:v>
                </c:pt>
                <c:pt idx="1100">
                  <c:v>42149</c:v>
                </c:pt>
                <c:pt idx="1101">
                  <c:v>42150</c:v>
                </c:pt>
                <c:pt idx="1102">
                  <c:v>42151</c:v>
                </c:pt>
                <c:pt idx="1103">
                  <c:v>42152</c:v>
                </c:pt>
                <c:pt idx="1104">
                  <c:v>42153</c:v>
                </c:pt>
                <c:pt idx="1105">
                  <c:v>42156</c:v>
                </c:pt>
                <c:pt idx="1106">
                  <c:v>42157</c:v>
                </c:pt>
                <c:pt idx="1107">
                  <c:v>42158</c:v>
                </c:pt>
                <c:pt idx="1108">
                  <c:v>42159</c:v>
                </c:pt>
                <c:pt idx="1109">
                  <c:v>42160</c:v>
                </c:pt>
                <c:pt idx="1110">
                  <c:v>42163</c:v>
                </c:pt>
                <c:pt idx="1111">
                  <c:v>42164</c:v>
                </c:pt>
                <c:pt idx="1112">
                  <c:v>42165</c:v>
                </c:pt>
                <c:pt idx="1113">
                  <c:v>42166</c:v>
                </c:pt>
                <c:pt idx="1114">
                  <c:v>42167</c:v>
                </c:pt>
                <c:pt idx="1115">
                  <c:v>42170</c:v>
                </c:pt>
                <c:pt idx="1116">
                  <c:v>42171</c:v>
                </c:pt>
                <c:pt idx="1117">
                  <c:v>42172</c:v>
                </c:pt>
                <c:pt idx="1118">
                  <c:v>42173</c:v>
                </c:pt>
                <c:pt idx="1119">
                  <c:v>42174</c:v>
                </c:pt>
                <c:pt idx="1120">
                  <c:v>42177</c:v>
                </c:pt>
                <c:pt idx="1121">
                  <c:v>42178</c:v>
                </c:pt>
                <c:pt idx="1122">
                  <c:v>42179</c:v>
                </c:pt>
                <c:pt idx="1123">
                  <c:v>42180</c:v>
                </c:pt>
                <c:pt idx="1124">
                  <c:v>42181</c:v>
                </c:pt>
                <c:pt idx="1125">
                  <c:v>42184</c:v>
                </c:pt>
                <c:pt idx="1126">
                  <c:v>42185</c:v>
                </c:pt>
                <c:pt idx="1127">
                  <c:v>42186</c:v>
                </c:pt>
                <c:pt idx="1128">
                  <c:v>42187</c:v>
                </c:pt>
                <c:pt idx="1129">
                  <c:v>42188</c:v>
                </c:pt>
                <c:pt idx="1130">
                  <c:v>42191</c:v>
                </c:pt>
                <c:pt idx="1131">
                  <c:v>42192</c:v>
                </c:pt>
                <c:pt idx="1132">
                  <c:v>42193</c:v>
                </c:pt>
                <c:pt idx="1133">
                  <c:v>42194</c:v>
                </c:pt>
                <c:pt idx="1134">
                  <c:v>42195</c:v>
                </c:pt>
                <c:pt idx="1135">
                  <c:v>42198</c:v>
                </c:pt>
                <c:pt idx="1136">
                  <c:v>42199</c:v>
                </c:pt>
                <c:pt idx="1137">
                  <c:v>42200</c:v>
                </c:pt>
                <c:pt idx="1138">
                  <c:v>42201</c:v>
                </c:pt>
                <c:pt idx="1139">
                  <c:v>42202</c:v>
                </c:pt>
                <c:pt idx="1140">
                  <c:v>42205</c:v>
                </c:pt>
                <c:pt idx="1141">
                  <c:v>42206</c:v>
                </c:pt>
                <c:pt idx="1142">
                  <c:v>42207</c:v>
                </c:pt>
                <c:pt idx="1143">
                  <c:v>42208</c:v>
                </c:pt>
                <c:pt idx="1144">
                  <c:v>42209</c:v>
                </c:pt>
                <c:pt idx="1145">
                  <c:v>42212</c:v>
                </c:pt>
                <c:pt idx="1146">
                  <c:v>42213</c:v>
                </c:pt>
                <c:pt idx="1147">
                  <c:v>42214</c:v>
                </c:pt>
                <c:pt idx="1148">
                  <c:v>42215</c:v>
                </c:pt>
                <c:pt idx="1149">
                  <c:v>42216</c:v>
                </c:pt>
                <c:pt idx="1150">
                  <c:v>42219</c:v>
                </c:pt>
                <c:pt idx="1151">
                  <c:v>42220</c:v>
                </c:pt>
                <c:pt idx="1152">
                  <c:v>42221</c:v>
                </c:pt>
                <c:pt idx="1153">
                  <c:v>42222</c:v>
                </c:pt>
                <c:pt idx="1154">
                  <c:v>42223</c:v>
                </c:pt>
                <c:pt idx="1155">
                  <c:v>42226</c:v>
                </c:pt>
                <c:pt idx="1156">
                  <c:v>42227</c:v>
                </c:pt>
                <c:pt idx="1157">
                  <c:v>42228</c:v>
                </c:pt>
                <c:pt idx="1158">
                  <c:v>42229</c:v>
                </c:pt>
                <c:pt idx="1159">
                  <c:v>42230</c:v>
                </c:pt>
                <c:pt idx="1160">
                  <c:v>42233</c:v>
                </c:pt>
                <c:pt idx="1161">
                  <c:v>42234</c:v>
                </c:pt>
                <c:pt idx="1162">
                  <c:v>42235</c:v>
                </c:pt>
                <c:pt idx="1163">
                  <c:v>42236</c:v>
                </c:pt>
                <c:pt idx="1164">
                  <c:v>42237</c:v>
                </c:pt>
                <c:pt idx="1165">
                  <c:v>42240</c:v>
                </c:pt>
                <c:pt idx="1166">
                  <c:v>42241</c:v>
                </c:pt>
                <c:pt idx="1167">
                  <c:v>42242</c:v>
                </c:pt>
                <c:pt idx="1168">
                  <c:v>42243</c:v>
                </c:pt>
                <c:pt idx="1169">
                  <c:v>42244</c:v>
                </c:pt>
                <c:pt idx="1170">
                  <c:v>42247</c:v>
                </c:pt>
                <c:pt idx="1171">
                  <c:v>42248</c:v>
                </c:pt>
                <c:pt idx="1172">
                  <c:v>42249</c:v>
                </c:pt>
                <c:pt idx="1173">
                  <c:v>42250</c:v>
                </c:pt>
                <c:pt idx="1174">
                  <c:v>42251</c:v>
                </c:pt>
                <c:pt idx="1175">
                  <c:v>42254</c:v>
                </c:pt>
                <c:pt idx="1176">
                  <c:v>42255</c:v>
                </c:pt>
                <c:pt idx="1177">
                  <c:v>42256</c:v>
                </c:pt>
                <c:pt idx="1178">
                  <c:v>42257</c:v>
                </c:pt>
                <c:pt idx="1179">
                  <c:v>42258</c:v>
                </c:pt>
                <c:pt idx="1180">
                  <c:v>42261</c:v>
                </c:pt>
                <c:pt idx="1181">
                  <c:v>42262</c:v>
                </c:pt>
                <c:pt idx="1182">
                  <c:v>42263</c:v>
                </c:pt>
                <c:pt idx="1183">
                  <c:v>42264</c:v>
                </c:pt>
                <c:pt idx="1184">
                  <c:v>42265</c:v>
                </c:pt>
                <c:pt idx="1185">
                  <c:v>42268</c:v>
                </c:pt>
                <c:pt idx="1186">
                  <c:v>42269</c:v>
                </c:pt>
                <c:pt idx="1187">
                  <c:v>42270</c:v>
                </c:pt>
                <c:pt idx="1188">
                  <c:v>42271</c:v>
                </c:pt>
                <c:pt idx="1189">
                  <c:v>42272</c:v>
                </c:pt>
                <c:pt idx="1190">
                  <c:v>42275</c:v>
                </c:pt>
                <c:pt idx="1191">
                  <c:v>42276</c:v>
                </c:pt>
                <c:pt idx="1192">
                  <c:v>42277</c:v>
                </c:pt>
                <c:pt idx="1193">
                  <c:v>42278</c:v>
                </c:pt>
                <c:pt idx="1194">
                  <c:v>42279</c:v>
                </c:pt>
                <c:pt idx="1195">
                  <c:v>42282</c:v>
                </c:pt>
                <c:pt idx="1196">
                  <c:v>42283</c:v>
                </c:pt>
                <c:pt idx="1197">
                  <c:v>42284</c:v>
                </c:pt>
                <c:pt idx="1198">
                  <c:v>42285</c:v>
                </c:pt>
                <c:pt idx="1199">
                  <c:v>42286</c:v>
                </c:pt>
                <c:pt idx="1200">
                  <c:v>42289</c:v>
                </c:pt>
                <c:pt idx="1201">
                  <c:v>42290</c:v>
                </c:pt>
                <c:pt idx="1202">
                  <c:v>42291</c:v>
                </c:pt>
                <c:pt idx="1203">
                  <c:v>42292</c:v>
                </c:pt>
                <c:pt idx="1204">
                  <c:v>42293</c:v>
                </c:pt>
                <c:pt idx="1205">
                  <c:v>42296</c:v>
                </c:pt>
                <c:pt idx="1206">
                  <c:v>42297</c:v>
                </c:pt>
                <c:pt idx="1207">
                  <c:v>42298</c:v>
                </c:pt>
                <c:pt idx="1208">
                  <c:v>42299</c:v>
                </c:pt>
                <c:pt idx="1209">
                  <c:v>42300</c:v>
                </c:pt>
                <c:pt idx="1210">
                  <c:v>42303</c:v>
                </c:pt>
                <c:pt idx="1211">
                  <c:v>42304</c:v>
                </c:pt>
                <c:pt idx="1212">
                  <c:v>42305</c:v>
                </c:pt>
                <c:pt idx="1213">
                  <c:v>42306</c:v>
                </c:pt>
                <c:pt idx="1214">
                  <c:v>42307</c:v>
                </c:pt>
                <c:pt idx="1215">
                  <c:v>42310</c:v>
                </c:pt>
                <c:pt idx="1216">
                  <c:v>42311</c:v>
                </c:pt>
                <c:pt idx="1217">
                  <c:v>42312</c:v>
                </c:pt>
                <c:pt idx="1218">
                  <c:v>42313</c:v>
                </c:pt>
                <c:pt idx="1219">
                  <c:v>42314</c:v>
                </c:pt>
                <c:pt idx="1220">
                  <c:v>42317</c:v>
                </c:pt>
                <c:pt idx="1221">
                  <c:v>42318</c:v>
                </c:pt>
                <c:pt idx="1222">
                  <c:v>42319</c:v>
                </c:pt>
                <c:pt idx="1223">
                  <c:v>42320</c:v>
                </c:pt>
                <c:pt idx="1224">
                  <c:v>42321</c:v>
                </c:pt>
                <c:pt idx="1225">
                  <c:v>42324</c:v>
                </c:pt>
                <c:pt idx="1226">
                  <c:v>42325</c:v>
                </c:pt>
                <c:pt idx="1227">
                  <c:v>42326</c:v>
                </c:pt>
                <c:pt idx="1228">
                  <c:v>42327</c:v>
                </c:pt>
                <c:pt idx="1229">
                  <c:v>42328</c:v>
                </c:pt>
                <c:pt idx="1230">
                  <c:v>42331</c:v>
                </c:pt>
                <c:pt idx="1231">
                  <c:v>42332</c:v>
                </c:pt>
                <c:pt idx="1232">
                  <c:v>42333</c:v>
                </c:pt>
                <c:pt idx="1233">
                  <c:v>42334</c:v>
                </c:pt>
                <c:pt idx="1234">
                  <c:v>42335</c:v>
                </c:pt>
                <c:pt idx="1235">
                  <c:v>42338</c:v>
                </c:pt>
                <c:pt idx="1236">
                  <c:v>42339</c:v>
                </c:pt>
                <c:pt idx="1237">
                  <c:v>42340</c:v>
                </c:pt>
                <c:pt idx="1238">
                  <c:v>42341</c:v>
                </c:pt>
                <c:pt idx="1239">
                  <c:v>42342</c:v>
                </c:pt>
                <c:pt idx="1240">
                  <c:v>42345</c:v>
                </c:pt>
                <c:pt idx="1241">
                  <c:v>42346</c:v>
                </c:pt>
                <c:pt idx="1242">
                  <c:v>42347</c:v>
                </c:pt>
                <c:pt idx="1243">
                  <c:v>42348</c:v>
                </c:pt>
                <c:pt idx="1244">
                  <c:v>42349</c:v>
                </c:pt>
                <c:pt idx="1245">
                  <c:v>42352</c:v>
                </c:pt>
                <c:pt idx="1246">
                  <c:v>42353</c:v>
                </c:pt>
                <c:pt idx="1247">
                  <c:v>42354</c:v>
                </c:pt>
                <c:pt idx="1248">
                  <c:v>42355</c:v>
                </c:pt>
                <c:pt idx="1249">
                  <c:v>42356</c:v>
                </c:pt>
                <c:pt idx="1250">
                  <c:v>42359</c:v>
                </c:pt>
                <c:pt idx="1251">
                  <c:v>42360</c:v>
                </c:pt>
                <c:pt idx="1252">
                  <c:v>42361</c:v>
                </c:pt>
                <c:pt idx="1253">
                  <c:v>42362</c:v>
                </c:pt>
                <c:pt idx="1254">
                  <c:v>42363</c:v>
                </c:pt>
                <c:pt idx="1255">
                  <c:v>42366</c:v>
                </c:pt>
                <c:pt idx="1256">
                  <c:v>42367</c:v>
                </c:pt>
                <c:pt idx="1257">
                  <c:v>42368</c:v>
                </c:pt>
                <c:pt idx="1258">
                  <c:v>42369</c:v>
                </c:pt>
                <c:pt idx="1259">
                  <c:v>42370</c:v>
                </c:pt>
                <c:pt idx="1260">
                  <c:v>42373</c:v>
                </c:pt>
                <c:pt idx="1261">
                  <c:v>42374</c:v>
                </c:pt>
                <c:pt idx="1262">
                  <c:v>42375</c:v>
                </c:pt>
                <c:pt idx="1263">
                  <c:v>42376</c:v>
                </c:pt>
                <c:pt idx="1264">
                  <c:v>42377</c:v>
                </c:pt>
                <c:pt idx="1265">
                  <c:v>42380</c:v>
                </c:pt>
                <c:pt idx="1266">
                  <c:v>42381</c:v>
                </c:pt>
                <c:pt idx="1267">
                  <c:v>42382</c:v>
                </c:pt>
                <c:pt idx="1268">
                  <c:v>42383</c:v>
                </c:pt>
                <c:pt idx="1269">
                  <c:v>42384</c:v>
                </c:pt>
                <c:pt idx="1270">
                  <c:v>42387</c:v>
                </c:pt>
                <c:pt idx="1271">
                  <c:v>42388</c:v>
                </c:pt>
                <c:pt idx="1272">
                  <c:v>42389</c:v>
                </c:pt>
                <c:pt idx="1273">
                  <c:v>42390</c:v>
                </c:pt>
                <c:pt idx="1274">
                  <c:v>42391</c:v>
                </c:pt>
                <c:pt idx="1275">
                  <c:v>42394</c:v>
                </c:pt>
                <c:pt idx="1276">
                  <c:v>42395</c:v>
                </c:pt>
                <c:pt idx="1277">
                  <c:v>42396</c:v>
                </c:pt>
                <c:pt idx="1278">
                  <c:v>42397</c:v>
                </c:pt>
                <c:pt idx="1279">
                  <c:v>42398</c:v>
                </c:pt>
                <c:pt idx="1280">
                  <c:v>42401</c:v>
                </c:pt>
                <c:pt idx="1281">
                  <c:v>42402</c:v>
                </c:pt>
                <c:pt idx="1282">
                  <c:v>42403</c:v>
                </c:pt>
                <c:pt idx="1283">
                  <c:v>42404</c:v>
                </c:pt>
                <c:pt idx="1284">
                  <c:v>42405</c:v>
                </c:pt>
                <c:pt idx="1285">
                  <c:v>42408</c:v>
                </c:pt>
                <c:pt idx="1286">
                  <c:v>42409</c:v>
                </c:pt>
                <c:pt idx="1287">
                  <c:v>42410</c:v>
                </c:pt>
                <c:pt idx="1288">
                  <c:v>42411</c:v>
                </c:pt>
                <c:pt idx="1289">
                  <c:v>42412</c:v>
                </c:pt>
                <c:pt idx="1290">
                  <c:v>42415</c:v>
                </c:pt>
                <c:pt idx="1291">
                  <c:v>42416</c:v>
                </c:pt>
                <c:pt idx="1292">
                  <c:v>42417</c:v>
                </c:pt>
                <c:pt idx="1293">
                  <c:v>42418</c:v>
                </c:pt>
                <c:pt idx="1294">
                  <c:v>42419</c:v>
                </c:pt>
                <c:pt idx="1295">
                  <c:v>42422</c:v>
                </c:pt>
                <c:pt idx="1296">
                  <c:v>42423</c:v>
                </c:pt>
                <c:pt idx="1297">
                  <c:v>42424</c:v>
                </c:pt>
                <c:pt idx="1298">
                  <c:v>42425</c:v>
                </c:pt>
                <c:pt idx="1299">
                  <c:v>42426</c:v>
                </c:pt>
                <c:pt idx="1300">
                  <c:v>42429</c:v>
                </c:pt>
                <c:pt idx="1301">
                  <c:v>42430</c:v>
                </c:pt>
                <c:pt idx="1302">
                  <c:v>42431</c:v>
                </c:pt>
                <c:pt idx="1303">
                  <c:v>42432</c:v>
                </c:pt>
                <c:pt idx="1304">
                  <c:v>42433</c:v>
                </c:pt>
              </c:numCache>
            </c:numRef>
          </c:cat>
          <c:val>
            <c:numRef>
              <c:f>'C:\Users\Valay\Downloads\[Charts (16).xls]1 - Chart Data'!$D$2:$D$1306</c:f>
              <c:numCache>
                <c:formatCode>General</c:formatCode>
                <c:ptCount val="1305"/>
                <c:pt idx="0">
                  <c:v>100</c:v>
                </c:pt>
                <c:pt idx="1">
                  <c:v>100.049939656248</c:v>
                </c:pt>
                <c:pt idx="2">
                  <c:v>99.725331890632106</c:v>
                </c:pt>
                <c:pt idx="3">
                  <c:v>99.667068958342</c:v>
                </c:pt>
                <c:pt idx="4">
                  <c:v>99.508926713554402</c:v>
                </c:pt>
                <c:pt idx="5">
                  <c:v>99.225935328145098</c:v>
                </c:pt>
                <c:pt idx="6">
                  <c:v>99.916767239585496</c:v>
                </c:pt>
                <c:pt idx="7">
                  <c:v>100.624245703108</c:v>
                </c:pt>
                <c:pt idx="8">
                  <c:v>100.707478463523</c:v>
                </c:pt>
                <c:pt idx="9">
                  <c:v>100.357900869782</c:v>
                </c:pt>
                <c:pt idx="10">
                  <c:v>99.558866369803098</c:v>
                </c:pt>
                <c:pt idx="11">
                  <c:v>99.717008614590696</c:v>
                </c:pt>
                <c:pt idx="12">
                  <c:v>99.833534479171007</c:v>
                </c:pt>
                <c:pt idx="13">
                  <c:v>99.442340505222802</c:v>
                </c:pt>
                <c:pt idx="14">
                  <c:v>99.492280161471498</c:v>
                </c:pt>
                <c:pt idx="15">
                  <c:v>99.5338965416788</c:v>
                </c:pt>
                <c:pt idx="16">
                  <c:v>99.617129302093304</c:v>
                </c:pt>
                <c:pt idx="17">
                  <c:v>99.167672395855007</c:v>
                </c:pt>
                <c:pt idx="18">
                  <c:v>99.192642223979306</c:v>
                </c:pt>
                <c:pt idx="19">
                  <c:v>98.568396520870607</c:v>
                </c:pt>
                <c:pt idx="20">
                  <c:v>98.684922385450903</c:v>
                </c:pt>
                <c:pt idx="21">
                  <c:v>98.576719796912002</c:v>
                </c:pt>
                <c:pt idx="22">
                  <c:v>98.110616338590802</c:v>
                </c:pt>
                <c:pt idx="23">
                  <c:v>98.351991343792903</c:v>
                </c:pt>
                <c:pt idx="24">
                  <c:v>97.769362020891407</c:v>
                </c:pt>
                <c:pt idx="25">
                  <c:v>97.669482708394</c:v>
                </c:pt>
                <c:pt idx="26">
                  <c:v>98.476840484414595</c:v>
                </c:pt>
                <c:pt idx="27">
                  <c:v>98.1355861667152</c:v>
                </c:pt>
                <c:pt idx="28">
                  <c:v>98.035706854217807</c:v>
                </c:pt>
                <c:pt idx="29">
                  <c:v>97.361521494860298</c:v>
                </c:pt>
                <c:pt idx="30">
                  <c:v>98.102293062549407</c:v>
                </c:pt>
                <c:pt idx="31">
                  <c:v>97.353198218818903</c:v>
                </c:pt>
                <c:pt idx="32">
                  <c:v>96.753922343834503</c:v>
                </c:pt>
                <c:pt idx="33">
                  <c:v>96.637396479254207</c:v>
                </c:pt>
                <c:pt idx="34">
                  <c:v>96.579133546964002</c:v>
                </c:pt>
                <c:pt idx="35">
                  <c:v>96.8038620000832</c:v>
                </c:pt>
                <c:pt idx="36">
                  <c:v>96.362728369886298</c:v>
                </c:pt>
                <c:pt idx="37">
                  <c:v>96.454284406342296</c:v>
                </c:pt>
                <c:pt idx="38">
                  <c:v>96.029797328228298</c:v>
                </c:pt>
                <c:pt idx="39">
                  <c:v>95.963211119896698</c:v>
                </c:pt>
                <c:pt idx="40">
                  <c:v>95.696866286570298</c:v>
                </c:pt>
                <c:pt idx="41">
                  <c:v>96.179616296974402</c:v>
                </c:pt>
                <c:pt idx="42">
                  <c:v>96.753922343834503</c:v>
                </c:pt>
                <c:pt idx="43">
                  <c:v>97.453077531316296</c:v>
                </c:pt>
                <c:pt idx="44">
                  <c:v>96.4709309584252</c:v>
                </c:pt>
                <c:pt idx="45">
                  <c:v>96.962004244870698</c:v>
                </c:pt>
                <c:pt idx="46">
                  <c:v>96.579133546964002</c:v>
                </c:pt>
                <c:pt idx="47">
                  <c:v>96.420991302176503</c:v>
                </c:pt>
                <c:pt idx="48">
                  <c:v>97.145116317782595</c:v>
                </c:pt>
                <c:pt idx="49">
                  <c:v>97.619543052145303</c:v>
                </c:pt>
                <c:pt idx="50">
                  <c:v>97.461400807357705</c:v>
                </c:pt>
                <c:pt idx="51">
                  <c:v>97.969120645886207</c:v>
                </c:pt>
                <c:pt idx="52">
                  <c:v>97.6028965000624</c:v>
                </c:pt>
                <c:pt idx="53">
                  <c:v>97.078530109450995</c:v>
                </c:pt>
                <c:pt idx="54">
                  <c:v>97.003620625078</c:v>
                </c:pt>
                <c:pt idx="55">
                  <c:v>97.661159432352505</c:v>
                </c:pt>
                <c:pt idx="56">
                  <c:v>97.386491322984696</c:v>
                </c:pt>
                <c:pt idx="57">
                  <c:v>97.353198218818903</c:v>
                </c:pt>
                <c:pt idx="58">
                  <c:v>97.278288734445795</c:v>
                </c:pt>
                <c:pt idx="59">
                  <c:v>96.67068958342</c:v>
                </c:pt>
                <c:pt idx="60">
                  <c:v>96.620749927171303</c:v>
                </c:pt>
                <c:pt idx="61">
                  <c:v>96.296142161554698</c:v>
                </c:pt>
                <c:pt idx="62">
                  <c:v>96.787215448000296</c:v>
                </c:pt>
                <c:pt idx="63">
                  <c:v>97.178409421948402</c:v>
                </c:pt>
                <c:pt idx="64">
                  <c:v>97.170086145907007</c:v>
                </c:pt>
                <c:pt idx="65">
                  <c:v>97.336551666736</c:v>
                </c:pt>
                <c:pt idx="66">
                  <c:v>97.644512880269602</c:v>
                </c:pt>
                <c:pt idx="67">
                  <c:v>98.2021723750468</c:v>
                </c:pt>
                <c:pt idx="68">
                  <c:v>98.260435307336905</c:v>
                </c:pt>
                <c:pt idx="69">
                  <c:v>98.843064630238402</c:v>
                </c:pt>
                <c:pt idx="70">
                  <c:v>98.7348620416996</c:v>
                </c:pt>
                <c:pt idx="71">
                  <c:v>98.193849099005305</c:v>
                </c:pt>
                <c:pt idx="72">
                  <c:v>98.626659453160698</c:v>
                </c:pt>
                <c:pt idx="73">
                  <c:v>99.575512921886002</c:v>
                </c:pt>
                <c:pt idx="74">
                  <c:v>99.042823255233202</c:v>
                </c:pt>
                <c:pt idx="75">
                  <c:v>98.992883598984506</c:v>
                </c:pt>
                <c:pt idx="76">
                  <c:v>98.260435307336905</c:v>
                </c:pt>
                <c:pt idx="77">
                  <c:v>98.002413750052</c:v>
                </c:pt>
                <c:pt idx="78">
                  <c:v>98.976237046901602</c:v>
                </c:pt>
                <c:pt idx="79">
                  <c:v>98.926297390652906</c:v>
                </c:pt>
                <c:pt idx="80">
                  <c:v>99.0677930833576</c:v>
                </c:pt>
                <c:pt idx="81">
                  <c:v>98.651629281285096</c:v>
                </c:pt>
                <c:pt idx="82">
                  <c:v>97.877564609430195</c:v>
                </c:pt>
                <c:pt idx="83">
                  <c:v>97.552956843813703</c:v>
                </c:pt>
                <c:pt idx="84">
                  <c:v>96.837155104249007</c:v>
                </c:pt>
                <c:pt idx="85">
                  <c:v>96.479254234466595</c:v>
                </c:pt>
                <c:pt idx="86">
                  <c:v>96.745599067792995</c:v>
                </c:pt>
                <c:pt idx="87">
                  <c:v>96.895418036539098</c:v>
                </c:pt>
                <c:pt idx="88">
                  <c:v>96.371051645927807</c:v>
                </c:pt>
                <c:pt idx="89">
                  <c:v>96.887094760497703</c:v>
                </c:pt>
                <c:pt idx="90">
                  <c:v>97.586249947979496</c:v>
                </c:pt>
                <c:pt idx="91">
                  <c:v>98.193849099005305</c:v>
                </c:pt>
                <c:pt idx="92">
                  <c:v>97.436430979233407</c:v>
                </c:pt>
                <c:pt idx="93">
                  <c:v>97.486370635482103</c:v>
                </c:pt>
                <c:pt idx="94">
                  <c:v>97.453077531316296</c:v>
                </c:pt>
                <c:pt idx="95">
                  <c:v>98.177202546922402</c:v>
                </c:pt>
                <c:pt idx="96">
                  <c:v>97.361521494860298</c:v>
                </c:pt>
                <c:pt idx="97">
                  <c:v>97.036913729243807</c:v>
                </c:pt>
                <c:pt idx="98">
                  <c:v>96.795538724041705</c:v>
                </c:pt>
                <c:pt idx="99">
                  <c:v>96.945357692787795</c:v>
                </c:pt>
                <c:pt idx="100">
                  <c:v>97.020267177160903</c:v>
                </c:pt>
                <c:pt idx="101">
                  <c:v>96.679012859461395</c:v>
                </c:pt>
                <c:pt idx="102">
                  <c:v>96.862124932373305</c:v>
                </c:pt>
                <c:pt idx="103">
                  <c:v>97.145116317782595</c:v>
                </c:pt>
                <c:pt idx="104">
                  <c:v>97.619543052145303</c:v>
                </c:pt>
                <c:pt idx="105">
                  <c:v>97.744392192766995</c:v>
                </c:pt>
                <c:pt idx="106">
                  <c:v>97.960797369844698</c:v>
                </c:pt>
                <c:pt idx="107">
                  <c:v>98.585043072953496</c:v>
                </c:pt>
                <c:pt idx="108">
                  <c:v>99.525573265637306</c:v>
                </c:pt>
                <c:pt idx="109">
                  <c:v>99.825211203129498</c:v>
                </c:pt>
                <c:pt idx="110">
                  <c:v>101.38166382288</c:v>
                </c:pt>
                <c:pt idx="111">
                  <c:v>102.688418161388</c:v>
                </c:pt>
                <c:pt idx="112">
                  <c:v>103.221107828041</c:v>
                </c:pt>
                <c:pt idx="113">
                  <c:v>103.529069041574</c:v>
                </c:pt>
                <c:pt idx="114">
                  <c:v>102.405426775979</c:v>
                </c:pt>
                <c:pt idx="115">
                  <c:v>101.94764659369901</c:v>
                </c:pt>
                <c:pt idx="116">
                  <c:v>102.072495734321</c:v>
                </c:pt>
                <c:pt idx="117">
                  <c:v>101.32340089058999</c:v>
                </c:pt>
                <c:pt idx="118">
                  <c:v>102.904823338466</c:v>
                </c:pt>
                <c:pt idx="119">
                  <c:v>102.030879354113</c:v>
                </c:pt>
                <c:pt idx="120">
                  <c:v>102.130758666611</c:v>
                </c:pt>
                <c:pt idx="121">
                  <c:v>102.755004369719</c:v>
                </c:pt>
                <c:pt idx="122">
                  <c:v>103.01302592700399</c:v>
                </c:pt>
                <c:pt idx="123">
                  <c:v>103.271047484289</c:v>
                </c:pt>
                <c:pt idx="124">
                  <c:v>104.236547505098</c:v>
                </c:pt>
                <c:pt idx="125">
                  <c:v>103.287694036372</c:v>
                </c:pt>
                <c:pt idx="126">
                  <c:v>103.803737150942</c:v>
                </c:pt>
                <c:pt idx="127">
                  <c:v>102.81326730201</c:v>
                </c:pt>
                <c:pt idx="128">
                  <c:v>102.097465562445</c:v>
                </c:pt>
                <c:pt idx="129">
                  <c:v>102.904823338466</c:v>
                </c:pt>
                <c:pt idx="130">
                  <c:v>104.353073369678</c:v>
                </c:pt>
                <c:pt idx="131">
                  <c:v>104.286487161346</c:v>
                </c:pt>
                <c:pt idx="132">
                  <c:v>103.687211286362</c:v>
                </c:pt>
                <c:pt idx="133">
                  <c:v>104.028465604061</c:v>
                </c:pt>
                <c:pt idx="134">
                  <c:v>105.260310458196</c:v>
                </c:pt>
                <c:pt idx="135">
                  <c:v>106.125931166507</c:v>
                </c:pt>
                <c:pt idx="136">
                  <c:v>108.04860793208201</c:v>
                </c:pt>
                <c:pt idx="137">
                  <c:v>107.84884930708699</c:v>
                </c:pt>
                <c:pt idx="138">
                  <c:v>107.474301885222</c:v>
                </c:pt>
                <c:pt idx="139">
                  <c:v>107.99034499979101</c:v>
                </c:pt>
                <c:pt idx="140">
                  <c:v>109.854758833076</c:v>
                </c:pt>
                <c:pt idx="141">
                  <c:v>109.463564859128</c:v>
                </c:pt>
                <c:pt idx="142">
                  <c:v>111.752465770527</c:v>
                </c:pt>
                <c:pt idx="143">
                  <c:v>115.631112405842</c:v>
                </c:pt>
                <c:pt idx="144">
                  <c:v>114.37429772358399</c:v>
                </c:pt>
                <c:pt idx="145">
                  <c:v>113.766698572558</c:v>
                </c:pt>
                <c:pt idx="146">
                  <c:v>111.103250239294</c:v>
                </c:pt>
                <c:pt idx="147">
                  <c:v>111.65258645802901</c:v>
                </c:pt>
                <c:pt idx="148">
                  <c:v>112.010487327812</c:v>
                </c:pt>
                <c:pt idx="149">
                  <c:v>114.782138249615</c:v>
                </c:pt>
                <c:pt idx="150">
                  <c:v>116.030629655832</c:v>
                </c:pt>
                <c:pt idx="151">
                  <c:v>116.28865121311701</c:v>
                </c:pt>
                <c:pt idx="152">
                  <c:v>113.899870989221</c:v>
                </c:pt>
                <c:pt idx="153">
                  <c:v>112.767905447584</c:v>
                </c:pt>
                <c:pt idx="154">
                  <c:v>110.65379333305501</c:v>
                </c:pt>
                <c:pt idx="155">
                  <c:v>110.445711432019</c:v>
                </c:pt>
                <c:pt idx="156">
                  <c:v>110.920138166382</c:v>
                </c:pt>
                <c:pt idx="157">
                  <c:v>110.146073494527</c:v>
                </c:pt>
                <c:pt idx="158">
                  <c:v>111.352948520537</c:v>
                </c:pt>
                <c:pt idx="159">
                  <c:v>110.637146780972</c:v>
                </c:pt>
                <c:pt idx="160">
                  <c:v>110.495651088268</c:v>
                </c:pt>
                <c:pt idx="161">
                  <c:v>112.09372008822599</c:v>
                </c:pt>
                <c:pt idx="162">
                  <c:v>111.19480627575</c:v>
                </c:pt>
                <c:pt idx="163">
                  <c:v>114.058013234008</c:v>
                </c:pt>
                <c:pt idx="164">
                  <c:v>112.884431312164</c:v>
                </c:pt>
                <c:pt idx="165">
                  <c:v>112.102043364268</c:v>
                </c:pt>
                <c:pt idx="166">
                  <c:v>111.927254567397</c:v>
                </c:pt>
                <c:pt idx="167">
                  <c:v>112.251862333014</c:v>
                </c:pt>
                <c:pt idx="168">
                  <c:v>109.93799159349101</c:v>
                </c:pt>
                <c:pt idx="169">
                  <c:v>109.055724333097</c:v>
                </c:pt>
                <c:pt idx="170">
                  <c:v>109.96296142161501</c:v>
                </c:pt>
                <c:pt idx="171">
                  <c:v>113.541970119439</c:v>
                </c:pt>
                <c:pt idx="172">
                  <c:v>112.593116650713</c:v>
                </c:pt>
                <c:pt idx="173">
                  <c:v>111.777435598651</c:v>
                </c:pt>
                <c:pt idx="174">
                  <c:v>112.085396812185</c:v>
                </c:pt>
                <c:pt idx="175">
                  <c:v>111.927254567397</c:v>
                </c:pt>
                <c:pt idx="176">
                  <c:v>111.461151109076</c:v>
                </c:pt>
                <c:pt idx="177">
                  <c:v>112.418327853843</c:v>
                </c:pt>
                <c:pt idx="178">
                  <c:v>112.97598734862</c:v>
                </c:pt>
                <c:pt idx="179">
                  <c:v>111.61929335386399</c:v>
                </c:pt>
                <c:pt idx="180">
                  <c:v>112.22689250488899</c:v>
                </c:pt>
                <c:pt idx="181">
                  <c:v>113.025927004869</c:v>
                </c:pt>
                <c:pt idx="182">
                  <c:v>113.109159765283</c:v>
                </c:pt>
                <c:pt idx="183">
                  <c:v>113.55861667152099</c:v>
                </c:pt>
                <c:pt idx="184">
                  <c:v>113.93316409338701</c:v>
                </c:pt>
                <c:pt idx="185">
                  <c:v>116.663198634982</c:v>
                </c:pt>
                <c:pt idx="186">
                  <c:v>116.579965874568</c:v>
                </c:pt>
                <c:pt idx="187">
                  <c:v>117.75354779641199</c:v>
                </c:pt>
                <c:pt idx="188">
                  <c:v>118.02821590578</c:v>
                </c:pt>
                <c:pt idx="189">
                  <c:v>118.569228848474</c:v>
                </c:pt>
                <c:pt idx="190">
                  <c:v>116.796371051645</c:v>
                </c:pt>
                <c:pt idx="191">
                  <c:v>116.105539140205</c:v>
                </c:pt>
                <c:pt idx="192">
                  <c:v>113.22568562986299</c:v>
                </c:pt>
                <c:pt idx="193">
                  <c:v>113.192392525698</c:v>
                </c:pt>
                <c:pt idx="194">
                  <c:v>112.742935619459</c:v>
                </c:pt>
                <c:pt idx="195">
                  <c:v>112.29347871322101</c:v>
                </c:pt>
                <c:pt idx="196">
                  <c:v>112.31012526530399</c:v>
                </c:pt>
                <c:pt idx="197">
                  <c:v>112.51820716634001</c:v>
                </c:pt>
                <c:pt idx="198">
                  <c:v>114.09130633817399</c:v>
                </c:pt>
                <c:pt idx="199">
                  <c:v>113.333888218402</c:v>
                </c:pt>
                <c:pt idx="200">
                  <c:v>115.148362395438</c:v>
                </c:pt>
                <c:pt idx="201">
                  <c:v>114.95692704648501</c:v>
                </c:pt>
                <c:pt idx="202">
                  <c:v>116.06392275999799</c:v>
                </c:pt>
                <c:pt idx="203">
                  <c:v>115.006866702734</c:v>
                </c:pt>
                <c:pt idx="204">
                  <c:v>115.21494860377</c:v>
                </c:pt>
                <c:pt idx="205">
                  <c:v>115.356444296475</c:v>
                </c:pt>
                <c:pt idx="206">
                  <c:v>114.58237962462</c:v>
                </c:pt>
                <c:pt idx="207">
                  <c:v>115.31482791626701</c:v>
                </c:pt>
                <c:pt idx="208">
                  <c:v>115.048483082941</c:v>
                </c:pt>
                <c:pt idx="209">
                  <c:v>114.998543426692</c:v>
                </c:pt>
                <c:pt idx="210">
                  <c:v>115.21494860377</c:v>
                </c:pt>
                <c:pt idx="211">
                  <c:v>116.24703483291</c:v>
                </c:pt>
                <c:pt idx="212">
                  <c:v>116.438470181863</c:v>
                </c:pt>
                <c:pt idx="213">
                  <c:v>116.355237421449</c:v>
                </c:pt>
                <c:pt idx="214">
                  <c:v>116.038952931873</c:v>
                </c:pt>
                <c:pt idx="215">
                  <c:v>116.022306379791</c:v>
                </c:pt>
                <c:pt idx="216">
                  <c:v>113.86657788505499</c:v>
                </c:pt>
                <c:pt idx="217">
                  <c:v>114.166215822547</c:v>
                </c:pt>
                <c:pt idx="218">
                  <c:v>114.249448582962</c:v>
                </c:pt>
                <c:pt idx="219">
                  <c:v>114.29106496316901</c:v>
                </c:pt>
                <c:pt idx="220">
                  <c:v>114.42423737983199</c:v>
                </c:pt>
                <c:pt idx="221">
                  <c:v>113.475383911107</c:v>
                </c:pt>
                <c:pt idx="222">
                  <c:v>113.858254609014</c:v>
                </c:pt>
                <c:pt idx="223">
                  <c:v>113.22568562986299</c:v>
                </c:pt>
                <c:pt idx="224">
                  <c:v>113.31724166631901</c:v>
                </c:pt>
                <c:pt idx="225">
                  <c:v>112.701319239252</c:v>
                </c:pt>
                <c:pt idx="226">
                  <c:v>112.010487327812</c:v>
                </c:pt>
                <c:pt idx="227">
                  <c:v>111.04498730700401</c:v>
                </c:pt>
                <c:pt idx="228">
                  <c:v>110.037870905988</c:v>
                </c:pt>
                <c:pt idx="229">
                  <c:v>110.146073494527</c:v>
                </c:pt>
                <c:pt idx="230">
                  <c:v>109.213866577885</c:v>
                </c:pt>
                <c:pt idx="231">
                  <c:v>109.613383827874</c:v>
                </c:pt>
                <c:pt idx="232">
                  <c:v>109.388655374755</c:v>
                </c:pt>
                <c:pt idx="233">
                  <c:v>107.51591826542899</c:v>
                </c:pt>
                <c:pt idx="234">
                  <c:v>107.71567689042401</c:v>
                </c:pt>
                <c:pt idx="235">
                  <c:v>108.32327604144901</c:v>
                </c:pt>
                <c:pt idx="236">
                  <c:v>108.448125182071</c:v>
                </c:pt>
                <c:pt idx="237">
                  <c:v>107.124724291481</c:v>
                </c:pt>
                <c:pt idx="238">
                  <c:v>106.475508760248</c:v>
                </c:pt>
                <c:pt idx="239">
                  <c:v>105.834616505056</c:v>
                </c:pt>
                <c:pt idx="240">
                  <c:v>105.118814765491</c:v>
                </c:pt>
                <c:pt idx="241">
                  <c:v>105.127138041533</c:v>
                </c:pt>
                <c:pt idx="242">
                  <c:v>105.618211327978</c:v>
                </c:pt>
                <c:pt idx="243">
                  <c:v>105.98443547380199</c:v>
                </c:pt>
                <c:pt idx="244">
                  <c:v>106.691913937325</c:v>
                </c:pt>
                <c:pt idx="245">
                  <c:v>106.001082025885</c:v>
                </c:pt>
                <c:pt idx="246">
                  <c:v>106.350659619626</c:v>
                </c:pt>
                <c:pt idx="247">
                  <c:v>106.284073411294</c:v>
                </c:pt>
                <c:pt idx="248">
                  <c:v>107.399392400848</c:v>
                </c:pt>
                <c:pt idx="249">
                  <c:v>106.60868117691101</c:v>
                </c:pt>
                <c:pt idx="250">
                  <c:v>105.501685463398</c:v>
                </c:pt>
                <c:pt idx="251">
                  <c:v>106.084314786299</c:v>
                </c:pt>
                <c:pt idx="252">
                  <c:v>106.666944109201</c:v>
                </c:pt>
                <c:pt idx="253">
                  <c:v>106.725207041491</c:v>
                </c:pt>
                <c:pt idx="254">
                  <c:v>107.108077739398</c:v>
                </c:pt>
                <c:pt idx="255">
                  <c:v>107.083107911273</c:v>
                </c:pt>
                <c:pt idx="256">
                  <c:v>106.98322859877599</c:v>
                </c:pt>
                <c:pt idx="257">
                  <c:v>106.666944109201</c:v>
                </c:pt>
                <c:pt idx="258">
                  <c:v>106.20916392692099</c:v>
                </c:pt>
                <c:pt idx="259">
                  <c:v>106.250780307128</c:v>
                </c:pt>
                <c:pt idx="260">
                  <c:v>106.700237213367</c:v>
                </c:pt>
                <c:pt idx="261">
                  <c:v>107.89878896333499</c:v>
                </c:pt>
                <c:pt idx="262">
                  <c:v>107.707353614382</c:v>
                </c:pt>
                <c:pt idx="263">
                  <c:v>106.27575013525301</c:v>
                </c:pt>
                <c:pt idx="264">
                  <c:v>105.093844937367</c:v>
                </c:pt>
                <c:pt idx="265">
                  <c:v>105.809646676932</c:v>
                </c:pt>
                <c:pt idx="266">
                  <c:v>105.202047525906</c:v>
                </c:pt>
                <c:pt idx="267">
                  <c:v>105.56827167172899</c:v>
                </c:pt>
                <c:pt idx="268">
                  <c:v>105.4018061509</c:v>
                </c:pt>
                <c:pt idx="269">
                  <c:v>105.43509925506601</c:v>
                </c:pt>
                <c:pt idx="270">
                  <c:v>105.11049148945</c:v>
                </c:pt>
                <c:pt idx="271">
                  <c:v>105.726413916517</c:v>
                </c:pt>
                <c:pt idx="272">
                  <c:v>105.65150443214399</c:v>
                </c:pt>
                <c:pt idx="273">
                  <c:v>106.816763077947</c:v>
                </c:pt>
                <c:pt idx="274">
                  <c:v>106.62532772899399</c:v>
                </c:pt>
                <c:pt idx="275">
                  <c:v>105.460069083191</c:v>
                </c:pt>
                <c:pt idx="276">
                  <c:v>105.368513046735</c:v>
                </c:pt>
                <c:pt idx="277">
                  <c:v>106.425569103999</c:v>
                </c:pt>
                <c:pt idx="278">
                  <c:v>107.09975446335601</c:v>
                </c:pt>
                <c:pt idx="279">
                  <c:v>106.600357900869</c:v>
                </c:pt>
                <c:pt idx="280">
                  <c:v>106.242457031087</c:v>
                </c:pt>
                <c:pt idx="281">
                  <c:v>106.00940530192599</c:v>
                </c:pt>
                <c:pt idx="282">
                  <c:v>106.708560489408</c:v>
                </c:pt>
                <c:pt idx="283">
                  <c:v>106.691913937325</c:v>
                </c:pt>
                <c:pt idx="284">
                  <c:v>108.215073452911</c:v>
                </c:pt>
                <c:pt idx="285">
                  <c:v>108.190103624786</c:v>
                </c:pt>
                <c:pt idx="286">
                  <c:v>109.638353655999</c:v>
                </c:pt>
                <c:pt idx="287">
                  <c:v>109.372008822672</c:v>
                </c:pt>
                <c:pt idx="288">
                  <c:v>108.73943984352201</c:v>
                </c:pt>
                <c:pt idx="289">
                  <c:v>109.51350451537699</c:v>
                </c:pt>
                <c:pt idx="290">
                  <c:v>109.879728661201</c:v>
                </c:pt>
                <c:pt idx="291">
                  <c:v>108.84764243206099</c:v>
                </c:pt>
                <c:pt idx="292">
                  <c:v>109.40530192683801</c:v>
                </c:pt>
                <c:pt idx="293">
                  <c:v>110.16272004661</c:v>
                </c:pt>
                <c:pt idx="294">
                  <c:v>109.18057347371899</c:v>
                </c:pt>
                <c:pt idx="295">
                  <c:v>109.98793124973901</c:v>
                </c:pt>
                <c:pt idx="296">
                  <c:v>109.38033209871401</c:v>
                </c:pt>
                <c:pt idx="297">
                  <c:v>109.596737275791</c:v>
                </c:pt>
                <c:pt idx="298">
                  <c:v>109.904698489325</c:v>
                </c:pt>
                <c:pt idx="299">
                  <c:v>108.33992259353199</c:v>
                </c:pt>
                <c:pt idx="300">
                  <c:v>108.215073452911</c:v>
                </c:pt>
                <c:pt idx="301">
                  <c:v>107.3494527446</c:v>
                </c:pt>
                <c:pt idx="302">
                  <c:v>107.92375879146</c:v>
                </c:pt>
                <c:pt idx="303">
                  <c:v>107.99034499979101</c:v>
                </c:pt>
                <c:pt idx="304">
                  <c:v>109.363685546631</c:v>
                </c:pt>
                <c:pt idx="305">
                  <c:v>109.596737275791</c:v>
                </c:pt>
                <c:pt idx="306">
                  <c:v>111.061633859086</c:v>
                </c:pt>
                <c:pt idx="307">
                  <c:v>112.210245952807</c:v>
                </c:pt>
                <c:pt idx="308">
                  <c:v>111.98551749968701</c:v>
                </c:pt>
                <c:pt idx="309">
                  <c:v>112.276832161138</c:v>
                </c:pt>
                <c:pt idx="310">
                  <c:v>113.750052020475</c:v>
                </c:pt>
                <c:pt idx="311">
                  <c:v>114.51579341628801</c:v>
                </c:pt>
                <c:pt idx="312">
                  <c:v>115.006866702734</c:v>
                </c:pt>
                <c:pt idx="313">
                  <c:v>114.773814973573</c:v>
                </c:pt>
                <c:pt idx="314">
                  <c:v>114.632319280868</c:v>
                </c:pt>
                <c:pt idx="315">
                  <c:v>114.82375462982201</c:v>
                </c:pt>
                <c:pt idx="316">
                  <c:v>114.06633651004999</c:v>
                </c:pt>
                <c:pt idx="317">
                  <c:v>116.713138291231</c:v>
                </c:pt>
                <c:pt idx="318">
                  <c:v>116.39685380165599</c:v>
                </c:pt>
                <c:pt idx="319">
                  <c:v>116.62158225477501</c:v>
                </c:pt>
                <c:pt idx="320">
                  <c:v>116.130508968329</c:v>
                </c:pt>
                <c:pt idx="321">
                  <c:v>115.747638270423</c:v>
                </c:pt>
                <c:pt idx="322">
                  <c:v>117.037746056847</c:v>
                </c:pt>
                <c:pt idx="323">
                  <c:v>119.26006075991501</c:v>
                </c:pt>
                <c:pt idx="324">
                  <c:v>119.917599567189</c:v>
                </c:pt>
                <c:pt idx="325">
                  <c:v>118.50264264014299</c:v>
                </c:pt>
                <c:pt idx="326">
                  <c:v>118.577552124516</c:v>
                </c:pt>
                <c:pt idx="327">
                  <c:v>117.39564692662999</c:v>
                </c:pt>
                <c:pt idx="328">
                  <c:v>115.997336551666</c:v>
                </c:pt>
                <c:pt idx="329">
                  <c:v>116.88792708810099</c:v>
                </c:pt>
                <c:pt idx="330">
                  <c:v>116.147155520412</c:v>
                </c:pt>
                <c:pt idx="331">
                  <c:v>116.280327937076</c:v>
                </c:pt>
                <c:pt idx="332">
                  <c:v>116.296974489158</c:v>
                </c:pt>
                <c:pt idx="333">
                  <c:v>116.438470181863</c:v>
                </c:pt>
                <c:pt idx="334">
                  <c:v>115.764284822506</c:v>
                </c:pt>
                <c:pt idx="335">
                  <c:v>115.84751758292001</c:v>
                </c:pt>
                <c:pt idx="336">
                  <c:v>113.974780473594</c:v>
                </c:pt>
                <c:pt idx="337">
                  <c:v>114.18286237463001</c:v>
                </c:pt>
                <c:pt idx="338">
                  <c:v>114.715552041283</c:v>
                </c:pt>
                <c:pt idx="339">
                  <c:v>115.448000332931</c:v>
                </c:pt>
                <c:pt idx="340">
                  <c:v>116.15547879645401</c:v>
                </c:pt>
                <c:pt idx="341">
                  <c:v>115.59781930167701</c:v>
                </c:pt>
                <c:pt idx="342">
                  <c:v>113.766698572558</c:v>
                </c:pt>
                <c:pt idx="343">
                  <c:v>113.675142536102</c:v>
                </c:pt>
                <c:pt idx="344">
                  <c:v>111.810728702817</c:v>
                </c:pt>
                <c:pt idx="345">
                  <c:v>111.777435598651</c:v>
                </c:pt>
                <c:pt idx="346">
                  <c:v>110.64547005701399</c:v>
                </c:pt>
                <c:pt idx="347">
                  <c:v>111.28636231220599</c:v>
                </c:pt>
                <c:pt idx="348">
                  <c:v>111.04498730700401</c:v>
                </c:pt>
                <c:pt idx="349">
                  <c:v>112.301801989262</c:v>
                </c:pt>
                <c:pt idx="350">
                  <c:v>111.85234508302401</c:v>
                </c:pt>
                <c:pt idx="351">
                  <c:v>110.637146780972</c:v>
                </c:pt>
                <c:pt idx="352">
                  <c:v>110.97840109867199</c:v>
                </c:pt>
                <c:pt idx="353">
                  <c:v>112.17695284864099</c:v>
                </c:pt>
                <c:pt idx="354">
                  <c:v>111.211452827833</c:v>
                </c:pt>
                <c:pt idx="355">
                  <c:v>110.479004536185</c:v>
                </c:pt>
                <c:pt idx="356">
                  <c:v>110.304215739314</c:v>
                </c:pt>
                <c:pt idx="357">
                  <c:v>109.163926921636</c:v>
                </c:pt>
                <c:pt idx="358">
                  <c:v>109.754879520579</c:v>
                </c:pt>
                <c:pt idx="359">
                  <c:v>110.553914020558</c:v>
                </c:pt>
                <c:pt idx="360">
                  <c:v>112.60143992675501</c:v>
                </c:pt>
                <c:pt idx="361">
                  <c:v>113.84160805693099</c:v>
                </c:pt>
                <c:pt idx="362">
                  <c:v>113.84160805693099</c:v>
                </c:pt>
                <c:pt idx="363">
                  <c:v>111.85234508302401</c:v>
                </c:pt>
                <c:pt idx="364">
                  <c:v>110.454034708061</c:v>
                </c:pt>
                <c:pt idx="365">
                  <c:v>110.420741603895</c:v>
                </c:pt>
                <c:pt idx="366">
                  <c:v>110.462357984102</c:v>
                </c:pt>
                <c:pt idx="367">
                  <c:v>110.662116609097</c:v>
                </c:pt>
                <c:pt idx="368">
                  <c:v>111.452827833035</c:v>
                </c:pt>
                <c:pt idx="369">
                  <c:v>109.255482958092</c:v>
                </c:pt>
                <c:pt idx="370">
                  <c:v>108.67285363518999</c:v>
                </c:pt>
                <c:pt idx="371">
                  <c:v>109.73823296849601</c:v>
                </c:pt>
                <c:pt idx="372">
                  <c:v>109.62170710391599</c:v>
                </c:pt>
                <c:pt idx="373">
                  <c:v>109.07237088518001</c:v>
                </c:pt>
                <c:pt idx="374">
                  <c:v>109.089017437263</c:v>
                </c:pt>
                <c:pt idx="375">
                  <c:v>109.438595031004</c:v>
                </c:pt>
                <c:pt idx="376">
                  <c:v>109.33871571850599</c:v>
                </c:pt>
                <c:pt idx="377">
                  <c:v>109.596737275791</c:v>
                </c:pt>
                <c:pt idx="378">
                  <c:v>109.363685546631</c:v>
                </c:pt>
                <c:pt idx="379">
                  <c:v>109.904698489325</c:v>
                </c:pt>
                <c:pt idx="380">
                  <c:v>109.147280369553</c:v>
                </c:pt>
                <c:pt idx="381">
                  <c:v>108.814349327895</c:v>
                </c:pt>
                <c:pt idx="382">
                  <c:v>109.64667693203999</c:v>
                </c:pt>
                <c:pt idx="383">
                  <c:v>109.113987265387</c:v>
                </c:pt>
                <c:pt idx="384">
                  <c:v>109.580090723708</c:v>
                </c:pt>
                <c:pt idx="385">
                  <c:v>109.56344417162499</c:v>
                </c:pt>
                <c:pt idx="386">
                  <c:v>109.796495900786</c:v>
                </c:pt>
                <c:pt idx="387">
                  <c:v>110.528944192434</c:v>
                </c:pt>
                <c:pt idx="388">
                  <c:v>111.352948520537</c:v>
                </c:pt>
                <c:pt idx="389">
                  <c:v>110.00457780182199</c:v>
                </c:pt>
                <c:pt idx="390">
                  <c:v>109.771526072662</c:v>
                </c:pt>
                <c:pt idx="391">
                  <c:v>109.813142452869</c:v>
                </c:pt>
                <c:pt idx="392">
                  <c:v>109.122310541429</c:v>
                </c:pt>
                <c:pt idx="393">
                  <c:v>108.6145907029</c:v>
                </c:pt>
                <c:pt idx="394">
                  <c:v>108.223396728952</c:v>
                </c:pt>
                <c:pt idx="395">
                  <c:v>108.148487244579</c:v>
                </c:pt>
                <c:pt idx="396">
                  <c:v>108.07357776020601</c:v>
                </c:pt>
                <c:pt idx="397">
                  <c:v>108.448125182071</c:v>
                </c:pt>
                <c:pt idx="398">
                  <c:v>108.065254484164</c:v>
                </c:pt>
                <c:pt idx="399">
                  <c:v>105.976112197761</c:v>
                </c:pt>
                <c:pt idx="400">
                  <c:v>106.18419409879699</c:v>
                </c:pt>
                <c:pt idx="401">
                  <c:v>106.583711348786</c:v>
                </c:pt>
                <c:pt idx="402">
                  <c:v>106.74185359357401</c:v>
                </c:pt>
                <c:pt idx="403">
                  <c:v>107.507594989387</c:v>
                </c:pt>
                <c:pt idx="404">
                  <c:v>106.866702734196</c:v>
                </c:pt>
                <c:pt idx="405">
                  <c:v>107.43268550501401</c:v>
                </c:pt>
                <c:pt idx="406">
                  <c:v>106.666944109201</c:v>
                </c:pt>
                <c:pt idx="407">
                  <c:v>107.54088809355299</c:v>
                </c:pt>
                <c:pt idx="408">
                  <c:v>107.141370843564</c:v>
                </c:pt>
                <c:pt idx="409">
                  <c:v>107.158017395646</c:v>
                </c:pt>
                <c:pt idx="410">
                  <c:v>106.558741520662</c:v>
                </c:pt>
                <c:pt idx="411">
                  <c:v>106.77514669774</c:v>
                </c:pt>
                <c:pt idx="412">
                  <c:v>106.924965666486</c:v>
                </c:pt>
                <c:pt idx="413">
                  <c:v>106.250780307128</c:v>
                </c:pt>
                <c:pt idx="414">
                  <c:v>105.693120812351</c:v>
                </c:pt>
                <c:pt idx="415">
                  <c:v>106.866702734196</c:v>
                </c:pt>
                <c:pt idx="416">
                  <c:v>107.249573432102</c:v>
                </c:pt>
                <c:pt idx="417">
                  <c:v>107.241250156061</c:v>
                </c:pt>
                <c:pt idx="418">
                  <c:v>107.20795705189499</c:v>
                </c:pt>
                <c:pt idx="419">
                  <c:v>107.3494527446</c:v>
                </c:pt>
                <c:pt idx="420">
                  <c:v>106.76682342169801</c:v>
                </c:pt>
                <c:pt idx="421">
                  <c:v>106.458862208165</c:v>
                </c:pt>
                <c:pt idx="422">
                  <c:v>106.583711348786</c:v>
                </c:pt>
                <c:pt idx="423">
                  <c:v>106.800116525864</c:v>
                </c:pt>
                <c:pt idx="424">
                  <c:v>107.07478463523201</c:v>
                </c:pt>
                <c:pt idx="425">
                  <c:v>107.058138083149</c:v>
                </c:pt>
                <c:pt idx="426">
                  <c:v>108.123517416455</c:v>
                </c:pt>
                <c:pt idx="427">
                  <c:v>107.932082067501</c:v>
                </c:pt>
                <c:pt idx="428">
                  <c:v>108.04860793208201</c:v>
                </c:pt>
                <c:pt idx="429">
                  <c:v>108.28998293728399</c:v>
                </c:pt>
                <c:pt idx="430">
                  <c:v>109.00578467684799</c:v>
                </c:pt>
                <c:pt idx="431">
                  <c:v>108.6145907029</c:v>
                </c:pt>
                <c:pt idx="432">
                  <c:v>108.96416829664101</c:v>
                </c:pt>
                <c:pt idx="433">
                  <c:v>108.523034666444</c:v>
                </c:pt>
                <c:pt idx="434">
                  <c:v>108.07357776020601</c:v>
                </c:pt>
                <c:pt idx="435">
                  <c:v>108.523034666444</c:v>
                </c:pt>
                <c:pt idx="436">
                  <c:v>108.065254484164</c:v>
                </c:pt>
                <c:pt idx="437">
                  <c:v>108.806026051854</c:v>
                </c:pt>
                <c:pt idx="438">
                  <c:v>109.122310541429</c:v>
                </c:pt>
                <c:pt idx="439">
                  <c:v>109.754879520579</c:v>
                </c:pt>
                <c:pt idx="440">
                  <c:v>109.813142452869</c:v>
                </c:pt>
                <c:pt idx="441">
                  <c:v>110.146073494527</c:v>
                </c:pt>
                <c:pt idx="442">
                  <c:v>110.079487286195</c:v>
                </c:pt>
                <c:pt idx="443">
                  <c:v>110.28756918723199</c:v>
                </c:pt>
                <c:pt idx="444">
                  <c:v>110.27924591119</c:v>
                </c:pt>
                <c:pt idx="445">
                  <c:v>108.76440967164601</c:v>
                </c:pt>
                <c:pt idx="446">
                  <c:v>108.348245869574</c:v>
                </c:pt>
                <c:pt idx="447">
                  <c:v>108.53968121852699</c:v>
                </c:pt>
                <c:pt idx="448">
                  <c:v>108.348245869574</c:v>
                </c:pt>
                <c:pt idx="449">
                  <c:v>107.98202172374999</c:v>
                </c:pt>
                <c:pt idx="450">
                  <c:v>108.331599317491</c:v>
                </c:pt>
                <c:pt idx="451">
                  <c:v>108.131840692496</c:v>
                </c:pt>
                <c:pt idx="452">
                  <c:v>108.331599317491</c:v>
                </c:pt>
                <c:pt idx="453">
                  <c:v>107.798909650838</c:v>
                </c:pt>
                <c:pt idx="454">
                  <c:v>107.54088809355299</c:v>
                </c:pt>
                <c:pt idx="455">
                  <c:v>107.690707062299</c:v>
                </c:pt>
                <c:pt idx="456">
                  <c:v>107.95705189562599</c:v>
                </c:pt>
                <c:pt idx="457">
                  <c:v>107.67406051021599</c:v>
                </c:pt>
                <c:pt idx="458">
                  <c:v>107.424362228973</c:v>
                </c:pt>
                <c:pt idx="459">
                  <c:v>106.933288942527</c:v>
                </c:pt>
                <c:pt idx="460">
                  <c:v>106.508801864413</c:v>
                </c:pt>
                <c:pt idx="461">
                  <c:v>106.192517374838</c:v>
                </c:pt>
                <c:pt idx="462">
                  <c:v>105.98443547380199</c:v>
                </c:pt>
                <c:pt idx="463">
                  <c:v>106.65029755711799</c:v>
                </c:pt>
                <c:pt idx="464">
                  <c:v>106.350659619626</c:v>
                </c:pt>
                <c:pt idx="465">
                  <c:v>106.250780307128</c:v>
                </c:pt>
                <c:pt idx="466">
                  <c:v>105.85958633318</c:v>
                </c:pt>
                <c:pt idx="467">
                  <c:v>106.017728577968</c:v>
                </c:pt>
                <c:pt idx="468">
                  <c:v>106.38395272379201</c:v>
                </c:pt>
                <c:pt idx="469">
                  <c:v>107.23292688001899</c:v>
                </c:pt>
                <c:pt idx="470">
                  <c:v>108.056931208123</c:v>
                </c:pt>
                <c:pt idx="471">
                  <c:v>108.198426900828</c:v>
                </c:pt>
                <c:pt idx="472">
                  <c:v>108.15681052062</c:v>
                </c:pt>
                <c:pt idx="473">
                  <c:v>108.306629489367</c:v>
                </c:pt>
                <c:pt idx="474">
                  <c:v>108.115194140413</c:v>
                </c:pt>
                <c:pt idx="475">
                  <c:v>108.04860793208201</c:v>
                </c:pt>
                <c:pt idx="476">
                  <c:v>107.149694119605</c:v>
                </c:pt>
                <c:pt idx="477">
                  <c:v>106.175870822755</c:v>
                </c:pt>
                <c:pt idx="478">
                  <c:v>106.067668234216</c:v>
                </c:pt>
                <c:pt idx="479">
                  <c:v>106.23413375504499</c:v>
                </c:pt>
                <c:pt idx="480">
                  <c:v>106.23413375504499</c:v>
                </c:pt>
                <c:pt idx="481">
                  <c:v>106.56706479670299</c:v>
                </c:pt>
                <c:pt idx="482">
                  <c:v>106.109284614424</c:v>
                </c:pt>
                <c:pt idx="483">
                  <c:v>105.31857339048599</c:v>
                </c:pt>
                <c:pt idx="484">
                  <c:v>105.38515959881801</c:v>
                </c:pt>
                <c:pt idx="485">
                  <c:v>105.30192683840301</c:v>
                </c:pt>
                <c:pt idx="486">
                  <c:v>105.351866494652</c:v>
                </c:pt>
                <c:pt idx="487">
                  <c:v>105.060551833201</c:v>
                </c:pt>
                <c:pt idx="488">
                  <c:v>104.752590619667</c:v>
                </c:pt>
                <c:pt idx="489">
                  <c:v>105.29360356236199</c:v>
                </c:pt>
                <c:pt idx="490">
                  <c:v>105.80132340089</c:v>
                </c:pt>
                <c:pt idx="491">
                  <c:v>105.56827167172899</c:v>
                </c:pt>
                <c:pt idx="492">
                  <c:v>105.376836322776</c:v>
                </c:pt>
                <c:pt idx="493">
                  <c:v>105.035582005077</c:v>
                </c:pt>
                <c:pt idx="494">
                  <c:v>105.709767364434</c:v>
                </c:pt>
                <c:pt idx="495">
                  <c:v>106.37562944775</c:v>
                </c:pt>
                <c:pt idx="496">
                  <c:v>105.693120812351</c:v>
                </c:pt>
                <c:pt idx="497">
                  <c:v>106.10096133838201</c:v>
                </c:pt>
                <c:pt idx="498">
                  <c:v>105.809646676932</c:v>
                </c:pt>
                <c:pt idx="499">
                  <c:v>105.21037080194699</c:v>
                </c:pt>
                <c:pt idx="500">
                  <c:v>105.584918223812</c:v>
                </c:pt>
                <c:pt idx="501">
                  <c:v>105.05222855716001</c:v>
                </c:pt>
                <c:pt idx="502">
                  <c:v>105.460069083191</c:v>
                </c:pt>
                <c:pt idx="503">
                  <c:v>105.817969952973</c:v>
                </c:pt>
                <c:pt idx="504">
                  <c:v>105.951142369636</c:v>
                </c:pt>
                <c:pt idx="505">
                  <c:v>106.20916392692099</c:v>
                </c:pt>
                <c:pt idx="506">
                  <c:v>105.94281909359501</c:v>
                </c:pt>
                <c:pt idx="507">
                  <c:v>105.834616505056</c:v>
                </c:pt>
                <c:pt idx="508">
                  <c:v>105.643181156103</c:v>
                </c:pt>
                <c:pt idx="509">
                  <c:v>105.584918223812</c:v>
                </c:pt>
                <c:pt idx="510">
                  <c:v>105.643181156103</c:v>
                </c:pt>
                <c:pt idx="511">
                  <c:v>105.584918223812</c:v>
                </c:pt>
                <c:pt idx="512">
                  <c:v>105.526655291522</c:v>
                </c:pt>
                <c:pt idx="513">
                  <c:v>106.32568979150101</c:v>
                </c:pt>
                <c:pt idx="514">
                  <c:v>106.125931166507</c:v>
                </c:pt>
                <c:pt idx="515">
                  <c:v>105.80132340089</c:v>
                </c:pt>
                <c:pt idx="516">
                  <c:v>107.31615964043399</c:v>
                </c:pt>
                <c:pt idx="517">
                  <c:v>106.76682342169801</c:v>
                </c:pt>
                <c:pt idx="518">
                  <c:v>106.30071996337701</c:v>
                </c:pt>
                <c:pt idx="519">
                  <c:v>106.558741520662</c:v>
                </c:pt>
                <c:pt idx="520">
                  <c:v>106.267426859211</c:v>
                </c:pt>
                <c:pt idx="521">
                  <c:v>106.042698406092</c:v>
                </c:pt>
                <c:pt idx="522">
                  <c:v>106.067668234216</c:v>
                </c:pt>
                <c:pt idx="523">
                  <c:v>106.467185484206</c:v>
                </c:pt>
                <c:pt idx="524">
                  <c:v>105.468392359232</c:v>
                </c:pt>
                <c:pt idx="525">
                  <c:v>104.336426817595</c:v>
                </c:pt>
                <c:pt idx="526">
                  <c:v>103.66224145823701</c:v>
                </c:pt>
                <c:pt idx="527">
                  <c:v>103.121228515543</c:v>
                </c:pt>
                <c:pt idx="528">
                  <c:v>103.737150942611</c:v>
                </c:pt>
                <c:pt idx="529">
                  <c:v>103.487452661367</c:v>
                </c:pt>
                <c:pt idx="530">
                  <c:v>103.43751300511801</c:v>
                </c:pt>
                <c:pt idx="531">
                  <c:v>103.512422489491</c:v>
                </c:pt>
                <c:pt idx="532">
                  <c:v>103.18781472387499</c:v>
                </c:pt>
                <c:pt idx="533">
                  <c:v>102.99637937492101</c:v>
                </c:pt>
                <c:pt idx="534">
                  <c:v>103.037995755129</c:v>
                </c:pt>
                <c:pt idx="535">
                  <c:v>102.77165092180201</c:v>
                </c:pt>
                <c:pt idx="536">
                  <c:v>102.796620749927</c:v>
                </c:pt>
                <c:pt idx="537">
                  <c:v>102.863206958258</c:v>
                </c:pt>
                <c:pt idx="538">
                  <c:v>102.74668109367801</c:v>
                </c:pt>
                <c:pt idx="539">
                  <c:v>102.496982812434</c:v>
                </c:pt>
                <c:pt idx="540">
                  <c:v>102.788297473885</c:v>
                </c:pt>
                <c:pt idx="541">
                  <c:v>102.139081942652</c:v>
                </c:pt>
                <c:pt idx="542">
                  <c:v>102.52195264055899</c:v>
                </c:pt>
                <c:pt idx="543">
                  <c:v>102.513629364517</c:v>
                </c:pt>
                <c:pt idx="544">
                  <c:v>101.980939697865</c:v>
                </c:pt>
                <c:pt idx="545">
                  <c:v>101.098672437471</c:v>
                </c:pt>
                <c:pt idx="546">
                  <c:v>101.040409505181</c:v>
                </c:pt>
                <c:pt idx="547">
                  <c:v>100.757418119771</c:v>
                </c:pt>
                <c:pt idx="548">
                  <c:v>100.424487078113</c:v>
                </c:pt>
                <c:pt idx="549">
                  <c:v>100.65753880727399</c:v>
                </c:pt>
                <c:pt idx="550">
                  <c:v>101.28178451038301</c:v>
                </c:pt>
                <c:pt idx="551">
                  <c:v>101.340047442673</c:v>
                </c:pt>
                <c:pt idx="552">
                  <c:v>101.922676765574</c:v>
                </c:pt>
                <c:pt idx="553">
                  <c:v>101.889383661409</c:v>
                </c:pt>
                <c:pt idx="554">
                  <c:v>101.623038828082</c:v>
                </c:pt>
                <c:pt idx="555">
                  <c:v>102.61350867701501</c:v>
                </c:pt>
                <c:pt idx="556">
                  <c:v>101.95596986974</c:v>
                </c:pt>
                <c:pt idx="557">
                  <c:v>102.263931083274</c:v>
                </c:pt>
                <c:pt idx="558">
                  <c:v>100.707478463523</c:v>
                </c:pt>
                <c:pt idx="559">
                  <c:v>101.098672437471</c:v>
                </c:pt>
                <c:pt idx="560">
                  <c:v>100.86562070831</c:v>
                </c:pt>
                <c:pt idx="561">
                  <c:v>100.99879312497301</c:v>
                </c:pt>
                <c:pt idx="562">
                  <c:v>101.697948312455</c:v>
                </c:pt>
                <c:pt idx="563">
                  <c:v>101.34837071871399</c:v>
                </c:pt>
                <c:pt idx="564">
                  <c:v>100.707478463523</c:v>
                </c:pt>
                <c:pt idx="565">
                  <c:v>100.77406467185401</c:v>
                </c:pt>
                <c:pt idx="566">
                  <c:v>100.565982770818</c:v>
                </c:pt>
                <c:pt idx="567">
                  <c:v>100.17478879687</c:v>
                </c:pt>
                <c:pt idx="568">
                  <c:v>99.692038786466298</c:v>
                </c:pt>
                <c:pt idx="569">
                  <c:v>101.090349161429</c:v>
                </c:pt>
                <c:pt idx="570">
                  <c:v>101.32340089058999</c:v>
                </c:pt>
                <c:pt idx="571">
                  <c:v>101.065379333305</c:v>
                </c:pt>
                <c:pt idx="572">
                  <c:v>101.797827624953</c:v>
                </c:pt>
                <c:pt idx="573">
                  <c:v>101.822797453077</c:v>
                </c:pt>
                <c:pt idx="574">
                  <c:v>102.496982812434</c:v>
                </c:pt>
                <c:pt idx="575">
                  <c:v>102.671771609305</c:v>
                </c:pt>
                <c:pt idx="576">
                  <c:v>102.938116442631</c:v>
                </c:pt>
                <c:pt idx="577">
                  <c:v>102.513629364517</c:v>
                </c:pt>
                <c:pt idx="578">
                  <c:v>103.97020267177101</c:v>
                </c:pt>
                <c:pt idx="579">
                  <c:v>104.361396645719</c:v>
                </c:pt>
                <c:pt idx="580">
                  <c:v>103.90361646344</c:v>
                </c:pt>
                <c:pt idx="581">
                  <c:v>104.228224229056</c:v>
                </c:pt>
                <c:pt idx="582">
                  <c:v>105.30192683840301</c:v>
                </c:pt>
                <c:pt idx="583">
                  <c:v>106.400599275874</c:v>
                </c:pt>
                <c:pt idx="584">
                  <c:v>106.334013067543</c:v>
                </c:pt>
                <c:pt idx="585">
                  <c:v>106.883349286279</c:v>
                </c:pt>
                <c:pt idx="586">
                  <c:v>105.834616505056</c:v>
                </c:pt>
                <c:pt idx="587">
                  <c:v>106.683590661284</c:v>
                </c:pt>
                <c:pt idx="588">
                  <c:v>107.40771567689001</c:v>
                </c:pt>
                <c:pt idx="589">
                  <c:v>105.80132340089</c:v>
                </c:pt>
                <c:pt idx="590">
                  <c:v>107.116401015439</c:v>
                </c:pt>
                <c:pt idx="591">
                  <c:v>107.174663947729</c:v>
                </c:pt>
                <c:pt idx="592">
                  <c:v>106.933288942527</c:v>
                </c:pt>
                <c:pt idx="593">
                  <c:v>106.242457031087</c:v>
                </c:pt>
                <c:pt idx="594">
                  <c:v>105.501685463398</c:v>
                </c:pt>
                <c:pt idx="595">
                  <c:v>106.175870822755</c:v>
                </c:pt>
                <c:pt idx="596">
                  <c:v>107.199633775854</c:v>
                </c:pt>
                <c:pt idx="597">
                  <c:v>107.091431187315</c:v>
                </c:pt>
                <c:pt idx="598">
                  <c:v>111.66923301011199</c:v>
                </c:pt>
                <c:pt idx="599">
                  <c:v>111.71084939032001</c:v>
                </c:pt>
                <c:pt idx="600">
                  <c:v>111.594323525739</c:v>
                </c:pt>
                <c:pt idx="601">
                  <c:v>110.420741603895</c:v>
                </c:pt>
                <c:pt idx="602">
                  <c:v>109.96296142161501</c:v>
                </c:pt>
                <c:pt idx="603">
                  <c:v>108.62291397894199</c:v>
                </c:pt>
                <c:pt idx="604">
                  <c:v>108.373215697698</c:v>
                </c:pt>
                <c:pt idx="605">
                  <c:v>107.266219984185</c:v>
                </c:pt>
                <c:pt idx="606">
                  <c:v>108.165133796662</c:v>
                </c:pt>
                <c:pt idx="607">
                  <c:v>108.548004494569</c:v>
                </c:pt>
                <c:pt idx="608">
                  <c:v>107.399392400848</c:v>
                </c:pt>
                <c:pt idx="609">
                  <c:v>108.71447001539801</c:v>
                </c:pt>
                <c:pt idx="610">
                  <c:v>107.507594989387</c:v>
                </c:pt>
                <c:pt idx="611">
                  <c:v>107.116401015439</c:v>
                </c:pt>
                <c:pt idx="612">
                  <c:v>107.882142411253</c:v>
                </c:pt>
                <c:pt idx="613">
                  <c:v>106.94993549461</c:v>
                </c:pt>
                <c:pt idx="614">
                  <c:v>106.683590661284</c:v>
                </c:pt>
                <c:pt idx="615">
                  <c:v>106.001082025885</c:v>
                </c:pt>
                <c:pt idx="616">
                  <c:v>105.018935452994</c:v>
                </c:pt>
                <c:pt idx="617">
                  <c:v>104.4779225103</c:v>
                </c:pt>
                <c:pt idx="618">
                  <c:v>104.01181905197799</c:v>
                </c:pt>
                <c:pt idx="619">
                  <c:v>104.403013025927</c:v>
                </c:pt>
                <c:pt idx="620">
                  <c:v>104.19493112489</c:v>
                </c:pt>
                <c:pt idx="621">
                  <c:v>104.10337508843401</c:v>
                </c:pt>
                <c:pt idx="622">
                  <c:v>105.218694077989</c:v>
                </c:pt>
                <c:pt idx="623">
                  <c:v>105.4018061509</c:v>
                </c:pt>
                <c:pt idx="624">
                  <c:v>105.776353572766</c:v>
                </c:pt>
                <c:pt idx="625">
                  <c:v>105.926172541512</c:v>
                </c:pt>
                <c:pt idx="626">
                  <c:v>106.20916392692099</c:v>
                </c:pt>
                <c:pt idx="627">
                  <c:v>106.94993549461</c:v>
                </c:pt>
                <c:pt idx="628">
                  <c:v>106.38395272379201</c:v>
                </c:pt>
                <c:pt idx="629">
                  <c:v>105.476715635274</c:v>
                </c:pt>
                <c:pt idx="630">
                  <c:v>105.54330184360499</c:v>
                </c:pt>
                <c:pt idx="631">
                  <c:v>105.22701735403</c:v>
                </c:pt>
                <c:pt idx="632">
                  <c:v>105.601564775895</c:v>
                </c:pt>
                <c:pt idx="633">
                  <c:v>105.376836322776</c:v>
                </c:pt>
                <c:pt idx="634">
                  <c:v>104.82750010404</c:v>
                </c:pt>
                <c:pt idx="635">
                  <c:v>104.586125098838</c:v>
                </c:pt>
                <c:pt idx="636">
                  <c:v>106.175870822755</c:v>
                </c:pt>
                <c:pt idx="637">
                  <c:v>105.951142369636</c:v>
                </c:pt>
                <c:pt idx="638">
                  <c:v>106.85005618211299</c:v>
                </c:pt>
                <c:pt idx="639">
                  <c:v>107.024844978983</c:v>
                </c:pt>
                <c:pt idx="640">
                  <c:v>108.173457072703</c:v>
                </c:pt>
                <c:pt idx="641">
                  <c:v>108.173457072703</c:v>
                </c:pt>
                <c:pt idx="642">
                  <c:v>109.571767447667</c:v>
                </c:pt>
                <c:pt idx="643">
                  <c:v>109.679970036206</c:v>
                </c:pt>
                <c:pt idx="644">
                  <c:v>108.223396728952</c:v>
                </c:pt>
                <c:pt idx="645">
                  <c:v>109.022431228931</c:v>
                </c:pt>
                <c:pt idx="646">
                  <c:v>110.93678471846501</c:v>
                </c:pt>
                <c:pt idx="647">
                  <c:v>110.22930625494099</c:v>
                </c:pt>
                <c:pt idx="648">
                  <c:v>110.479004536185</c:v>
                </c:pt>
                <c:pt idx="649">
                  <c:v>110.811935577843</c:v>
                </c:pt>
                <c:pt idx="650">
                  <c:v>110.878521786175</c:v>
                </c:pt>
                <c:pt idx="651">
                  <c:v>111.902284739273</c:v>
                </c:pt>
                <c:pt idx="652">
                  <c:v>110.545590744517</c:v>
                </c:pt>
                <c:pt idx="653">
                  <c:v>111.502767489283</c:v>
                </c:pt>
                <c:pt idx="654">
                  <c:v>110.079487286195</c:v>
                </c:pt>
                <c:pt idx="655">
                  <c:v>109.521827791418</c:v>
                </c:pt>
                <c:pt idx="656">
                  <c:v>109.147280369553</c:v>
                </c:pt>
                <c:pt idx="657">
                  <c:v>108.93919846851701</c:v>
                </c:pt>
                <c:pt idx="658">
                  <c:v>109.055724333097</c:v>
                </c:pt>
                <c:pt idx="659">
                  <c:v>108.6145907029</c:v>
                </c:pt>
                <c:pt idx="660">
                  <c:v>107.63244413000901</c:v>
                </c:pt>
                <c:pt idx="661">
                  <c:v>107.490948437304</c:v>
                </c:pt>
                <c:pt idx="662">
                  <c:v>107.96537517166701</c:v>
                </c:pt>
                <c:pt idx="663">
                  <c:v>106.10096133838201</c:v>
                </c:pt>
                <c:pt idx="664">
                  <c:v>106.27575013525301</c:v>
                </c:pt>
                <c:pt idx="665">
                  <c:v>106.350659619626</c:v>
                </c:pt>
                <c:pt idx="666">
                  <c:v>107.191310499812</c:v>
                </c:pt>
                <c:pt idx="667">
                  <c:v>107.67406051021599</c:v>
                </c:pt>
                <c:pt idx="668">
                  <c:v>108.589620874776</c:v>
                </c:pt>
                <c:pt idx="669">
                  <c:v>109.438595031004</c:v>
                </c:pt>
                <c:pt idx="670">
                  <c:v>109.488534687252</c:v>
                </c:pt>
                <c:pt idx="671">
                  <c:v>109.546797619543</c:v>
                </c:pt>
                <c:pt idx="672">
                  <c:v>109.47188813517</c:v>
                </c:pt>
                <c:pt idx="673">
                  <c:v>110.304215739314</c:v>
                </c:pt>
                <c:pt idx="674">
                  <c:v>108.95584502059999</c:v>
                </c:pt>
                <c:pt idx="675">
                  <c:v>108.972491572683</c:v>
                </c:pt>
                <c:pt idx="676">
                  <c:v>109.363685546631</c:v>
                </c:pt>
                <c:pt idx="677">
                  <c:v>110.054517458071</c:v>
                </c:pt>
                <c:pt idx="678">
                  <c:v>108.98913812476501</c:v>
                </c:pt>
                <c:pt idx="679">
                  <c:v>108.814349327895</c:v>
                </c:pt>
                <c:pt idx="680">
                  <c:v>108.781056223729</c:v>
                </c:pt>
                <c:pt idx="681">
                  <c:v>107.773939822714</c:v>
                </c:pt>
                <c:pt idx="682">
                  <c:v>107.191310499812</c:v>
                </c:pt>
                <c:pt idx="683">
                  <c:v>106.350659619626</c:v>
                </c:pt>
                <c:pt idx="684">
                  <c:v>106.49215531233</c:v>
                </c:pt>
                <c:pt idx="685">
                  <c:v>107.590827749802</c:v>
                </c:pt>
                <c:pt idx="686">
                  <c:v>107.224603603978</c:v>
                </c:pt>
                <c:pt idx="687">
                  <c:v>107.67406051021599</c:v>
                </c:pt>
                <c:pt idx="688">
                  <c:v>108.04028465604</c:v>
                </c:pt>
                <c:pt idx="689">
                  <c:v>107.23292688001899</c:v>
                </c:pt>
                <c:pt idx="690">
                  <c:v>107.249573432102</c:v>
                </c:pt>
                <c:pt idx="691">
                  <c:v>107.307836364393</c:v>
                </c:pt>
                <c:pt idx="692">
                  <c:v>107.124724291481</c:v>
                </c:pt>
                <c:pt idx="693">
                  <c:v>108.43147862998801</c:v>
                </c:pt>
                <c:pt idx="694">
                  <c:v>108.797702775812</c:v>
                </c:pt>
                <c:pt idx="695">
                  <c:v>108.198426900828</c:v>
                </c:pt>
                <c:pt idx="696">
                  <c:v>109.396978650796</c:v>
                </c:pt>
                <c:pt idx="697">
                  <c:v>109.555120895584</c:v>
                </c:pt>
                <c:pt idx="698">
                  <c:v>110.07116401015401</c:v>
                </c:pt>
                <c:pt idx="699">
                  <c:v>110.437388155978</c:v>
                </c:pt>
                <c:pt idx="700">
                  <c:v>110.17936659869299</c:v>
                </c:pt>
                <c:pt idx="701">
                  <c:v>109.71326314037201</c:v>
                </c:pt>
                <c:pt idx="702">
                  <c:v>109.00578467684799</c:v>
                </c:pt>
                <c:pt idx="703">
                  <c:v>108.215073452911</c:v>
                </c:pt>
                <c:pt idx="704">
                  <c:v>107.823879478962</c:v>
                </c:pt>
                <c:pt idx="705">
                  <c:v>107.133047567522</c:v>
                </c:pt>
                <c:pt idx="706">
                  <c:v>107.27454326022701</c:v>
                </c:pt>
                <c:pt idx="707">
                  <c:v>108.015314827916</c:v>
                </c:pt>
                <c:pt idx="708">
                  <c:v>108.664530359149</c:v>
                </c:pt>
                <c:pt idx="709">
                  <c:v>108.43147862998801</c:v>
                </c:pt>
                <c:pt idx="710">
                  <c:v>108.43980190603</c:v>
                </c:pt>
                <c:pt idx="711">
                  <c:v>108.73943984352201</c:v>
                </c:pt>
                <c:pt idx="712">
                  <c:v>108.880935536227</c:v>
                </c:pt>
                <c:pt idx="713">
                  <c:v>108.89758208830899</c:v>
                </c:pt>
                <c:pt idx="714">
                  <c:v>109.24715968205</c:v>
                </c:pt>
                <c:pt idx="715">
                  <c:v>110.012901077864</c:v>
                </c:pt>
                <c:pt idx="716">
                  <c:v>110.212659702859</c:v>
                </c:pt>
                <c:pt idx="717">
                  <c:v>108.972491572683</c:v>
                </c:pt>
                <c:pt idx="718">
                  <c:v>108.456448458113</c:v>
                </c:pt>
                <c:pt idx="719">
                  <c:v>107.46597860918</c:v>
                </c:pt>
                <c:pt idx="720">
                  <c:v>107.033168255025</c:v>
                </c:pt>
                <c:pt idx="721">
                  <c:v>107.033168255025</c:v>
                </c:pt>
                <c:pt idx="722">
                  <c:v>107.707353614382</c:v>
                </c:pt>
                <c:pt idx="723">
                  <c:v>108.855965708102</c:v>
                </c:pt>
                <c:pt idx="724">
                  <c:v>107.95705189562599</c:v>
                </c:pt>
                <c:pt idx="725">
                  <c:v>107.74064671854801</c:v>
                </c:pt>
                <c:pt idx="726">
                  <c:v>107.92375879146</c:v>
                </c:pt>
                <c:pt idx="727">
                  <c:v>108.18178034874499</c:v>
                </c:pt>
                <c:pt idx="728">
                  <c:v>108.065254484164</c:v>
                </c:pt>
                <c:pt idx="729">
                  <c:v>107.84884930708699</c:v>
                </c:pt>
                <c:pt idx="730">
                  <c:v>107.95705189562599</c:v>
                </c:pt>
                <c:pt idx="731">
                  <c:v>108.373215697698</c:v>
                </c:pt>
                <c:pt idx="732">
                  <c:v>108.414832077905</c:v>
                </c:pt>
                <c:pt idx="733">
                  <c:v>108.64788380706599</c:v>
                </c:pt>
                <c:pt idx="734">
                  <c:v>108.73111656748</c:v>
                </c:pt>
                <c:pt idx="735">
                  <c:v>108.581297598734</c:v>
                </c:pt>
                <c:pt idx="736">
                  <c:v>108.930875192475</c:v>
                </c:pt>
                <c:pt idx="737">
                  <c:v>108.506388114361</c:v>
                </c:pt>
                <c:pt idx="738">
                  <c:v>109.01410795289</c:v>
                </c:pt>
                <c:pt idx="739">
                  <c:v>108.947521744558</c:v>
                </c:pt>
                <c:pt idx="740">
                  <c:v>108.922551916434</c:v>
                </c:pt>
                <c:pt idx="741">
                  <c:v>108.53968121852699</c:v>
                </c:pt>
                <c:pt idx="742">
                  <c:v>108.922551916434</c:v>
                </c:pt>
                <c:pt idx="743">
                  <c:v>109.47188813517</c:v>
                </c:pt>
                <c:pt idx="744">
                  <c:v>108.148487244579</c:v>
                </c:pt>
                <c:pt idx="745">
                  <c:v>108.131840692496</c:v>
                </c:pt>
                <c:pt idx="746">
                  <c:v>109.00578467684799</c:v>
                </c:pt>
                <c:pt idx="747">
                  <c:v>109.638353655999</c:v>
                </c:pt>
                <c:pt idx="748">
                  <c:v>110.56223729659899</c:v>
                </c:pt>
                <c:pt idx="749">
                  <c:v>110.40409505181201</c:v>
                </c:pt>
                <c:pt idx="750">
                  <c:v>110.196013150776</c:v>
                </c:pt>
                <c:pt idx="751">
                  <c:v>110.71205626534601</c:v>
                </c:pt>
                <c:pt idx="752">
                  <c:v>110.87019851013299</c:v>
                </c:pt>
                <c:pt idx="753">
                  <c:v>111.327978692413</c:v>
                </c:pt>
                <c:pt idx="754">
                  <c:v>112.484914062174</c:v>
                </c:pt>
                <c:pt idx="755">
                  <c:v>111.819051978858</c:v>
                </c:pt>
                <c:pt idx="756">
                  <c:v>110.820258853884</c:v>
                </c:pt>
                <c:pt idx="757">
                  <c:v>110.97840109867199</c:v>
                </c:pt>
                <c:pt idx="758">
                  <c:v>110.97840109867199</c:v>
                </c:pt>
                <c:pt idx="759">
                  <c:v>111.29468558824701</c:v>
                </c:pt>
                <c:pt idx="760">
                  <c:v>111.918931291356</c:v>
                </c:pt>
                <c:pt idx="761">
                  <c:v>111.569353697615</c:v>
                </c:pt>
                <c:pt idx="762">
                  <c:v>111.144866619501</c:v>
                </c:pt>
                <c:pt idx="763">
                  <c:v>110.079487286195</c:v>
                </c:pt>
                <c:pt idx="764">
                  <c:v>111.020017478879</c:v>
                </c:pt>
                <c:pt idx="765">
                  <c:v>110.903491614299</c:v>
                </c:pt>
                <c:pt idx="766">
                  <c:v>110.587207124724</c:v>
                </c:pt>
                <c:pt idx="767">
                  <c:v>110.786965749719</c:v>
                </c:pt>
                <c:pt idx="768">
                  <c:v>110.97840109867199</c:v>
                </c:pt>
                <c:pt idx="769">
                  <c:v>110.304215739314</c:v>
                </c:pt>
                <c:pt idx="770">
                  <c:v>109.754879520579</c:v>
                </c:pt>
                <c:pt idx="771">
                  <c:v>110.04619418203001</c:v>
                </c:pt>
                <c:pt idx="772">
                  <c:v>110.39577177577</c:v>
                </c:pt>
                <c:pt idx="773">
                  <c:v>110.728702817428</c:v>
                </c:pt>
                <c:pt idx="774">
                  <c:v>110.56223729659899</c:v>
                </c:pt>
                <c:pt idx="775">
                  <c:v>109.95463814557399</c:v>
                </c:pt>
                <c:pt idx="776">
                  <c:v>109.888051937242</c:v>
                </c:pt>
                <c:pt idx="777">
                  <c:v>110.662116609097</c:v>
                </c:pt>
                <c:pt idx="778">
                  <c:v>110.67043988513799</c:v>
                </c:pt>
                <c:pt idx="779">
                  <c:v>110.254276083066</c:v>
                </c:pt>
                <c:pt idx="780">
                  <c:v>110.71205626534601</c:v>
                </c:pt>
                <c:pt idx="781">
                  <c:v>110.479004536185</c:v>
                </c:pt>
                <c:pt idx="782">
                  <c:v>110.362478671605</c:v>
                </c:pt>
                <c:pt idx="783">
                  <c:v>109.496857963294</c:v>
                </c:pt>
                <c:pt idx="784">
                  <c:v>109.71326314037201</c:v>
                </c:pt>
                <c:pt idx="785">
                  <c:v>110.054517458071</c:v>
                </c:pt>
                <c:pt idx="786">
                  <c:v>110.27924591119</c:v>
                </c:pt>
                <c:pt idx="787">
                  <c:v>110.462357984102</c:v>
                </c:pt>
                <c:pt idx="788">
                  <c:v>110.27924591119</c:v>
                </c:pt>
                <c:pt idx="789">
                  <c:v>110.09613383827801</c:v>
                </c:pt>
                <c:pt idx="790">
                  <c:v>109.679970036206</c:v>
                </c:pt>
                <c:pt idx="791">
                  <c:v>109.613383827874</c:v>
                </c:pt>
                <c:pt idx="792">
                  <c:v>109.638353655999</c:v>
                </c:pt>
                <c:pt idx="793">
                  <c:v>110.237629530983</c:v>
                </c:pt>
                <c:pt idx="794">
                  <c:v>110.021224353905</c:v>
                </c:pt>
                <c:pt idx="795">
                  <c:v>109.87140538515899</c:v>
                </c:pt>
                <c:pt idx="796">
                  <c:v>109.413625202879</c:v>
                </c:pt>
                <c:pt idx="797">
                  <c:v>109.213866577885</c:v>
                </c:pt>
                <c:pt idx="798">
                  <c:v>108.880935536227</c:v>
                </c:pt>
                <c:pt idx="799">
                  <c:v>108.889258812268</c:v>
                </c:pt>
                <c:pt idx="800">
                  <c:v>108.67285363518999</c:v>
                </c:pt>
                <c:pt idx="801">
                  <c:v>108.456448458113</c:v>
                </c:pt>
                <c:pt idx="802">
                  <c:v>108.972491572683</c:v>
                </c:pt>
                <c:pt idx="803">
                  <c:v>109.263806234133</c:v>
                </c:pt>
                <c:pt idx="804">
                  <c:v>108.38153897374001</c:v>
                </c:pt>
                <c:pt idx="805">
                  <c:v>108.348245869574</c:v>
                </c:pt>
                <c:pt idx="806">
                  <c:v>107.798909650838</c:v>
                </c:pt>
                <c:pt idx="807">
                  <c:v>108.6145907029</c:v>
                </c:pt>
                <c:pt idx="808">
                  <c:v>108.55632777061</c:v>
                </c:pt>
                <c:pt idx="809">
                  <c:v>108.772732947688</c:v>
                </c:pt>
                <c:pt idx="810">
                  <c:v>108.63123725498301</c:v>
                </c:pt>
                <c:pt idx="811">
                  <c:v>109.030754504973</c:v>
                </c:pt>
                <c:pt idx="812">
                  <c:v>108.664530359149</c:v>
                </c:pt>
                <c:pt idx="813">
                  <c:v>108.706146739356</c:v>
                </c:pt>
                <c:pt idx="814">
                  <c:v>108.65620708310701</c:v>
                </c:pt>
                <c:pt idx="815">
                  <c:v>108.51471139040299</c:v>
                </c:pt>
                <c:pt idx="816">
                  <c:v>108.572974322693</c:v>
                </c:pt>
                <c:pt idx="817">
                  <c:v>109.030754504973</c:v>
                </c:pt>
                <c:pt idx="818">
                  <c:v>109.122310541429</c:v>
                </c:pt>
                <c:pt idx="819">
                  <c:v>109.363685546631</c:v>
                </c:pt>
                <c:pt idx="820">
                  <c:v>109.40530192683801</c:v>
                </c:pt>
                <c:pt idx="821">
                  <c:v>109.055724333097</c:v>
                </c:pt>
                <c:pt idx="822">
                  <c:v>108.89758208830899</c:v>
                </c:pt>
                <c:pt idx="823">
                  <c:v>108.639560531025</c:v>
                </c:pt>
                <c:pt idx="824">
                  <c:v>108.40650880186401</c:v>
                </c:pt>
                <c:pt idx="825">
                  <c:v>108.31495276540799</c:v>
                </c:pt>
                <c:pt idx="826">
                  <c:v>108.356569145615</c:v>
                </c:pt>
                <c:pt idx="827">
                  <c:v>108.131840692496</c:v>
                </c:pt>
                <c:pt idx="828">
                  <c:v>107.823879478962</c:v>
                </c:pt>
                <c:pt idx="829">
                  <c:v>108.106870864372</c:v>
                </c:pt>
                <c:pt idx="830">
                  <c:v>107.798909650838</c:v>
                </c:pt>
                <c:pt idx="831">
                  <c:v>107.58250447376</c:v>
                </c:pt>
                <c:pt idx="832">
                  <c:v>107.416038952931</c:v>
                </c:pt>
                <c:pt idx="833">
                  <c:v>108.190103624786</c:v>
                </c:pt>
                <c:pt idx="834">
                  <c:v>107.574181197719</c:v>
                </c:pt>
                <c:pt idx="835">
                  <c:v>107.366099296683</c:v>
                </c:pt>
                <c:pt idx="836">
                  <c:v>107.665737234175</c:v>
                </c:pt>
                <c:pt idx="837">
                  <c:v>107.532564817512</c:v>
                </c:pt>
                <c:pt idx="838">
                  <c:v>107.23292688001899</c:v>
                </c:pt>
                <c:pt idx="839">
                  <c:v>107.083107911273</c:v>
                </c:pt>
                <c:pt idx="840">
                  <c:v>107.041491531066</c:v>
                </c:pt>
                <c:pt idx="841">
                  <c:v>107.32448291647501</c:v>
                </c:pt>
                <c:pt idx="842">
                  <c:v>107.041491531066</c:v>
                </c:pt>
                <c:pt idx="843">
                  <c:v>106.816763077947</c:v>
                </c:pt>
                <c:pt idx="844">
                  <c:v>107.07478463523201</c:v>
                </c:pt>
                <c:pt idx="845">
                  <c:v>107.416038952931</c:v>
                </c:pt>
                <c:pt idx="846">
                  <c:v>107.699030338341</c:v>
                </c:pt>
                <c:pt idx="847">
                  <c:v>107.84884930708699</c:v>
                </c:pt>
                <c:pt idx="848">
                  <c:v>107.266219984185</c:v>
                </c:pt>
                <c:pt idx="849">
                  <c:v>107.282866536268</c:v>
                </c:pt>
                <c:pt idx="850">
                  <c:v>108.031961379999</c:v>
                </c:pt>
                <c:pt idx="851">
                  <c:v>108.572974322693</c:v>
                </c:pt>
                <c:pt idx="852">
                  <c:v>108.481418286237</c:v>
                </c:pt>
                <c:pt idx="853">
                  <c:v>108.023638103957</c:v>
                </c:pt>
                <c:pt idx="854">
                  <c:v>108.423155353947</c:v>
                </c:pt>
                <c:pt idx="855">
                  <c:v>108.49806483832</c:v>
                </c:pt>
                <c:pt idx="856">
                  <c:v>109.064047609138</c:v>
                </c:pt>
                <c:pt idx="857">
                  <c:v>108.797702775812</c:v>
                </c:pt>
                <c:pt idx="858">
                  <c:v>108.106870864372</c:v>
                </c:pt>
                <c:pt idx="859">
                  <c:v>108.32327604144901</c:v>
                </c:pt>
                <c:pt idx="860">
                  <c:v>108.29830621332501</c:v>
                </c:pt>
                <c:pt idx="861">
                  <c:v>108.364892421657</c:v>
                </c:pt>
                <c:pt idx="862">
                  <c:v>108.40650880186401</c:v>
                </c:pt>
                <c:pt idx="863">
                  <c:v>108.456448458113</c:v>
                </c:pt>
                <c:pt idx="864">
                  <c:v>108.198426900828</c:v>
                </c:pt>
                <c:pt idx="865">
                  <c:v>107.948728619584</c:v>
                </c:pt>
                <c:pt idx="866">
                  <c:v>107.76561654667201</c:v>
                </c:pt>
                <c:pt idx="867">
                  <c:v>107.948728619584</c:v>
                </c:pt>
                <c:pt idx="868">
                  <c:v>108.090224312289</c:v>
                </c:pt>
                <c:pt idx="869">
                  <c:v>107.998668275833</c:v>
                </c:pt>
                <c:pt idx="870">
                  <c:v>108.18178034874499</c:v>
                </c:pt>
                <c:pt idx="871">
                  <c:v>108.256689833118</c:v>
                </c:pt>
                <c:pt idx="872">
                  <c:v>107.99034499979101</c:v>
                </c:pt>
                <c:pt idx="873">
                  <c:v>108.265013109159</c:v>
                </c:pt>
                <c:pt idx="874">
                  <c:v>108.090224312289</c:v>
                </c:pt>
                <c:pt idx="875">
                  <c:v>108.015314827916</c:v>
                </c:pt>
                <c:pt idx="876">
                  <c:v>107.92375879146</c:v>
                </c:pt>
                <c:pt idx="877">
                  <c:v>107.67406051021599</c:v>
                </c:pt>
                <c:pt idx="878">
                  <c:v>107.790586374797</c:v>
                </c:pt>
                <c:pt idx="879">
                  <c:v>107.857172583128</c:v>
                </c:pt>
                <c:pt idx="880">
                  <c:v>107.99034499979101</c:v>
                </c:pt>
                <c:pt idx="881">
                  <c:v>107.67406051021599</c:v>
                </c:pt>
                <c:pt idx="882">
                  <c:v>107.64909068209199</c:v>
                </c:pt>
                <c:pt idx="883">
                  <c:v>107.80723292688</c:v>
                </c:pt>
                <c:pt idx="884">
                  <c:v>107.748969994589</c:v>
                </c:pt>
                <c:pt idx="885">
                  <c:v>107.99034499979101</c:v>
                </c:pt>
                <c:pt idx="886">
                  <c:v>108.772732947688</c:v>
                </c:pt>
                <c:pt idx="887">
                  <c:v>109.255482958092</c:v>
                </c:pt>
                <c:pt idx="888">
                  <c:v>110.112780390361</c:v>
                </c:pt>
                <c:pt idx="889">
                  <c:v>109.804819176827</c:v>
                </c:pt>
                <c:pt idx="890">
                  <c:v>109.84643555703499</c:v>
                </c:pt>
                <c:pt idx="891">
                  <c:v>110.53726746847499</c:v>
                </c:pt>
                <c:pt idx="892">
                  <c:v>110.445711432019</c:v>
                </c:pt>
                <c:pt idx="893">
                  <c:v>110.27092263514901</c:v>
                </c:pt>
                <c:pt idx="894">
                  <c:v>110.10445711432</c:v>
                </c:pt>
                <c:pt idx="895">
                  <c:v>109.89637521328299</c:v>
                </c:pt>
                <c:pt idx="896">
                  <c:v>109.546797619543</c:v>
                </c:pt>
                <c:pt idx="897">
                  <c:v>109.022431228931</c:v>
                </c:pt>
                <c:pt idx="898">
                  <c:v>108.789379499771</c:v>
                </c:pt>
                <c:pt idx="899">
                  <c:v>108.98913812476501</c:v>
                </c:pt>
                <c:pt idx="900">
                  <c:v>108.6145907029</c:v>
                </c:pt>
                <c:pt idx="901">
                  <c:v>108.67285363518999</c:v>
                </c:pt>
                <c:pt idx="902">
                  <c:v>108.889258812268</c:v>
                </c:pt>
                <c:pt idx="903">
                  <c:v>108.972491572683</c:v>
                </c:pt>
                <c:pt idx="904">
                  <c:v>109.32206916642301</c:v>
                </c:pt>
                <c:pt idx="905">
                  <c:v>109.31374589038199</c:v>
                </c:pt>
                <c:pt idx="906">
                  <c:v>109.039077781014</c:v>
                </c:pt>
                <c:pt idx="907">
                  <c:v>108.914228640392</c:v>
                </c:pt>
                <c:pt idx="908">
                  <c:v>109.138957093512</c:v>
                </c:pt>
                <c:pt idx="909">
                  <c:v>108.89758208830899</c:v>
                </c:pt>
                <c:pt idx="910">
                  <c:v>108.914228640392</c:v>
                </c:pt>
                <c:pt idx="911">
                  <c:v>109.305422614341</c:v>
                </c:pt>
                <c:pt idx="912">
                  <c:v>108.95584502059999</c:v>
                </c:pt>
                <c:pt idx="913">
                  <c:v>108.98913812476501</c:v>
                </c:pt>
                <c:pt idx="914">
                  <c:v>108.797702775812</c:v>
                </c:pt>
                <c:pt idx="915">
                  <c:v>108.84764243206099</c:v>
                </c:pt>
                <c:pt idx="916">
                  <c:v>109.921345041408</c:v>
                </c:pt>
                <c:pt idx="917">
                  <c:v>109.96296142161501</c:v>
                </c:pt>
                <c:pt idx="918">
                  <c:v>110.079487286195</c:v>
                </c:pt>
                <c:pt idx="919">
                  <c:v>110.553914020558</c:v>
                </c:pt>
                <c:pt idx="920">
                  <c:v>110.129426942444</c:v>
                </c:pt>
                <c:pt idx="921">
                  <c:v>110.00457780182199</c:v>
                </c:pt>
                <c:pt idx="922">
                  <c:v>109.721586416413</c:v>
                </c:pt>
                <c:pt idx="923">
                  <c:v>110.27092263514901</c:v>
                </c:pt>
                <c:pt idx="924">
                  <c:v>110.087810562237</c:v>
                </c:pt>
                <c:pt idx="925">
                  <c:v>110.32086229139701</c:v>
                </c:pt>
                <c:pt idx="926">
                  <c:v>110.570560572641</c:v>
                </c:pt>
                <c:pt idx="927">
                  <c:v>110.728702817428</c:v>
                </c:pt>
                <c:pt idx="928">
                  <c:v>111.42785800490999</c:v>
                </c:pt>
                <c:pt idx="929">
                  <c:v>111.810728702817</c:v>
                </c:pt>
                <c:pt idx="930">
                  <c:v>112.251862333014</c:v>
                </c:pt>
                <c:pt idx="931">
                  <c:v>111.73581921844401</c:v>
                </c:pt>
                <c:pt idx="932">
                  <c:v>112.010487327812</c:v>
                </c:pt>
                <c:pt idx="933">
                  <c:v>111.569353697615</c:v>
                </c:pt>
                <c:pt idx="934">
                  <c:v>112.143659744475</c:v>
                </c:pt>
                <c:pt idx="935">
                  <c:v>111.61929335386399</c:v>
                </c:pt>
                <c:pt idx="936">
                  <c:v>111.85234508302401</c:v>
                </c:pt>
                <c:pt idx="937">
                  <c:v>112.260185609055</c:v>
                </c:pt>
                <c:pt idx="938">
                  <c:v>111.327978692413</c:v>
                </c:pt>
                <c:pt idx="939">
                  <c:v>111.94390111948</c:v>
                </c:pt>
                <c:pt idx="940">
                  <c:v>111.810728702817</c:v>
                </c:pt>
                <c:pt idx="941">
                  <c:v>111.677556286154</c:v>
                </c:pt>
                <c:pt idx="942">
                  <c:v>112.53485371842299</c:v>
                </c:pt>
                <c:pt idx="943">
                  <c:v>112.65137958300301</c:v>
                </c:pt>
                <c:pt idx="944">
                  <c:v>112.60143992675501</c:v>
                </c:pt>
                <c:pt idx="945">
                  <c:v>112.742935619459</c:v>
                </c:pt>
                <c:pt idx="946">
                  <c:v>112.410004577801</c:v>
                </c:pt>
                <c:pt idx="947">
                  <c:v>112.792875275708</c:v>
                </c:pt>
                <c:pt idx="948">
                  <c:v>112.584793374672</c:v>
                </c:pt>
                <c:pt idx="949">
                  <c:v>112.584793374672</c:v>
                </c:pt>
                <c:pt idx="950">
                  <c:v>112.93437096841301</c:v>
                </c:pt>
                <c:pt idx="951">
                  <c:v>112.168629572599</c:v>
                </c:pt>
                <c:pt idx="952">
                  <c:v>111.71084939032001</c:v>
                </c:pt>
                <c:pt idx="953">
                  <c:v>111.785758874693</c:v>
                </c:pt>
                <c:pt idx="954">
                  <c:v>112.17695284864099</c:v>
                </c:pt>
                <c:pt idx="955">
                  <c:v>112.742935619459</c:v>
                </c:pt>
                <c:pt idx="956">
                  <c:v>113.142452869449</c:v>
                </c:pt>
                <c:pt idx="957">
                  <c:v>113.300595114236</c:v>
                </c:pt>
                <c:pt idx="958">
                  <c:v>113.28394856215399</c:v>
                </c:pt>
                <c:pt idx="959">
                  <c:v>112.909401140288</c:v>
                </c:pt>
                <c:pt idx="960">
                  <c:v>112.701319239252</c:v>
                </c:pt>
                <c:pt idx="961">
                  <c:v>113.06754338507599</c:v>
                </c:pt>
                <c:pt idx="962">
                  <c:v>112.834491655915</c:v>
                </c:pt>
                <c:pt idx="963">
                  <c:v>113.192392525698</c:v>
                </c:pt>
                <c:pt idx="964">
                  <c:v>112.659702859045</c:v>
                </c:pt>
                <c:pt idx="965">
                  <c:v>113.109159765283</c:v>
                </c:pt>
                <c:pt idx="966">
                  <c:v>112.701319239252</c:v>
                </c:pt>
                <c:pt idx="967">
                  <c:v>113.31724166631901</c:v>
                </c:pt>
                <c:pt idx="968">
                  <c:v>113.28394856215399</c:v>
                </c:pt>
                <c:pt idx="969">
                  <c:v>113.29227183819501</c:v>
                </c:pt>
                <c:pt idx="970">
                  <c:v>113.53364684339699</c:v>
                </c:pt>
                <c:pt idx="971">
                  <c:v>113.60023305172901</c:v>
                </c:pt>
                <c:pt idx="972">
                  <c:v>114.099629614216</c:v>
                </c:pt>
                <c:pt idx="973">
                  <c:v>114.64896583295101</c:v>
                </c:pt>
                <c:pt idx="974">
                  <c:v>115.82254775479601</c:v>
                </c:pt>
                <c:pt idx="975">
                  <c:v>116.105539140205</c:v>
                </c:pt>
                <c:pt idx="976">
                  <c:v>117.120978817262</c:v>
                </c:pt>
                <c:pt idx="977">
                  <c:v>117.270797786008</c:v>
                </c:pt>
                <c:pt idx="978">
                  <c:v>117.370677098505</c:v>
                </c:pt>
                <c:pt idx="979">
                  <c:v>119.027009030754</c:v>
                </c:pt>
                <c:pt idx="980">
                  <c:v>119.86765991094001</c:v>
                </c:pt>
                <c:pt idx="981">
                  <c:v>119.543052145324</c:v>
                </c:pt>
                <c:pt idx="982">
                  <c:v>120.808190103624</c:v>
                </c:pt>
                <c:pt idx="983">
                  <c:v>122.25644013483701</c:v>
                </c:pt>
                <c:pt idx="984">
                  <c:v>122.988888426484</c:v>
                </c:pt>
                <c:pt idx="985">
                  <c:v>123.246909983769</c:v>
                </c:pt>
                <c:pt idx="986">
                  <c:v>122.84739273378</c:v>
                </c:pt>
                <c:pt idx="987">
                  <c:v>121.49902201506499</c:v>
                </c:pt>
                <c:pt idx="988">
                  <c:v>121.24100045778</c:v>
                </c:pt>
                <c:pt idx="989">
                  <c:v>121.981772025469</c:v>
                </c:pt>
                <c:pt idx="990">
                  <c:v>121.798659952557</c:v>
                </c:pt>
                <c:pt idx="991">
                  <c:v>122.30637979108501</c:v>
                </c:pt>
                <c:pt idx="992">
                  <c:v>122.805776353572</c:v>
                </c:pt>
                <c:pt idx="993">
                  <c:v>122.49781514003899</c:v>
                </c:pt>
                <c:pt idx="994">
                  <c:v>122.323026343168</c:v>
                </c:pt>
                <c:pt idx="995">
                  <c:v>122.381289275458</c:v>
                </c:pt>
                <c:pt idx="996">
                  <c:v>122.606017728577</c:v>
                </c:pt>
                <c:pt idx="997">
                  <c:v>122.86403928586201</c:v>
                </c:pt>
                <c:pt idx="998">
                  <c:v>122.780806525448</c:v>
                </c:pt>
                <c:pt idx="999">
                  <c:v>123.296849640018</c:v>
                </c:pt>
                <c:pt idx="1000">
                  <c:v>124.63689708269099</c:v>
                </c:pt>
                <c:pt idx="1001">
                  <c:v>123.646427233759</c:v>
                </c:pt>
                <c:pt idx="1002">
                  <c:v>123.513254817096</c:v>
                </c:pt>
                <c:pt idx="1003">
                  <c:v>121.81530650464001</c:v>
                </c:pt>
                <c:pt idx="1004">
                  <c:v>121.515668567148</c:v>
                </c:pt>
                <c:pt idx="1005">
                  <c:v>121.92350909317901</c:v>
                </c:pt>
                <c:pt idx="1006">
                  <c:v>121.207707353614</c:v>
                </c:pt>
                <c:pt idx="1007">
                  <c:v>121.232677181738</c:v>
                </c:pt>
                <c:pt idx="1008">
                  <c:v>121.87356943693</c:v>
                </c:pt>
                <c:pt idx="1009">
                  <c:v>121.715427192142</c:v>
                </c:pt>
                <c:pt idx="1010">
                  <c:v>121.99009530151</c:v>
                </c:pt>
                <c:pt idx="1011">
                  <c:v>121.906862541096</c:v>
                </c:pt>
                <c:pt idx="1012">
                  <c:v>122.356319447334</c:v>
                </c:pt>
                <c:pt idx="1013">
                  <c:v>121.53231511923001</c:v>
                </c:pt>
                <c:pt idx="1014">
                  <c:v>121.740397020267</c:v>
                </c:pt>
                <c:pt idx="1015">
                  <c:v>121.54896167131299</c:v>
                </c:pt>
                <c:pt idx="1016">
                  <c:v>121.224353905697</c:v>
                </c:pt>
                <c:pt idx="1017">
                  <c:v>122.422905655666</c:v>
                </c:pt>
                <c:pt idx="1018">
                  <c:v>123.59648757751</c:v>
                </c:pt>
                <c:pt idx="1019">
                  <c:v>124.83665570768601</c:v>
                </c:pt>
                <c:pt idx="1020">
                  <c:v>123.929418619168</c:v>
                </c:pt>
                <c:pt idx="1021">
                  <c:v>122.789129801489</c:v>
                </c:pt>
                <c:pt idx="1022">
                  <c:v>122.889009113987</c:v>
                </c:pt>
                <c:pt idx="1023">
                  <c:v>122.797453077531</c:v>
                </c:pt>
                <c:pt idx="1024">
                  <c:v>124.453785009779</c:v>
                </c:pt>
                <c:pt idx="1025">
                  <c:v>123.180323775438</c:v>
                </c:pt>
                <c:pt idx="1026">
                  <c:v>124.34558242124101</c:v>
                </c:pt>
                <c:pt idx="1027">
                  <c:v>125.569103999334</c:v>
                </c:pt>
                <c:pt idx="1028">
                  <c:v>124.179116900412</c:v>
                </c:pt>
                <c:pt idx="1029">
                  <c:v>123.72965999417301</c:v>
                </c:pt>
                <c:pt idx="1030">
                  <c:v>123.9960048275</c:v>
                </c:pt>
                <c:pt idx="1031">
                  <c:v>123.954388447292</c:v>
                </c:pt>
                <c:pt idx="1032">
                  <c:v>124.453785009779</c:v>
                </c:pt>
                <c:pt idx="1033">
                  <c:v>124.39552207748901</c:v>
                </c:pt>
                <c:pt idx="1034">
                  <c:v>125.39431520246301</c:v>
                </c:pt>
                <c:pt idx="1035">
                  <c:v>125.510841067043</c:v>
                </c:pt>
                <c:pt idx="1036">
                  <c:v>124.50372466602801</c:v>
                </c:pt>
                <c:pt idx="1037">
                  <c:v>124.25402638478501</c:v>
                </c:pt>
                <c:pt idx="1038">
                  <c:v>124.50372466602801</c:v>
                </c:pt>
                <c:pt idx="1039">
                  <c:v>124.378875525406</c:v>
                </c:pt>
                <c:pt idx="1040">
                  <c:v>124.928211744142</c:v>
                </c:pt>
                <c:pt idx="1041">
                  <c:v>124.487078113945</c:v>
                </c:pt>
                <c:pt idx="1042">
                  <c:v>125.577427275375</c:v>
                </c:pt>
                <c:pt idx="1043">
                  <c:v>126.19334970244201</c:v>
                </c:pt>
                <c:pt idx="1044">
                  <c:v>128.52386699404801</c:v>
                </c:pt>
                <c:pt idx="1045">
                  <c:v>128.77356527529199</c:v>
                </c:pt>
                <c:pt idx="1046">
                  <c:v>129.880560988805</c:v>
                </c:pt>
                <c:pt idx="1047">
                  <c:v>128.37404802530199</c:v>
                </c:pt>
                <c:pt idx="1048">
                  <c:v>127.999500603437</c:v>
                </c:pt>
                <c:pt idx="1049">
                  <c:v>128.973323900287</c:v>
                </c:pt>
                <c:pt idx="1050">
                  <c:v>128.20758250447301</c:v>
                </c:pt>
                <c:pt idx="1051">
                  <c:v>128.41566440551</c:v>
                </c:pt>
                <c:pt idx="1052">
                  <c:v>128.47392733780001</c:v>
                </c:pt>
                <c:pt idx="1053">
                  <c:v>127.267052311789</c:v>
                </c:pt>
                <c:pt idx="1054">
                  <c:v>125.127970369137</c:v>
                </c:pt>
                <c:pt idx="1055">
                  <c:v>124.30396604103299</c:v>
                </c:pt>
                <c:pt idx="1056">
                  <c:v>124.39552207748901</c:v>
                </c:pt>
                <c:pt idx="1057">
                  <c:v>124.37055224936501</c:v>
                </c:pt>
                <c:pt idx="1058">
                  <c:v>125.627366931624</c:v>
                </c:pt>
                <c:pt idx="1059">
                  <c:v>126.25161263473299</c:v>
                </c:pt>
                <c:pt idx="1060">
                  <c:v>126.875858337841</c:v>
                </c:pt>
                <c:pt idx="1061">
                  <c:v>126.83424195763401</c:v>
                </c:pt>
                <c:pt idx="1062">
                  <c:v>125.793832452453</c:v>
                </c:pt>
                <c:pt idx="1063">
                  <c:v>125.37766865038</c:v>
                </c:pt>
                <c:pt idx="1064">
                  <c:v>123.17200049939601</c:v>
                </c:pt>
                <c:pt idx="1065">
                  <c:v>123.19697032752001</c:v>
                </c:pt>
                <c:pt idx="1066">
                  <c:v>124.18744017645299</c:v>
                </c:pt>
                <c:pt idx="1067">
                  <c:v>124.11253069208</c:v>
                </c:pt>
                <c:pt idx="1068">
                  <c:v>125.50251779100201</c:v>
                </c:pt>
                <c:pt idx="1069">
                  <c:v>126.201672978484</c:v>
                </c:pt>
                <c:pt idx="1070">
                  <c:v>127.44184110866</c:v>
                </c:pt>
                <c:pt idx="1071">
                  <c:v>126.592866952432</c:v>
                </c:pt>
                <c:pt idx="1072">
                  <c:v>128.08273336385199</c:v>
                </c:pt>
                <c:pt idx="1073">
                  <c:v>126.80927212951001</c:v>
                </c:pt>
                <c:pt idx="1074">
                  <c:v>127.624953181572</c:v>
                </c:pt>
                <c:pt idx="1075">
                  <c:v>128.199259228432</c:v>
                </c:pt>
                <c:pt idx="1076">
                  <c:v>127.882974738857</c:v>
                </c:pt>
                <c:pt idx="1077">
                  <c:v>128.756918723209</c:v>
                </c:pt>
                <c:pt idx="1078">
                  <c:v>127.874651462815</c:v>
                </c:pt>
                <c:pt idx="1079">
                  <c:v>128.091056639893</c:v>
                </c:pt>
                <c:pt idx="1080">
                  <c:v>127.44184110866</c:v>
                </c:pt>
                <c:pt idx="1081">
                  <c:v>126.784302301385</c:v>
                </c:pt>
                <c:pt idx="1082">
                  <c:v>126.418078155562</c:v>
                </c:pt>
                <c:pt idx="1083">
                  <c:v>127.96620749927099</c:v>
                </c:pt>
                <c:pt idx="1084">
                  <c:v>129.530983395064</c:v>
                </c:pt>
                <c:pt idx="1085">
                  <c:v>129.14811269715699</c:v>
                </c:pt>
                <c:pt idx="1086">
                  <c:v>127.649923009696</c:v>
                </c:pt>
                <c:pt idx="1087">
                  <c:v>127.108910067002</c:v>
                </c:pt>
                <c:pt idx="1088">
                  <c:v>127.666569561779</c:v>
                </c:pt>
                <c:pt idx="1089">
                  <c:v>125.976944525365</c:v>
                </c:pt>
                <c:pt idx="1090">
                  <c:v>127.07561696283599</c:v>
                </c:pt>
                <c:pt idx="1091">
                  <c:v>127.491780764909</c:v>
                </c:pt>
                <c:pt idx="1092">
                  <c:v>126.900828165966</c:v>
                </c:pt>
                <c:pt idx="1093">
                  <c:v>126.03520745765501</c:v>
                </c:pt>
                <c:pt idx="1094">
                  <c:v>125.119647093095</c:v>
                </c:pt>
                <c:pt idx="1095">
                  <c:v>125.843772108701</c:v>
                </c:pt>
                <c:pt idx="1096">
                  <c:v>126.551250572225</c:v>
                </c:pt>
                <c:pt idx="1097">
                  <c:v>126.576220400349</c:v>
                </c:pt>
                <c:pt idx="1098">
                  <c:v>126.80927212951001</c:v>
                </c:pt>
                <c:pt idx="1099">
                  <c:v>127.25040575970699</c:v>
                </c:pt>
                <c:pt idx="1100">
                  <c:v>127.000707478463</c:v>
                </c:pt>
                <c:pt idx="1101">
                  <c:v>127.58333680136499</c:v>
                </c:pt>
                <c:pt idx="1102">
                  <c:v>127.94123767114699</c:v>
                </c:pt>
                <c:pt idx="1103">
                  <c:v>127.974530775313</c:v>
                </c:pt>
                <c:pt idx="1104">
                  <c:v>128.13267302009999</c:v>
                </c:pt>
                <c:pt idx="1105">
                  <c:v>128.93170752007899</c:v>
                </c:pt>
                <c:pt idx="1106">
                  <c:v>128.32410836905399</c:v>
                </c:pt>
                <c:pt idx="1107">
                  <c:v>128.74027217112601</c:v>
                </c:pt>
                <c:pt idx="1108">
                  <c:v>129.36451787423499</c:v>
                </c:pt>
                <c:pt idx="1109">
                  <c:v>130.463190311706</c:v>
                </c:pt>
                <c:pt idx="1110">
                  <c:v>130.55474634816201</c:v>
                </c:pt>
                <c:pt idx="1111">
                  <c:v>129.59756960339499</c:v>
                </c:pt>
                <c:pt idx="1112">
                  <c:v>128.682009238836</c:v>
                </c:pt>
                <c:pt idx="1113">
                  <c:v>128.10770319197599</c:v>
                </c:pt>
                <c:pt idx="1114">
                  <c:v>128.282491988846</c:v>
                </c:pt>
                <c:pt idx="1115">
                  <c:v>128.53219027009001</c:v>
                </c:pt>
                <c:pt idx="1116">
                  <c:v>128.38237130134399</c:v>
                </c:pt>
                <c:pt idx="1117">
                  <c:v>128.43231095759199</c:v>
                </c:pt>
                <c:pt idx="1118">
                  <c:v>126.850888509717</c:v>
                </c:pt>
                <c:pt idx="1119">
                  <c:v>127.71650921802799</c:v>
                </c:pt>
                <c:pt idx="1120">
                  <c:v>127.375254900328</c:v>
                </c:pt>
                <c:pt idx="1121">
                  <c:v>128.18261267634901</c:v>
                </c:pt>
                <c:pt idx="1122">
                  <c:v>128.50722044196499</c:v>
                </c:pt>
                <c:pt idx="1123">
                  <c:v>128.82350493154101</c:v>
                </c:pt>
                <c:pt idx="1124">
                  <c:v>129.555953223188</c:v>
                </c:pt>
                <c:pt idx="1125">
                  <c:v>130.21349203046299</c:v>
                </c:pt>
                <c:pt idx="1126">
                  <c:v>130.57971617628601</c:v>
                </c:pt>
                <c:pt idx="1127">
                  <c:v>131.30384119189301</c:v>
                </c:pt>
                <c:pt idx="1128">
                  <c:v>130.41325065545701</c:v>
                </c:pt>
                <c:pt idx="1129">
                  <c:v>130.82941445752999</c:v>
                </c:pt>
                <c:pt idx="1130">
                  <c:v>131.22060843147801</c:v>
                </c:pt>
                <c:pt idx="1131">
                  <c:v>131.91976361895999</c:v>
                </c:pt>
                <c:pt idx="1132">
                  <c:v>131.54521619709499</c:v>
                </c:pt>
                <c:pt idx="1133">
                  <c:v>131.49527654084599</c:v>
                </c:pt>
                <c:pt idx="1134">
                  <c:v>131.04581963460799</c:v>
                </c:pt>
                <c:pt idx="1135">
                  <c:v>130.97923342627601</c:v>
                </c:pt>
                <c:pt idx="1136">
                  <c:v>130.438220483582</c:v>
                </c:pt>
                <c:pt idx="1137">
                  <c:v>131.154022223147</c:v>
                </c:pt>
                <c:pt idx="1138">
                  <c:v>131.528569645012</c:v>
                </c:pt>
                <c:pt idx="1139">
                  <c:v>132.46909983769601</c:v>
                </c:pt>
                <c:pt idx="1140">
                  <c:v>133.018436056431</c:v>
                </c:pt>
                <c:pt idx="1141">
                  <c:v>133.03508260851399</c:v>
                </c:pt>
                <c:pt idx="1142">
                  <c:v>133.925673144949</c:v>
                </c:pt>
                <c:pt idx="1143">
                  <c:v>134.07549211369499</c:v>
                </c:pt>
                <c:pt idx="1144">
                  <c:v>134.916142993882</c:v>
                </c:pt>
                <c:pt idx="1145">
                  <c:v>135.415539556369</c:v>
                </c:pt>
                <c:pt idx="1146">
                  <c:v>135.340630071996</c:v>
                </c:pt>
                <c:pt idx="1147">
                  <c:v>135.02434558242101</c:v>
                </c:pt>
                <c:pt idx="1148">
                  <c:v>137.06354821257599</c:v>
                </c:pt>
                <c:pt idx="1149">
                  <c:v>133.559448999126</c:v>
                </c:pt>
                <c:pt idx="1150">
                  <c:v>134.10046194181999</c:v>
                </c:pt>
                <c:pt idx="1151">
                  <c:v>134.49997919180899</c:v>
                </c:pt>
                <c:pt idx="1152">
                  <c:v>136.19792750426501</c:v>
                </c:pt>
                <c:pt idx="1153">
                  <c:v>136.114694743851</c:v>
                </c:pt>
                <c:pt idx="1154">
                  <c:v>134.591535228265</c:v>
                </c:pt>
                <c:pt idx="1155">
                  <c:v>134.51662574389201</c:v>
                </c:pt>
                <c:pt idx="1156">
                  <c:v>135.898289566773</c:v>
                </c:pt>
                <c:pt idx="1157">
                  <c:v>135.88164301469001</c:v>
                </c:pt>
                <c:pt idx="1158">
                  <c:v>136.38103957717701</c:v>
                </c:pt>
                <c:pt idx="1159">
                  <c:v>136.189604228224</c:v>
                </c:pt>
                <c:pt idx="1160">
                  <c:v>136.539181821965</c:v>
                </c:pt>
                <c:pt idx="1161">
                  <c:v>136.75558699904201</c:v>
                </c:pt>
                <c:pt idx="1162">
                  <c:v>137.55462149902201</c:v>
                </c:pt>
                <c:pt idx="1163">
                  <c:v>139.15269049898001</c:v>
                </c:pt>
                <c:pt idx="1164">
                  <c:v>140.87560863956</c:v>
                </c:pt>
                <c:pt idx="1165">
                  <c:v>142.36547505098</c:v>
                </c:pt>
                <c:pt idx="1166">
                  <c:v>141.358358649964</c:v>
                </c:pt>
                <c:pt idx="1167">
                  <c:v>141.999250905156</c:v>
                </c:pt>
                <c:pt idx="1168">
                  <c:v>140.32627242082401</c:v>
                </c:pt>
                <c:pt idx="1169">
                  <c:v>139.227599983353</c:v>
                </c:pt>
                <c:pt idx="1170">
                  <c:v>139.444005160431</c:v>
                </c:pt>
                <c:pt idx="1171">
                  <c:v>140.551000873943</c:v>
                </c:pt>
                <c:pt idx="1172">
                  <c:v>141.02542760830599</c:v>
                </c:pt>
                <c:pt idx="1173">
                  <c:v>139.80190603021299</c:v>
                </c:pt>
                <c:pt idx="1174">
                  <c:v>140.392858629156</c:v>
                </c:pt>
                <c:pt idx="1175">
                  <c:v>141.37500520204699</c:v>
                </c:pt>
                <c:pt idx="1176">
                  <c:v>139.53556119688699</c:v>
                </c:pt>
                <c:pt idx="1177">
                  <c:v>139.751966373964</c:v>
                </c:pt>
                <c:pt idx="1178">
                  <c:v>139.943401722918</c:v>
                </c:pt>
                <c:pt idx="1179">
                  <c:v>140.06825086353899</c:v>
                </c:pt>
                <c:pt idx="1180">
                  <c:v>139.90178534271001</c:v>
                </c:pt>
                <c:pt idx="1181">
                  <c:v>139.66873361354999</c:v>
                </c:pt>
                <c:pt idx="1182">
                  <c:v>137.88755254067999</c:v>
                </c:pt>
                <c:pt idx="1183">
                  <c:v>137.77102667609901</c:v>
                </c:pt>
                <c:pt idx="1184">
                  <c:v>137.56294477506299</c:v>
                </c:pt>
                <c:pt idx="1185">
                  <c:v>138.878022389612</c:v>
                </c:pt>
                <c:pt idx="1186">
                  <c:v>140.49273794165299</c:v>
                </c:pt>
                <c:pt idx="1187">
                  <c:v>142.207332806192</c:v>
                </c:pt>
                <c:pt idx="1188">
                  <c:v>142.78996212909399</c:v>
                </c:pt>
                <c:pt idx="1189">
                  <c:v>141.225186233301</c:v>
                </c:pt>
                <c:pt idx="1190">
                  <c:v>141.50817761870999</c:v>
                </c:pt>
                <c:pt idx="1191">
                  <c:v>142.02422073328</c:v>
                </c:pt>
                <c:pt idx="1192">
                  <c:v>140.800699155187</c:v>
                </c:pt>
                <c:pt idx="1193">
                  <c:v>140.209746556244</c:v>
                </c:pt>
                <c:pt idx="1194">
                  <c:v>140.00998793124899</c:v>
                </c:pt>
                <c:pt idx="1195">
                  <c:v>138.91963876981899</c:v>
                </c:pt>
                <c:pt idx="1196">
                  <c:v>138.60335428024399</c:v>
                </c:pt>
                <c:pt idx="1197">
                  <c:v>138.162220650047</c:v>
                </c:pt>
                <c:pt idx="1198">
                  <c:v>137.471388738607</c:v>
                </c:pt>
                <c:pt idx="1199">
                  <c:v>136.62241458237901</c:v>
                </c:pt>
                <c:pt idx="1200">
                  <c:v>136.639061134462</c:v>
                </c:pt>
                <c:pt idx="1201">
                  <c:v>137.870905988597</c:v>
                </c:pt>
                <c:pt idx="1202">
                  <c:v>138.17054392608901</c:v>
                </c:pt>
                <c:pt idx="1203">
                  <c:v>136.75558699904201</c:v>
                </c:pt>
                <c:pt idx="1204">
                  <c:v>136.40600940530101</c:v>
                </c:pt>
                <c:pt idx="1205">
                  <c:v>137.496358566731</c:v>
                </c:pt>
                <c:pt idx="1206">
                  <c:v>137.812643056306</c:v>
                </c:pt>
                <c:pt idx="1207">
                  <c:v>138.503474967747</c:v>
                </c:pt>
                <c:pt idx="1208">
                  <c:v>137.69611719172599</c:v>
                </c:pt>
                <c:pt idx="1209">
                  <c:v>137.63785425943601</c:v>
                </c:pt>
                <c:pt idx="1210">
                  <c:v>137.40480253027499</c:v>
                </c:pt>
                <c:pt idx="1211">
                  <c:v>137.90419909276201</c:v>
                </c:pt>
                <c:pt idx="1212">
                  <c:v>136.92205251987099</c:v>
                </c:pt>
                <c:pt idx="1213">
                  <c:v>138.31203961879299</c:v>
                </c:pt>
                <c:pt idx="1214">
                  <c:v>137.62120770735299</c:v>
                </c:pt>
                <c:pt idx="1215">
                  <c:v>137.18007407715601</c:v>
                </c:pt>
                <c:pt idx="1216">
                  <c:v>136.38936285321901</c:v>
                </c:pt>
                <c:pt idx="1217">
                  <c:v>137.46306546256599</c:v>
                </c:pt>
                <c:pt idx="1218">
                  <c:v>138.14557409796399</c:v>
                </c:pt>
                <c:pt idx="1219">
                  <c:v>140.209746556244</c:v>
                </c:pt>
                <c:pt idx="1220">
                  <c:v>140.60094053019199</c:v>
                </c:pt>
                <c:pt idx="1221">
                  <c:v>139.63544050938401</c:v>
                </c:pt>
                <c:pt idx="1222">
                  <c:v>139.144367222938</c:v>
                </c:pt>
                <c:pt idx="1223">
                  <c:v>139.34412584793299</c:v>
                </c:pt>
                <c:pt idx="1224">
                  <c:v>139.144367222938</c:v>
                </c:pt>
                <c:pt idx="1225">
                  <c:v>139.66873361354999</c:v>
                </c:pt>
                <c:pt idx="1226">
                  <c:v>139.55220774896901</c:v>
                </c:pt>
                <c:pt idx="1227">
                  <c:v>139.55220774896901</c:v>
                </c:pt>
                <c:pt idx="1228">
                  <c:v>137.87922926463801</c:v>
                </c:pt>
                <c:pt idx="1229">
                  <c:v>137.363186150068</c:v>
                </c:pt>
                <c:pt idx="1230">
                  <c:v>137.60456115527001</c:v>
                </c:pt>
                <c:pt idx="1231">
                  <c:v>137.013608556327</c:v>
                </c:pt>
                <c:pt idx="1232">
                  <c:v>137.72108701985101</c:v>
                </c:pt>
                <c:pt idx="1233">
                  <c:v>137.74605684797501</c:v>
                </c:pt>
                <c:pt idx="1234">
                  <c:v>138.01240168130099</c:v>
                </c:pt>
                <c:pt idx="1235">
                  <c:v>138.12060426983999</c:v>
                </c:pt>
                <c:pt idx="1236">
                  <c:v>137.56294477506299</c:v>
                </c:pt>
                <c:pt idx="1237">
                  <c:v>138.20383703025499</c:v>
                </c:pt>
                <c:pt idx="1238">
                  <c:v>139.086104290648</c:v>
                </c:pt>
                <c:pt idx="1239">
                  <c:v>138.744849972949</c:v>
                </c:pt>
                <c:pt idx="1240">
                  <c:v>140.73411294685499</c:v>
                </c:pt>
                <c:pt idx="1241">
                  <c:v>141.81613883224401</c:v>
                </c:pt>
                <c:pt idx="1242">
                  <c:v>141.74122934787101</c:v>
                </c:pt>
                <c:pt idx="1243">
                  <c:v>142.12410004577799</c:v>
                </c:pt>
                <c:pt idx="1244">
                  <c:v>144.32976819676199</c:v>
                </c:pt>
                <c:pt idx="1245">
                  <c:v>145.01227683216101</c:v>
                </c:pt>
                <c:pt idx="1246">
                  <c:v>142.73169919680299</c:v>
                </c:pt>
                <c:pt idx="1247">
                  <c:v>143.02301385825399</c:v>
                </c:pt>
                <c:pt idx="1248">
                  <c:v>142.72337592076201</c:v>
                </c:pt>
                <c:pt idx="1249">
                  <c:v>141.44991468641999</c:v>
                </c:pt>
                <c:pt idx="1250">
                  <c:v>142.46535436347699</c:v>
                </c:pt>
                <c:pt idx="1251">
                  <c:v>143.13121644679299</c:v>
                </c:pt>
                <c:pt idx="1252">
                  <c:v>143.28935869158099</c:v>
                </c:pt>
                <c:pt idx="1253">
                  <c:v>143.855341462399</c:v>
                </c:pt>
                <c:pt idx="1254">
                  <c:v>143.830371634275</c:v>
                </c:pt>
                <c:pt idx="1255">
                  <c:v>143.722169045736</c:v>
                </c:pt>
                <c:pt idx="1256">
                  <c:v>143.42253110824399</c:v>
                </c:pt>
                <c:pt idx="1257">
                  <c:v>144.27982854051299</c:v>
                </c:pt>
                <c:pt idx="1258">
                  <c:v>143.39756128011899</c:v>
                </c:pt>
                <c:pt idx="1259">
                  <c:v>143.439177660327</c:v>
                </c:pt>
                <c:pt idx="1260">
                  <c:v>144.546173373839</c:v>
                </c:pt>
                <c:pt idx="1261">
                  <c:v>144.496233717591</c:v>
                </c:pt>
                <c:pt idx="1262">
                  <c:v>145.09550959257501</c:v>
                </c:pt>
                <c:pt idx="1263">
                  <c:v>146.87669066544501</c:v>
                </c:pt>
                <c:pt idx="1264">
                  <c:v>149.37367347788</c:v>
                </c:pt>
                <c:pt idx="1265">
                  <c:v>149.45690623829501</c:v>
                </c:pt>
                <c:pt idx="1266">
                  <c:v>149.37367347788</c:v>
                </c:pt>
                <c:pt idx="1267">
                  <c:v>148.28332431645001</c:v>
                </c:pt>
                <c:pt idx="1268">
                  <c:v>149.01577260809799</c:v>
                </c:pt>
                <c:pt idx="1269">
                  <c:v>151.604311456989</c:v>
                </c:pt>
                <c:pt idx="1270">
                  <c:v>151.91227267052301</c:v>
                </c:pt>
                <c:pt idx="1271">
                  <c:v>151.33796662366299</c:v>
                </c:pt>
                <c:pt idx="1272">
                  <c:v>154.78380290482301</c:v>
                </c:pt>
                <c:pt idx="1273">
                  <c:v>153.984768404844</c:v>
                </c:pt>
                <c:pt idx="1274">
                  <c:v>153.56860460277099</c:v>
                </c:pt>
                <c:pt idx="1275">
                  <c:v>154.28440634233601</c:v>
                </c:pt>
                <c:pt idx="1276">
                  <c:v>153.58525115485401</c:v>
                </c:pt>
                <c:pt idx="1277">
                  <c:v>153.22735028507199</c:v>
                </c:pt>
                <c:pt idx="1278">
                  <c:v>152.062091639269</c:v>
                </c:pt>
                <c:pt idx="1279">
                  <c:v>151.48778559240901</c:v>
                </c:pt>
                <c:pt idx="1280">
                  <c:v>152.01215198302</c:v>
                </c:pt>
                <c:pt idx="1281">
                  <c:v>153.85159598818001</c:v>
                </c:pt>
                <c:pt idx="1282">
                  <c:v>153.576927878813</c:v>
                </c:pt>
                <c:pt idx="1283">
                  <c:v>151.67922094136199</c:v>
                </c:pt>
                <c:pt idx="1284">
                  <c:v>153.06088476424301</c:v>
                </c:pt>
                <c:pt idx="1285">
                  <c:v>155.44966498813901</c:v>
                </c:pt>
                <c:pt idx="1286">
                  <c:v>156.190436555828</c:v>
                </c:pt>
                <c:pt idx="1287">
                  <c:v>157.014440883931</c:v>
                </c:pt>
                <c:pt idx="1288">
                  <c:v>159.98585043072899</c:v>
                </c:pt>
                <c:pt idx="1289">
                  <c:v>158.49598401930999</c:v>
                </c:pt>
                <c:pt idx="1290">
                  <c:v>156.78971243081199</c:v>
                </c:pt>
                <c:pt idx="1291">
                  <c:v>156.66486329019099</c:v>
                </c:pt>
                <c:pt idx="1292">
                  <c:v>152.170294227808</c:v>
                </c:pt>
                <c:pt idx="1293">
                  <c:v>151.12156144658499</c:v>
                </c:pt>
                <c:pt idx="1294">
                  <c:v>152.112031295517</c:v>
                </c:pt>
                <c:pt idx="1295">
                  <c:v>150.15606142577701</c:v>
                </c:pt>
                <c:pt idx="1296">
                  <c:v>151.67089766532101</c:v>
                </c:pt>
                <c:pt idx="1297">
                  <c:v>152.22855716009801</c:v>
                </c:pt>
                <c:pt idx="1298">
                  <c:v>151.18814765491601</c:v>
                </c:pt>
                <c:pt idx="1299">
                  <c:v>151.30467351949699</c:v>
                </c:pt>
                <c:pt idx="1300">
                  <c:v>150.56390195180799</c:v>
                </c:pt>
                <c:pt idx="1301">
                  <c:v>148.92421657164201</c:v>
                </c:pt>
                <c:pt idx="1302">
                  <c:v>148.466436389362</c:v>
                </c:pt>
                <c:pt idx="1303">
                  <c:v>148.89924674351801</c:v>
                </c:pt>
                <c:pt idx="1304">
                  <c:v>147.81722085812899</c:v>
                </c:pt>
              </c:numCache>
            </c:numRef>
          </c:val>
          <c:smooth val="0"/>
        </c:ser>
        <c:ser>
          <c:idx val="4"/>
          <c:order val="4"/>
          <c:tx>
            <c:v>Yuan/USD</c:v>
          </c:tx>
          <c:spPr>
            <a:ln w="38100">
              <a:solidFill>
                <a:srgbClr val="004682"/>
              </a:solidFill>
            </a:ln>
          </c:spPr>
          <c:marker>
            <c:symbol val="none"/>
          </c:marker>
          <c:cat>
            <c:numRef>
              <c:f>'C:\Users\Valay\Downloads\[Charts (16).xls]1 - Chart Data'!$A$2:$A$1306</c:f>
              <c:numCache>
                <c:formatCode>General</c:formatCode>
                <c:ptCount val="1305"/>
                <c:pt idx="0">
                  <c:v>40609</c:v>
                </c:pt>
                <c:pt idx="1">
                  <c:v>40610</c:v>
                </c:pt>
                <c:pt idx="2">
                  <c:v>40611</c:v>
                </c:pt>
                <c:pt idx="3">
                  <c:v>40612</c:v>
                </c:pt>
                <c:pt idx="4">
                  <c:v>40613</c:v>
                </c:pt>
                <c:pt idx="5">
                  <c:v>40616</c:v>
                </c:pt>
                <c:pt idx="6">
                  <c:v>40617</c:v>
                </c:pt>
                <c:pt idx="7">
                  <c:v>40618</c:v>
                </c:pt>
                <c:pt idx="8">
                  <c:v>40619</c:v>
                </c:pt>
                <c:pt idx="9">
                  <c:v>40620</c:v>
                </c:pt>
                <c:pt idx="10">
                  <c:v>40623</c:v>
                </c:pt>
                <c:pt idx="11">
                  <c:v>40624</c:v>
                </c:pt>
                <c:pt idx="12">
                  <c:v>40625</c:v>
                </c:pt>
                <c:pt idx="13">
                  <c:v>40626</c:v>
                </c:pt>
                <c:pt idx="14">
                  <c:v>40627</c:v>
                </c:pt>
                <c:pt idx="15">
                  <c:v>40630</c:v>
                </c:pt>
                <c:pt idx="16">
                  <c:v>40631</c:v>
                </c:pt>
                <c:pt idx="17">
                  <c:v>40632</c:v>
                </c:pt>
                <c:pt idx="18">
                  <c:v>40633</c:v>
                </c:pt>
                <c:pt idx="19">
                  <c:v>40634</c:v>
                </c:pt>
                <c:pt idx="20">
                  <c:v>40637</c:v>
                </c:pt>
                <c:pt idx="21">
                  <c:v>40638</c:v>
                </c:pt>
                <c:pt idx="22">
                  <c:v>40639</c:v>
                </c:pt>
                <c:pt idx="23">
                  <c:v>40640</c:v>
                </c:pt>
                <c:pt idx="24">
                  <c:v>40641</c:v>
                </c:pt>
                <c:pt idx="25">
                  <c:v>40644</c:v>
                </c:pt>
                <c:pt idx="26">
                  <c:v>40645</c:v>
                </c:pt>
                <c:pt idx="27">
                  <c:v>40646</c:v>
                </c:pt>
                <c:pt idx="28">
                  <c:v>40647</c:v>
                </c:pt>
                <c:pt idx="29">
                  <c:v>40648</c:v>
                </c:pt>
                <c:pt idx="30">
                  <c:v>40651</c:v>
                </c:pt>
                <c:pt idx="31">
                  <c:v>40652</c:v>
                </c:pt>
                <c:pt idx="32">
                  <c:v>40653</c:v>
                </c:pt>
                <c:pt idx="33">
                  <c:v>40654</c:v>
                </c:pt>
                <c:pt idx="34">
                  <c:v>40655</c:v>
                </c:pt>
                <c:pt idx="35">
                  <c:v>40658</c:v>
                </c:pt>
                <c:pt idx="36">
                  <c:v>40659</c:v>
                </c:pt>
                <c:pt idx="37">
                  <c:v>40660</c:v>
                </c:pt>
                <c:pt idx="38">
                  <c:v>40661</c:v>
                </c:pt>
                <c:pt idx="39">
                  <c:v>40662</c:v>
                </c:pt>
                <c:pt idx="40">
                  <c:v>40665</c:v>
                </c:pt>
                <c:pt idx="41">
                  <c:v>40666</c:v>
                </c:pt>
                <c:pt idx="42">
                  <c:v>40667</c:v>
                </c:pt>
                <c:pt idx="43">
                  <c:v>40668</c:v>
                </c:pt>
                <c:pt idx="44">
                  <c:v>40669</c:v>
                </c:pt>
                <c:pt idx="45">
                  <c:v>40672</c:v>
                </c:pt>
                <c:pt idx="46">
                  <c:v>40673</c:v>
                </c:pt>
                <c:pt idx="47">
                  <c:v>40674</c:v>
                </c:pt>
                <c:pt idx="48">
                  <c:v>40675</c:v>
                </c:pt>
                <c:pt idx="49">
                  <c:v>40676</c:v>
                </c:pt>
                <c:pt idx="50">
                  <c:v>40679</c:v>
                </c:pt>
                <c:pt idx="51">
                  <c:v>40680</c:v>
                </c:pt>
                <c:pt idx="52">
                  <c:v>40681</c:v>
                </c:pt>
                <c:pt idx="53">
                  <c:v>40682</c:v>
                </c:pt>
                <c:pt idx="54">
                  <c:v>40683</c:v>
                </c:pt>
                <c:pt idx="55">
                  <c:v>40686</c:v>
                </c:pt>
                <c:pt idx="56">
                  <c:v>40687</c:v>
                </c:pt>
                <c:pt idx="57">
                  <c:v>40688</c:v>
                </c:pt>
                <c:pt idx="58">
                  <c:v>40689</c:v>
                </c:pt>
                <c:pt idx="59">
                  <c:v>40690</c:v>
                </c:pt>
                <c:pt idx="60">
                  <c:v>40693</c:v>
                </c:pt>
                <c:pt idx="61">
                  <c:v>40694</c:v>
                </c:pt>
                <c:pt idx="62">
                  <c:v>40695</c:v>
                </c:pt>
                <c:pt idx="63">
                  <c:v>40696</c:v>
                </c:pt>
                <c:pt idx="64">
                  <c:v>40697</c:v>
                </c:pt>
                <c:pt idx="65">
                  <c:v>40700</c:v>
                </c:pt>
                <c:pt idx="66">
                  <c:v>40701</c:v>
                </c:pt>
                <c:pt idx="67">
                  <c:v>40702</c:v>
                </c:pt>
                <c:pt idx="68">
                  <c:v>40703</c:v>
                </c:pt>
                <c:pt idx="69">
                  <c:v>40704</c:v>
                </c:pt>
                <c:pt idx="70">
                  <c:v>40707</c:v>
                </c:pt>
                <c:pt idx="71">
                  <c:v>40708</c:v>
                </c:pt>
                <c:pt idx="72">
                  <c:v>40709</c:v>
                </c:pt>
                <c:pt idx="73">
                  <c:v>40710</c:v>
                </c:pt>
                <c:pt idx="74">
                  <c:v>40711</c:v>
                </c:pt>
                <c:pt idx="75">
                  <c:v>40714</c:v>
                </c:pt>
                <c:pt idx="76">
                  <c:v>40715</c:v>
                </c:pt>
                <c:pt idx="77">
                  <c:v>40716</c:v>
                </c:pt>
                <c:pt idx="78">
                  <c:v>40717</c:v>
                </c:pt>
                <c:pt idx="79">
                  <c:v>40718</c:v>
                </c:pt>
                <c:pt idx="80">
                  <c:v>40721</c:v>
                </c:pt>
                <c:pt idx="81">
                  <c:v>40722</c:v>
                </c:pt>
                <c:pt idx="82">
                  <c:v>40723</c:v>
                </c:pt>
                <c:pt idx="83">
                  <c:v>40724</c:v>
                </c:pt>
                <c:pt idx="84">
                  <c:v>40725</c:v>
                </c:pt>
                <c:pt idx="85">
                  <c:v>40728</c:v>
                </c:pt>
                <c:pt idx="86">
                  <c:v>40729</c:v>
                </c:pt>
                <c:pt idx="87">
                  <c:v>40730</c:v>
                </c:pt>
                <c:pt idx="88">
                  <c:v>40731</c:v>
                </c:pt>
                <c:pt idx="89">
                  <c:v>40732</c:v>
                </c:pt>
                <c:pt idx="90">
                  <c:v>40735</c:v>
                </c:pt>
                <c:pt idx="91">
                  <c:v>40736</c:v>
                </c:pt>
                <c:pt idx="92">
                  <c:v>40737</c:v>
                </c:pt>
                <c:pt idx="93">
                  <c:v>40738</c:v>
                </c:pt>
                <c:pt idx="94">
                  <c:v>40739</c:v>
                </c:pt>
                <c:pt idx="95">
                  <c:v>40742</c:v>
                </c:pt>
                <c:pt idx="96">
                  <c:v>40743</c:v>
                </c:pt>
                <c:pt idx="97">
                  <c:v>40744</c:v>
                </c:pt>
                <c:pt idx="98">
                  <c:v>40745</c:v>
                </c:pt>
                <c:pt idx="99">
                  <c:v>40746</c:v>
                </c:pt>
                <c:pt idx="100">
                  <c:v>40749</c:v>
                </c:pt>
                <c:pt idx="101">
                  <c:v>40750</c:v>
                </c:pt>
                <c:pt idx="102">
                  <c:v>40751</c:v>
                </c:pt>
                <c:pt idx="103">
                  <c:v>40752</c:v>
                </c:pt>
                <c:pt idx="104">
                  <c:v>40753</c:v>
                </c:pt>
                <c:pt idx="105">
                  <c:v>40756</c:v>
                </c:pt>
                <c:pt idx="106">
                  <c:v>40757</c:v>
                </c:pt>
                <c:pt idx="107">
                  <c:v>40758</c:v>
                </c:pt>
                <c:pt idx="108">
                  <c:v>40759</c:v>
                </c:pt>
                <c:pt idx="109">
                  <c:v>40760</c:v>
                </c:pt>
                <c:pt idx="110">
                  <c:v>40763</c:v>
                </c:pt>
                <c:pt idx="111">
                  <c:v>40764</c:v>
                </c:pt>
                <c:pt idx="112">
                  <c:v>40765</c:v>
                </c:pt>
                <c:pt idx="113">
                  <c:v>40766</c:v>
                </c:pt>
                <c:pt idx="114">
                  <c:v>40767</c:v>
                </c:pt>
                <c:pt idx="115">
                  <c:v>40770</c:v>
                </c:pt>
                <c:pt idx="116">
                  <c:v>40771</c:v>
                </c:pt>
                <c:pt idx="117">
                  <c:v>40772</c:v>
                </c:pt>
                <c:pt idx="118">
                  <c:v>40773</c:v>
                </c:pt>
                <c:pt idx="119">
                  <c:v>40774</c:v>
                </c:pt>
                <c:pt idx="120">
                  <c:v>40777</c:v>
                </c:pt>
                <c:pt idx="121">
                  <c:v>40778</c:v>
                </c:pt>
                <c:pt idx="122">
                  <c:v>40779</c:v>
                </c:pt>
                <c:pt idx="123">
                  <c:v>40780</c:v>
                </c:pt>
                <c:pt idx="124">
                  <c:v>40781</c:v>
                </c:pt>
                <c:pt idx="125">
                  <c:v>40784</c:v>
                </c:pt>
                <c:pt idx="126">
                  <c:v>40785</c:v>
                </c:pt>
                <c:pt idx="127">
                  <c:v>40786</c:v>
                </c:pt>
                <c:pt idx="128">
                  <c:v>40787</c:v>
                </c:pt>
                <c:pt idx="129">
                  <c:v>40788</c:v>
                </c:pt>
                <c:pt idx="130">
                  <c:v>40791</c:v>
                </c:pt>
                <c:pt idx="131">
                  <c:v>40792</c:v>
                </c:pt>
                <c:pt idx="132">
                  <c:v>40793</c:v>
                </c:pt>
                <c:pt idx="133">
                  <c:v>40794</c:v>
                </c:pt>
                <c:pt idx="134">
                  <c:v>40795</c:v>
                </c:pt>
                <c:pt idx="135">
                  <c:v>40798</c:v>
                </c:pt>
                <c:pt idx="136">
                  <c:v>40799</c:v>
                </c:pt>
                <c:pt idx="137">
                  <c:v>40800</c:v>
                </c:pt>
                <c:pt idx="138">
                  <c:v>40801</c:v>
                </c:pt>
                <c:pt idx="139">
                  <c:v>40802</c:v>
                </c:pt>
                <c:pt idx="140">
                  <c:v>40805</c:v>
                </c:pt>
                <c:pt idx="141">
                  <c:v>40806</c:v>
                </c:pt>
                <c:pt idx="142">
                  <c:v>40807</c:v>
                </c:pt>
                <c:pt idx="143">
                  <c:v>40808</c:v>
                </c:pt>
                <c:pt idx="144">
                  <c:v>40809</c:v>
                </c:pt>
                <c:pt idx="145">
                  <c:v>40812</c:v>
                </c:pt>
                <c:pt idx="146">
                  <c:v>40813</c:v>
                </c:pt>
                <c:pt idx="147">
                  <c:v>40814</c:v>
                </c:pt>
                <c:pt idx="148">
                  <c:v>40815</c:v>
                </c:pt>
                <c:pt idx="149">
                  <c:v>40816</c:v>
                </c:pt>
                <c:pt idx="150">
                  <c:v>40819</c:v>
                </c:pt>
                <c:pt idx="151">
                  <c:v>40820</c:v>
                </c:pt>
                <c:pt idx="152">
                  <c:v>40821</c:v>
                </c:pt>
                <c:pt idx="153">
                  <c:v>40822</c:v>
                </c:pt>
                <c:pt idx="154">
                  <c:v>40823</c:v>
                </c:pt>
                <c:pt idx="155">
                  <c:v>40826</c:v>
                </c:pt>
                <c:pt idx="156">
                  <c:v>40827</c:v>
                </c:pt>
                <c:pt idx="157">
                  <c:v>40828</c:v>
                </c:pt>
                <c:pt idx="158">
                  <c:v>40829</c:v>
                </c:pt>
                <c:pt idx="159">
                  <c:v>40830</c:v>
                </c:pt>
                <c:pt idx="160">
                  <c:v>40833</c:v>
                </c:pt>
                <c:pt idx="161">
                  <c:v>40834</c:v>
                </c:pt>
                <c:pt idx="162">
                  <c:v>40835</c:v>
                </c:pt>
                <c:pt idx="163">
                  <c:v>40836</c:v>
                </c:pt>
                <c:pt idx="164">
                  <c:v>40837</c:v>
                </c:pt>
                <c:pt idx="165">
                  <c:v>40840</c:v>
                </c:pt>
                <c:pt idx="166">
                  <c:v>40841</c:v>
                </c:pt>
                <c:pt idx="167">
                  <c:v>40842</c:v>
                </c:pt>
                <c:pt idx="168">
                  <c:v>40843</c:v>
                </c:pt>
                <c:pt idx="169">
                  <c:v>40844</c:v>
                </c:pt>
                <c:pt idx="170">
                  <c:v>40847</c:v>
                </c:pt>
                <c:pt idx="171">
                  <c:v>40848</c:v>
                </c:pt>
                <c:pt idx="172">
                  <c:v>40849</c:v>
                </c:pt>
                <c:pt idx="173">
                  <c:v>40850</c:v>
                </c:pt>
                <c:pt idx="174">
                  <c:v>40851</c:v>
                </c:pt>
                <c:pt idx="175">
                  <c:v>40854</c:v>
                </c:pt>
                <c:pt idx="176">
                  <c:v>40855</c:v>
                </c:pt>
                <c:pt idx="177">
                  <c:v>40856</c:v>
                </c:pt>
                <c:pt idx="178">
                  <c:v>40857</c:v>
                </c:pt>
                <c:pt idx="179">
                  <c:v>40858</c:v>
                </c:pt>
                <c:pt idx="180">
                  <c:v>40861</c:v>
                </c:pt>
                <c:pt idx="181">
                  <c:v>40862</c:v>
                </c:pt>
                <c:pt idx="182">
                  <c:v>40863</c:v>
                </c:pt>
                <c:pt idx="183">
                  <c:v>40864</c:v>
                </c:pt>
                <c:pt idx="184">
                  <c:v>40865</c:v>
                </c:pt>
                <c:pt idx="185">
                  <c:v>40868</c:v>
                </c:pt>
                <c:pt idx="186">
                  <c:v>40869</c:v>
                </c:pt>
                <c:pt idx="187">
                  <c:v>40870</c:v>
                </c:pt>
                <c:pt idx="188">
                  <c:v>40871</c:v>
                </c:pt>
                <c:pt idx="189">
                  <c:v>40872</c:v>
                </c:pt>
                <c:pt idx="190">
                  <c:v>40875</c:v>
                </c:pt>
                <c:pt idx="191">
                  <c:v>40876</c:v>
                </c:pt>
                <c:pt idx="192">
                  <c:v>40877</c:v>
                </c:pt>
                <c:pt idx="193">
                  <c:v>40878</c:v>
                </c:pt>
                <c:pt idx="194">
                  <c:v>40879</c:v>
                </c:pt>
                <c:pt idx="195">
                  <c:v>40882</c:v>
                </c:pt>
                <c:pt idx="196">
                  <c:v>40883</c:v>
                </c:pt>
                <c:pt idx="197">
                  <c:v>40884</c:v>
                </c:pt>
                <c:pt idx="198">
                  <c:v>40885</c:v>
                </c:pt>
                <c:pt idx="199">
                  <c:v>40886</c:v>
                </c:pt>
                <c:pt idx="200">
                  <c:v>40889</c:v>
                </c:pt>
                <c:pt idx="201">
                  <c:v>40890</c:v>
                </c:pt>
                <c:pt idx="202">
                  <c:v>40891</c:v>
                </c:pt>
                <c:pt idx="203">
                  <c:v>40892</c:v>
                </c:pt>
                <c:pt idx="204">
                  <c:v>40893</c:v>
                </c:pt>
                <c:pt idx="205">
                  <c:v>40896</c:v>
                </c:pt>
                <c:pt idx="206">
                  <c:v>40897</c:v>
                </c:pt>
                <c:pt idx="207">
                  <c:v>40898</c:v>
                </c:pt>
                <c:pt idx="208">
                  <c:v>40899</c:v>
                </c:pt>
                <c:pt idx="209">
                  <c:v>40900</c:v>
                </c:pt>
                <c:pt idx="210">
                  <c:v>40903</c:v>
                </c:pt>
                <c:pt idx="211">
                  <c:v>40904</c:v>
                </c:pt>
                <c:pt idx="212">
                  <c:v>40905</c:v>
                </c:pt>
                <c:pt idx="213">
                  <c:v>40906</c:v>
                </c:pt>
                <c:pt idx="214">
                  <c:v>40907</c:v>
                </c:pt>
                <c:pt idx="215">
                  <c:v>40910</c:v>
                </c:pt>
                <c:pt idx="216">
                  <c:v>40911</c:v>
                </c:pt>
                <c:pt idx="217">
                  <c:v>40912</c:v>
                </c:pt>
                <c:pt idx="218">
                  <c:v>40913</c:v>
                </c:pt>
                <c:pt idx="219">
                  <c:v>40914</c:v>
                </c:pt>
                <c:pt idx="220">
                  <c:v>40917</c:v>
                </c:pt>
                <c:pt idx="221">
                  <c:v>40918</c:v>
                </c:pt>
                <c:pt idx="222">
                  <c:v>40919</c:v>
                </c:pt>
                <c:pt idx="223">
                  <c:v>40920</c:v>
                </c:pt>
                <c:pt idx="224">
                  <c:v>40921</c:v>
                </c:pt>
                <c:pt idx="225">
                  <c:v>40924</c:v>
                </c:pt>
                <c:pt idx="226">
                  <c:v>40925</c:v>
                </c:pt>
                <c:pt idx="227">
                  <c:v>40926</c:v>
                </c:pt>
                <c:pt idx="228">
                  <c:v>40927</c:v>
                </c:pt>
                <c:pt idx="229">
                  <c:v>40928</c:v>
                </c:pt>
                <c:pt idx="230">
                  <c:v>40931</c:v>
                </c:pt>
                <c:pt idx="231">
                  <c:v>40932</c:v>
                </c:pt>
                <c:pt idx="232">
                  <c:v>40933</c:v>
                </c:pt>
                <c:pt idx="233">
                  <c:v>40934</c:v>
                </c:pt>
                <c:pt idx="234">
                  <c:v>40935</c:v>
                </c:pt>
                <c:pt idx="235">
                  <c:v>40938</c:v>
                </c:pt>
                <c:pt idx="236">
                  <c:v>40939</c:v>
                </c:pt>
                <c:pt idx="237">
                  <c:v>40940</c:v>
                </c:pt>
                <c:pt idx="238">
                  <c:v>40941</c:v>
                </c:pt>
                <c:pt idx="239">
                  <c:v>40942</c:v>
                </c:pt>
                <c:pt idx="240">
                  <c:v>40945</c:v>
                </c:pt>
                <c:pt idx="241">
                  <c:v>40946</c:v>
                </c:pt>
                <c:pt idx="242">
                  <c:v>40947</c:v>
                </c:pt>
                <c:pt idx="243">
                  <c:v>40948</c:v>
                </c:pt>
                <c:pt idx="244">
                  <c:v>40949</c:v>
                </c:pt>
                <c:pt idx="245">
                  <c:v>40952</c:v>
                </c:pt>
                <c:pt idx="246">
                  <c:v>40953</c:v>
                </c:pt>
                <c:pt idx="247">
                  <c:v>40954</c:v>
                </c:pt>
                <c:pt idx="248">
                  <c:v>40955</c:v>
                </c:pt>
                <c:pt idx="249">
                  <c:v>40956</c:v>
                </c:pt>
                <c:pt idx="250">
                  <c:v>40959</c:v>
                </c:pt>
                <c:pt idx="251">
                  <c:v>40960</c:v>
                </c:pt>
                <c:pt idx="252">
                  <c:v>40961</c:v>
                </c:pt>
                <c:pt idx="253">
                  <c:v>40962</c:v>
                </c:pt>
                <c:pt idx="254">
                  <c:v>40963</c:v>
                </c:pt>
                <c:pt idx="255">
                  <c:v>40966</c:v>
                </c:pt>
                <c:pt idx="256">
                  <c:v>40967</c:v>
                </c:pt>
                <c:pt idx="257">
                  <c:v>40968</c:v>
                </c:pt>
                <c:pt idx="258">
                  <c:v>40969</c:v>
                </c:pt>
                <c:pt idx="259">
                  <c:v>40970</c:v>
                </c:pt>
                <c:pt idx="260">
                  <c:v>40973</c:v>
                </c:pt>
                <c:pt idx="261">
                  <c:v>40974</c:v>
                </c:pt>
                <c:pt idx="262">
                  <c:v>40975</c:v>
                </c:pt>
                <c:pt idx="263">
                  <c:v>40976</c:v>
                </c:pt>
                <c:pt idx="264">
                  <c:v>40977</c:v>
                </c:pt>
                <c:pt idx="265">
                  <c:v>40980</c:v>
                </c:pt>
                <c:pt idx="266">
                  <c:v>40981</c:v>
                </c:pt>
                <c:pt idx="267">
                  <c:v>40982</c:v>
                </c:pt>
                <c:pt idx="268">
                  <c:v>40983</c:v>
                </c:pt>
                <c:pt idx="269">
                  <c:v>40984</c:v>
                </c:pt>
                <c:pt idx="270">
                  <c:v>40987</c:v>
                </c:pt>
                <c:pt idx="271">
                  <c:v>40988</c:v>
                </c:pt>
                <c:pt idx="272">
                  <c:v>40989</c:v>
                </c:pt>
                <c:pt idx="273">
                  <c:v>40990</c:v>
                </c:pt>
                <c:pt idx="274">
                  <c:v>40991</c:v>
                </c:pt>
                <c:pt idx="275">
                  <c:v>40994</c:v>
                </c:pt>
                <c:pt idx="276">
                  <c:v>40995</c:v>
                </c:pt>
                <c:pt idx="277">
                  <c:v>40996</c:v>
                </c:pt>
                <c:pt idx="278">
                  <c:v>40997</c:v>
                </c:pt>
                <c:pt idx="279">
                  <c:v>40998</c:v>
                </c:pt>
                <c:pt idx="280">
                  <c:v>41001</c:v>
                </c:pt>
                <c:pt idx="281">
                  <c:v>41002</c:v>
                </c:pt>
                <c:pt idx="282">
                  <c:v>41003</c:v>
                </c:pt>
                <c:pt idx="283">
                  <c:v>41004</c:v>
                </c:pt>
                <c:pt idx="284">
                  <c:v>41005</c:v>
                </c:pt>
                <c:pt idx="285">
                  <c:v>41008</c:v>
                </c:pt>
                <c:pt idx="286">
                  <c:v>41009</c:v>
                </c:pt>
                <c:pt idx="287">
                  <c:v>41010</c:v>
                </c:pt>
                <c:pt idx="288">
                  <c:v>41011</c:v>
                </c:pt>
                <c:pt idx="289">
                  <c:v>41012</c:v>
                </c:pt>
                <c:pt idx="290">
                  <c:v>41015</c:v>
                </c:pt>
                <c:pt idx="291">
                  <c:v>41016</c:v>
                </c:pt>
                <c:pt idx="292">
                  <c:v>41017</c:v>
                </c:pt>
                <c:pt idx="293">
                  <c:v>41018</c:v>
                </c:pt>
                <c:pt idx="294">
                  <c:v>41019</c:v>
                </c:pt>
                <c:pt idx="295">
                  <c:v>41022</c:v>
                </c:pt>
                <c:pt idx="296">
                  <c:v>41023</c:v>
                </c:pt>
                <c:pt idx="297">
                  <c:v>41024</c:v>
                </c:pt>
                <c:pt idx="298">
                  <c:v>41025</c:v>
                </c:pt>
                <c:pt idx="299">
                  <c:v>41026</c:v>
                </c:pt>
                <c:pt idx="300">
                  <c:v>41029</c:v>
                </c:pt>
                <c:pt idx="301">
                  <c:v>41030</c:v>
                </c:pt>
                <c:pt idx="302">
                  <c:v>41031</c:v>
                </c:pt>
                <c:pt idx="303">
                  <c:v>41032</c:v>
                </c:pt>
                <c:pt idx="304">
                  <c:v>41033</c:v>
                </c:pt>
                <c:pt idx="305">
                  <c:v>41036</c:v>
                </c:pt>
                <c:pt idx="306">
                  <c:v>41037</c:v>
                </c:pt>
                <c:pt idx="307">
                  <c:v>41038</c:v>
                </c:pt>
                <c:pt idx="308">
                  <c:v>41039</c:v>
                </c:pt>
                <c:pt idx="309">
                  <c:v>41040</c:v>
                </c:pt>
                <c:pt idx="310">
                  <c:v>41043</c:v>
                </c:pt>
                <c:pt idx="311">
                  <c:v>41044</c:v>
                </c:pt>
                <c:pt idx="312">
                  <c:v>41045</c:v>
                </c:pt>
                <c:pt idx="313">
                  <c:v>41046</c:v>
                </c:pt>
                <c:pt idx="314">
                  <c:v>41047</c:v>
                </c:pt>
                <c:pt idx="315">
                  <c:v>41050</c:v>
                </c:pt>
                <c:pt idx="316">
                  <c:v>41051</c:v>
                </c:pt>
                <c:pt idx="317">
                  <c:v>41052</c:v>
                </c:pt>
                <c:pt idx="318">
                  <c:v>41053</c:v>
                </c:pt>
                <c:pt idx="319">
                  <c:v>41054</c:v>
                </c:pt>
                <c:pt idx="320">
                  <c:v>41057</c:v>
                </c:pt>
                <c:pt idx="321">
                  <c:v>41058</c:v>
                </c:pt>
                <c:pt idx="322">
                  <c:v>41059</c:v>
                </c:pt>
                <c:pt idx="323">
                  <c:v>41060</c:v>
                </c:pt>
                <c:pt idx="324">
                  <c:v>41061</c:v>
                </c:pt>
                <c:pt idx="325">
                  <c:v>41064</c:v>
                </c:pt>
                <c:pt idx="326">
                  <c:v>41065</c:v>
                </c:pt>
                <c:pt idx="327">
                  <c:v>41066</c:v>
                </c:pt>
                <c:pt idx="328">
                  <c:v>41067</c:v>
                </c:pt>
                <c:pt idx="329">
                  <c:v>41068</c:v>
                </c:pt>
                <c:pt idx="330">
                  <c:v>41071</c:v>
                </c:pt>
                <c:pt idx="331">
                  <c:v>41072</c:v>
                </c:pt>
                <c:pt idx="332">
                  <c:v>41073</c:v>
                </c:pt>
                <c:pt idx="333">
                  <c:v>41074</c:v>
                </c:pt>
                <c:pt idx="334">
                  <c:v>41075</c:v>
                </c:pt>
                <c:pt idx="335">
                  <c:v>41078</c:v>
                </c:pt>
                <c:pt idx="336">
                  <c:v>41079</c:v>
                </c:pt>
                <c:pt idx="337">
                  <c:v>41080</c:v>
                </c:pt>
                <c:pt idx="338">
                  <c:v>41081</c:v>
                </c:pt>
                <c:pt idx="339">
                  <c:v>41082</c:v>
                </c:pt>
                <c:pt idx="340">
                  <c:v>41085</c:v>
                </c:pt>
                <c:pt idx="341">
                  <c:v>41086</c:v>
                </c:pt>
                <c:pt idx="342">
                  <c:v>41087</c:v>
                </c:pt>
                <c:pt idx="343">
                  <c:v>41088</c:v>
                </c:pt>
                <c:pt idx="344">
                  <c:v>41089</c:v>
                </c:pt>
                <c:pt idx="345">
                  <c:v>41092</c:v>
                </c:pt>
                <c:pt idx="346">
                  <c:v>41093</c:v>
                </c:pt>
                <c:pt idx="347">
                  <c:v>41094</c:v>
                </c:pt>
                <c:pt idx="348">
                  <c:v>41095</c:v>
                </c:pt>
                <c:pt idx="349">
                  <c:v>41096</c:v>
                </c:pt>
                <c:pt idx="350">
                  <c:v>41099</c:v>
                </c:pt>
                <c:pt idx="351">
                  <c:v>41100</c:v>
                </c:pt>
                <c:pt idx="352">
                  <c:v>41101</c:v>
                </c:pt>
                <c:pt idx="353">
                  <c:v>41102</c:v>
                </c:pt>
                <c:pt idx="354">
                  <c:v>41103</c:v>
                </c:pt>
                <c:pt idx="355">
                  <c:v>41106</c:v>
                </c:pt>
                <c:pt idx="356">
                  <c:v>41107</c:v>
                </c:pt>
                <c:pt idx="357">
                  <c:v>41108</c:v>
                </c:pt>
                <c:pt idx="358">
                  <c:v>41109</c:v>
                </c:pt>
                <c:pt idx="359">
                  <c:v>41110</c:v>
                </c:pt>
                <c:pt idx="360">
                  <c:v>41113</c:v>
                </c:pt>
                <c:pt idx="361">
                  <c:v>41114</c:v>
                </c:pt>
                <c:pt idx="362">
                  <c:v>41115</c:v>
                </c:pt>
                <c:pt idx="363">
                  <c:v>41116</c:v>
                </c:pt>
                <c:pt idx="364">
                  <c:v>41117</c:v>
                </c:pt>
                <c:pt idx="365">
                  <c:v>41120</c:v>
                </c:pt>
                <c:pt idx="366">
                  <c:v>41121</c:v>
                </c:pt>
                <c:pt idx="367">
                  <c:v>41122</c:v>
                </c:pt>
                <c:pt idx="368">
                  <c:v>41123</c:v>
                </c:pt>
                <c:pt idx="369">
                  <c:v>41124</c:v>
                </c:pt>
                <c:pt idx="370">
                  <c:v>41127</c:v>
                </c:pt>
                <c:pt idx="371">
                  <c:v>41128</c:v>
                </c:pt>
                <c:pt idx="372">
                  <c:v>41129</c:v>
                </c:pt>
                <c:pt idx="373">
                  <c:v>41130</c:v>
                </c:pt>
                <c:pt idx="374">
                  <c:v>41131</c:v>
                </c:pt>
                <c:pt idx="375">
                  <c:v>41134</c:v>
                </c:pt>
                <c:pt idx="376">
                  <c:v>41135</c:v>
                </c:pt>
                <c:pt idx="377">
                  <c:v>41136</c:v>
                </c:pt>
                <c:pt idx="378">
                  <c:v>41137</c:v>
                </c:pt>
                <c:pt idx="379">
                  <c:v>41138</c:v>
                </c:pt>
                <c:pt idx="380">
                  <c:v>41141</c:v>
                </c:pt>
                <c:pt idx="381">
                  <c:v>41142</c:v>
                </c:pt>
                <c:pt idx="382">
                  <c:v>41143</c:v>
                </c:pt>
                <c:pt idx="383">
                  <c:v>41144</c:v>
                </c:pt>
                <c:pt idx="384">
                  <c:v>41145</c:v>
                </c:pt>
                <c:pt idx="385">
                  <c:v>41148</c:v>
                </c:pt>
                <c:pt idx="386">
                  <c:v>41149</c:v>
                </c:pt>
                <c:pt idx="387">
                  <c:v>41150</c:v>
                </c:pt>
                <c:pt idx="388">
                  <c:v>41151</c:v>
                </c:pt>
                <c:pt idx="389">
                  <c:v>41152</c:v>
                </c:pt>
                <c:pt idx="390">
                  <c:v>41155</c:v>
                </c:pt>
                <c:pt idx="391">
                  <c:v>41156</c:v>
                </c:pt>
                <c:pt idx="392">
                  <c:v>41157</c:v>
                </c:pt>
                <c:pt idx="393">
                  <c:v>41158</c:v>
                </c:pt>
                <c:pt idx="394">
                  <c:v>41159</c:v>
                </c:pt>
                <c:pt idx="395">
                  <c:v>41162</c:v>
                </c:pt>
                <c:pt idx="396">
                  <c:v>41163</c:v>
                </c:pt>
                <c:pt idx="397">
                  <c:v>41164</c:v>
                </c:pt>
                <c:pt idx="398">
                  <c:v>41165</c:v>
                </c:pt>
                <c:pt idx="399">
                  <c:v>41166</c:v>
                </c:pt>
                <c:pt idx="400">
                  <c:v>41169</c:v>
                </c:pt>
                <c:pt idx="401">
                  <c:v>41170</c:v>
                </c:pt>
                <c:pt idx="402">
                  <c:v>41171</c:v>
                </c:pt>
                <c:pt idx="403">
                  <c:v>41172</c:v>
                </c:pt>
                <c:pt idx="404">
                  <c:v>41173</c:v>
                </c:pt>
                <c:pt idx="405">
                  <c:v>41176</c:v>
                </c:pt>
                <c:pt idx="406">
                  <c:v>41177</c:v>
                </c:pt>
                <c:pt idx="407">
                  <c:v>41178</c:v>
                </c:pt>
                <c:pt idx="408">
                  <c:v>41179</c:v>
                </c:pt>
                <c:pt idx="409">
                  <c:v>41180</c:v>
                </c:pt>
                <c:pt idx="410">
                  <c:v>41183</c:v>
                </c:pt>
                <c:pt idx="411">
                  <c:v>41184</c:v>
                </c:pt>
                <c:pt idx="412">
                  <c:v>41185</c:v>
                </c:pt>
                <c:pt idx="413">
                  <c:v>41186</c:v>
                </c:pt>
                <c:pt idx="414">
                  <c:v>41187</c:v>
                </c:pt>
                <c:pt idx="415">
                  <c:v>41190</c:v>
                </c:pt>
                <c:pt idx="416">
                  <c:v>41191</c:v>
                </c:pt>
                <c:pt idx="417">
                  <c:v>41192</c:v>
                </c:pt>
                <c:pt idx="418">
                  <c:v>41193</c:v>
                </c:pt>
                <c:pt idx="419">
                  <c:v>41194</c:v>
                </c:pt>
                <c:pt idx="420">
                  <c:v>41197</c:v>
                </c:pt>
                <c:pt idx="421">
                  <c:v>41198</c:v>
                </c:pt>
                <c:pt idx="422">
                  <c:v>41199</c:v>
                </c:pt>
                <c:pt idx="423">
                  <c:v>41200</c:v>
                </c:pt>
                <c:pt idx="424">
                  <c:v>41201</c:v>
                </c:pt>
                <c:pt idx="425">
                  <c:v>41204</c:v>
                </c:pt>
                <c:pt idx="426">
                  <c:v>41205</c:v>
                </c:pt>
                <c:pt idx="427">
                  <c:v>41206</c:v>
                </c:pt>
                <c:pt idx="428">
                  <c:v>41207</c:v>
                </c:pt>
                <c:pt idx="429">
                  <c:v>41208</c:v>
                </c:pt>
                <c:pt idx="430">
                  <c:v>41211</c:v>
                </c:pt>
                <c:pt idx="431">
                  <c:v>41212</c:v>
                </c:pt>
                <c:pt idx="432">
                  <c:v>41213</c:v>
                </c:pt>
                <c:pt idx="433">
                  <c:v>41214</c:v>
                </c:pt>
                <c:pt idx="434">
                  <c:v>41215</c:v>
                </c:pt>
                <c:pt idx="435">
                  <c:v>41218</c:v>
                </c:pt>
                <c:pt idx="436">
                  <c:v>41219</c:v>
                </c:pt>
                <c:pt idx="437">
                  <c:v>41220</c:v>
                </c:pt>
                <c:pt idx="438">
                  <c:v>41221</c:v>
                </c:pt>
                <c:pt idx="439">
                  <c:v>41222</c:v>
                </c:pt>
                <c:pt idx="440">
                  <c:v>41225</c:v>
                </c:pt>
                <c:pt idx="441">
                  <c:v>41226</c:v>
                </c:pt>
                <c:pt idx="442">
                  <c:v>41227</c:v>
                </c:pt>
                <c:pt idx="443">
                  <c:v>41228</c:v>
                </c:pt>
                <c:pt idx="444">
                  <c:v>41229</c:v>
                </c:pt>
                <c:pt idx="445">
                  <c:v>41232</c:v>
                </c:pt>
                <c:pt idx="446">
                  <c:v>41233</c:v>
                </c:pt>
                <c:pt idx="447">
                  <c:v>41234</c:v>
                </c:pt>
                <c:pt idx="448">
                  <c:v>41235</c:v>
                </c:pt>
                <c:pt idx="449">
                  <c:v>41236</c:v>
                </c:pt>
                <c:pt idx="450">
                  <c:v>41239</c:v>
                </c:pt>
                <c:pt idx="451">
                  <c:v>41240</c:v>
                </c:pt>
                <c:pt idx="452">
                  <c:v>41241</c:v>
                </c:pt>
                <c:pt idx="453">
                  <c:v>41242</c:v>
                </c:pt>
                <c:pt idx="454">
                  <c:v>41243</c:v>
                </c:pt>
                <c:pt idx="455">
                  <c:v>41246</c:v>
                </c:pt>
                <c:pt idx="456">
                  <c:v>41247</c:v>
                </c:pt>
                <c:pt idx="457">
                  <c:v>41248</c:v>
                </c:pt>
                <c:pt idx="458">
                  <c:v>41249</c:v>
                </c:pt>
                <c:pt idx="459">
                  <c:v>41250</c:v>
                </c:pt>
                <c:pt idx="460">
                  <c:v>41253</c:v>
                </c:pt>
                <c:pt idx="461">
                  <c:v>41254</c:v>
                </c:pt>
                <c:pt idx="462">
                  <c:v>41255</c:v>
                </c:pt>
                <c:pt idx="463">
                  <c:v>41256</c:v>
                </c:pt>
                <c:pt idx="464">
                  <c:v>41257</c:v>
                </c:pt>
                <c:pt idx="465">
                  <c:v>41260</c:v>
                </c:pt>
                <c:pt idx="466">
                  <c:v>41261</c:v>
                </c:pt>
                <c:pt idx="467">
                  <c:v>41262</c:v>
                </c:pt>
                <c:pt idx="468">
                  <c:v>41263</c:v>
                </c:pt>
                <c:pt idx="469">
                  <c:v>41264</c:v>
                </c:pt>
                <c:pt idx="470">
                  <c:v>41267</c:v>
                </c:pt>
                <c:pt idx="471">
                  <c:v>41268</c:v>
                </c:pt>
                <c:pt idx="472">
                  <c:v>41269</c:v>
                </c:pt>
                <c:pt idx="473">
                  <c:v>41270</c:v>
                </c:pt>
                <c:pt idx="474">
                  <c:v>41271</c:v>
                </c:pt>
                <c:pt idx="475">
                  <c:v>41274</c:v>
                </c:pt>
                <c:pt idx="476">
                  <c:v>41275</c:v>
                </c:pt>
                <c:pt idx="477">
                  <c:v>41276</c:v>
                </c:pt>
                <c:pt idx="478">
                  <c:v>41277</c:v>
                </c:pt>
                <c:pt idx="479">
                  <c:v>41278</c:v>
                </c:pt>
                <c:pt idx="480">
                  <c:v>41281</c:v>
                </c:pt>
                <c:pt idx="481">
                  <c:v>41282</c:v>
                </c:pt>
                <c:pt idx="482">
                  <c:v>41283</c:v>
                </c:pt>
                <c:pt idx="483">
                  <c:v>41284</c:v>
                </c:pt>
                <c:pt idx="484">
                  <c:v>41285</c:v>
                </c:pt>
                <c:pt idx="485">
                  <c:v>41288</c:v>
                </c:pt>
                <c:pt idx="486">
                  <c:v>41289</c:v>
                </c:pt>
                <c:pt idx="487">
                  <c:v>41290</c:v>
                </c:pt>
                <c:pt idx="488">
                  <c:v>41291</c:v>
                </c:pt>
                <c:pt idx="489">
                  <c:v>41292</c:v>
                </c:pt>
                <c:pt idx="490">
                  <c:v>41295</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41323</c:v>
                </c:pt>
                <c:pt idx="511">
                  <c:v>41324</c:v>
                </c:pt>
                <c:pt idx="512">
                  <c:v>41325</c:v>
                </c:pt>
                <c:pt idx="513">
                  <c:v>41326</c:v>
                </c:pt>
                <c:pt idx="514">
                  <c:v>41327</c:v>
                </c:pt>
                <c:pt idx="515">
                  <c:v>41330</c:v>
                </c:pt>
                <c:pt idx="516">
                  <c:v>41331</c:v>
                </c:pt>
                <c:pt idx="517">
                  <c:v>41332</c:v>
                </c:pt>
                <c:pt idx="518">
                  <c:v>41333</c:v>
                </c:pt>
                <c:pt idx="519">
                  <c:v>41334</c:v>
                </c:pt>
                <c:pt idx="520">
                  <c:v>41337</c:v>
                </c:pt>
                <c:pt idx="521">
                  <c:v>41338</c:v>
                </c:pt>
                <c:pt idx="522">
                  <c:v>41339</c:v>
                </c:pt>
                <c:pt idx="523">
                  <c:v>41340</c:v>
                </c:pt>
                <c:pt idx="524">
                  <c:v>41341</c:v>
                </c:pt>
                <c:pt idx="525">
                  <c:v>41344</c:v>
                </c:pt>
                <c:pt idx="526">
                  <c:v>41345</c:v>
                </c:pt>
                <c:pt idx="527">
                  <c:v>41346</c:v>
                </c:pt>
                <c:pt idx="528">
                  <c:v>41347</c:v>
                </c:pt>
                <c:pt idx="529">
                  <c:v>41348</c:v>
                </c:pt>
                <c:pt idx="530">
                  <c:v>41351</c:v>
                </c:pt>
                <c:pt idx="531">
                  <c:v>41352</c:v>
                </c:pt>
                <c:pt idx="532">
                  <c:v>41353</c:v>
                </c:pt>
                <c:pt idx="533">
                  <c:v>41354</c:v>
                </c:pt>
                <c:pt idx="534">
                  <c:v>41355</c:v>
                </c:pt>
                <c:pt idx="535">
                  <c:v>41358</c:v>
                </c:pt>
                <c:pt idx="536">
                  <c:v>41359</c:v>
                </c:pt>
                <c:pt idx="537">
                  <c:v>41360</c:v>
                </c:pt>
                <c:pt idx="538">
                  <c:v>41361</c:v>
                </c:pt>
                <c:pt idx="539">
                  <c:v>41362</c:v>
                </c:pt>
                <c:pt idx="540">
                  <c:v>41365</c:v>
                </c:pt>
                <c:pt idx="541">
                  <c:v>41366</c:v>
                </c:pt>
                <c:pt idx="542">
                  <c:v>41367</c:v>
                </c:pt>
                <c:pt idx="543">
                  <c:v>41368</c:v>
                </c:pt>
                <c:pt idx="544">
                  <c:v>41369</c:v>
                </c:pt>
                <c:pt idx="545">
                  <c:v>41372</c:v>
                </c:pt>
                <c:pt idx="546">
                  <c:v>41373</c:v>
                </c:pt>
                <c:pt idx="547">
                  <c:v>41374</c:v>
                </c:pt>
                <c:pt idx="548">
                  <c:v>41375</c:v>
                </c:pt>
                <c:pt idx="549">
                  <c:v>41376</c:v>
                </c:pt>
                <c:pt idx="550">
                  <c:v>41379</c:v>
                </c:pt>
                <c:pt idx="551">
                  <c:v>41380</c:v>
                </c:pt>
                <c:pt idx="552">
                  <c:v>41381</c:v>
                </c:pt>
                <c:pt idx="553">
                  <c:v>41382</c:v>
                </c:pt>
                <c:pt idx="554">
                  <c:v>41383</c:v>
                </c:pt>
                <c:pt idx="555">
                  <c:v>41386</c:v>
                </c:pt>
                <c:pt idx="556">
                  <c:v>41387</c:v>
                </c:pt>
                <c:pt idx="557">
                  <c:v>41388</c:v>
                </c:pt>
                <c:pt idx="558">
                  <c:v>41389</c:v>
                </c:pt>
                <c:pt idx="559">
                  <c:v>41390</c:v>
                </c:pt>
                <c:pt idx="560">
                  <c:v>41393</c:v>
                </c:pt>
                <c:pt idx="561">
                  <c:v>41394</c:v>
                </c:pt>
                <c:pt idx="562">
                  <c:v>41395</c:v>
                </c:pt>
                <c:pt idx="563">
                  <c:v>41396</c:v>
                </c:pt>
                <c:pt idx="564">
                  <c:v>41397</c:v>
                </c:pt>
                <c:pt idx="565">
                  <c:v>41400</c:v>
                </c:pt>
                <c:pt idx="566">
                  <c:v>41401</c:v>
                </c:pt>
                <c:pt idx="567">
                  <c:v>41402</c:v>
                </c:pt>
                <c:pt idx="568">
                  <c:v>41403</c:v>
                </c:pt>
                <c:pt idx="569">
                  <c:v>41404</c:v>
                </c:pt>
                <c:pt idx="570">
                  <c:v>41407</c:v>
                </c:pt>
                <c:pt idx="571">
                  <c:v>41408</c:v>
                </c:pt>
                <c:pt idx="572">
                  <c:v>41409</c:v>
                </c:pt>
                <c:pt idx="573">
                  <c:v>41410</c:v>
                </c:pt>
                <c:pt idx="574">
                  <c:v>41411</c:v>
                </c:pt>
                <c:pt idx="575">
                  <c:v>41414</c:v>
                </c:pt>
                <c:pt idx="576">
                  <c:v>41415</c:v>
                </c:pt>
                <c:pt idx="577">
                  <c:v>41416</c:v>
                </c:pt>
                <c:pt idx="578">
                  <c:v>41417</c:v>
                </c:pt>
                <c:pt idx="579">
                  <c:v>41418</c:v>
                </c:pt>
                <c:pt idx="580">
                  <c:v>41421</c:v>
                </c:pt>
                <c:pt idx="581">
                  <c:v>41422</c:v>
                </c:pt>
                <c:pt idx="582">
                  <c:v>41423</c:v>
                </c:pt>
                <c:pt idx="583">
                  <c:v>41424</c:v>
                </c:pt>
                <c:pt idx="584">
                  <c:v>41425</c:v>
                </c:pt>
                <c:pt idx="585">
                  <c:v>41428</c:v>
                </c:pt>
                <c:pt idx="586">
                  <c:v>41429</c:v>
                </c:pt>
                <c:pt idx="587">
                  <c:v>41430</c:v>
                </c:pt>
                <c:pt idx="588">
                  <c:v>41431</c:v>
                </c:pt>
                <c:pt idx="589">
                  <c:v>41432</c:v>
                </c:pt>
                <c:pt idx="590">
                  <c:v>41435</c:v>
                </c:pt>
                <c:pt idx="591">
                  <c:v>41436</c:v>
                </c:pt>
                <c:pt idx="592">
                  <c:v>41437</c:v>
                </c:pt>
                <c:pt idx="593">
                  <c:v>41438</c:v>
                </c:pt>
                <c:pt idx="594">
                  <c:v>41439</c:v>
                </c:pt>
                <c:pt idx="595">
                  <c:v>41442</c:v>
                </c:pt>
                <c:pt idx="596">
                  <c:v>41443</c:v>
                </c:pt>
                <c:pt idx="597">
                  <c:v>41444</c:v>
                </c:pt>
                <c:pt idx="598">
                  <c:v>41445</c:v>
                </c:pt>
                <c:pt idx="599">
                  <c:v>41446</c:v>
                </c:pt>
                <c:pt idx="600">
                  <c:v>41449</c:v>
                </c:pt>
                <c:pt idx="601">
                  <c:v>41450</c:v>
                </c:pt>
                <c:pt idx="602">
                  <c:v>41451</c:v>
                </c:pt>
                <c:pt idx="603">
                  <c:v>41452</c:v>
                </c:pt>
                <c:pt idx="604">
                  <c:v>41453</c:v>
                </c:pt>
                <c:pt idx="605">
                  <c:v>41456</c:v>
                </c:pt>
                <c:pt idx="606">
                  <c:v>41457</c:v>
                </c:pt>
                <c:pt idx="607">
                  <c:v>41458</c:v>
                </c:pt>
                <c:pt idx="608">
                  <c:v>41459</c:v>
                </c:pt>
                <c:pt idx="609">
                  <c:v>41460</c:v>
                </c:pt>
                <c:pt idx="610">
                  <c:v>41463</c:v>
                </c:pt>
                <c:pt idx="611">
                  <c:v>41464</c:v>
                </c:pt>
                <c:pt idx="612">
                  <c:v>41465</c:v>
                </c:pt>
                <c:pt idx="613">
                  <c:v>41466</c:v>
                </c:pt>
                <c:pt idx="614">
                  <c:v>41467</c:v>
                </c:pt>
                <c:pt idx="615">
                  <c:v>41470</c:v>
                </c:pt>
                <c:pt idx="616">
                  <c:v>41471</c:v>
                </c:pt>
                <c:pt idx="617">
                  <c:v>41472</c:v>
                </c:pt>
                <c:pt idx="618">
                  <c:v>41473</c:v>
                </c:pt>
                <c:pt idx="619">
                  <c:v>41474</c:v>
                </c:pt>
                <c:pt idx="620">
                  <c:v>41477</c:v>
                </c:pt>
                <c:pt idx="621">
                  <c:v>41478</c:v>
                </c:pt>
                <c:pt idx="622">
                  <c:v>41479</c:v>
                </c:pt>
                <c:pt idx="623">
                  <c:v>41480</c:v>
                </c:pt>
                <c:pt idx="624">
                  <c:v>41481</c:v>
                </c:pt>
                <c:pt idx="625">
                  <c:v>41484</c:v>
                </c:pt>
                <c:pt idx="626">
                  <c:v>41485</c:v>
                </c:pt>
                <c:pt idx="627">
                  <c:v>41486</c:v>
                </c:pt>
                <c:pt idx="628">
                  <c:v>41487</c:v>
                </c:pt>
                <c:pt idx="629">
                  <c:v>41488</c:v>
                </c:pt>
                <c:pt idx="630">
                  <c:v>41491</c:v>
                </c:pt>
                <c:pt idx="631">
                  <c:v>41492</c:v>
                </c:pt>
                <c:pt idx="632">
                  <c:v>41493</c:v>
                </c:pt>
                <c:pt idx="633">
                  <c:v>41494</c:v>
                </c:pt>
                <c:pt idx="634">
                  <c:v>41495</c:v>
                </c:pt>
                <c:pt idx="635">
                  <c:v>41498</c:v>
                </c:pt>
                <c:pt idx="636">
                  <c:v>41499</c:v>
                </c:pt>
                <c:pt idx="637">
                  <c:v>41500</c:v>
                </c:pt>
                <c:pt idx="638">
                  <c:v>41501</c:v>
                </c:pt>
                <c:pt idx="639">
                  <c:v>41502</c:v>
                </c:pt>
                <c:pt idx="640">
                  <c:v>41505</c:v>
                </c:pt>
                <c:pt idx="641">
                  <c:v>41506</c:v>
                </c:pt>
                <c:pt idx="642">
                  <c:v>41507</c:v>
                </c:pt>
                <c:pt idx="643">
                  <c:v>41508</c:v>
                </c:pt>
                <c:pt idx="644">
                  <c:v>41509</c:v>
                </c:pt>
                <c:pt idx="645">
                  <c:v>41512</c:v>
                </c:pt>
                <c:pt idx="646">
                  <c:v>41513</c:v>
                </c:pt>
                <c:pt idx="647">
                  <c:v>41514</c:v>
                </c:pt>
                <c:pt idx="648">
                  <c:v>41515</c:v>
                </c:pt>
                <c:pt idx="649">
                  <c:v>41516</c:v>
                </c:pt>
                <c:pt idx="650">
                  <c:v>41519</c:v>
                </c:pt>
                <c:pt idx="651">
                  <c:v>41520</c:v>
                </c:pt>
                <c:pt idx="652">
                  <c:v>41521</c:v>
                </c:pt>
                <c:pt idx="653">
                  <c:v>41522</c:v>
                </c:pt>
                <c:pt idx="654">
                  <c:v>41523</c:v>
                </c:pt>
                <c:pt idx="655">
                  <c:v>41526</c:v>
                </c:pt>
                <c:pt idx="656">
                  <c:v>41527</c:v>
                </c:pt>
                <c:pt idx="657">
                  <c:v>41528</c:v>
                </c:pt>
                <c:pt idx="658">
                  <c:v>41529</c:v>
                </c:pt>
                <c:pt idx="659">
                  <c:v>41530</c:v>
                </c:pt>
                <c:pt idx="660">
                  <c:v>41533</c:v>
                </c:pt>
                <c:pt idx="661">
                  <c:v>41534</c:v>
                </c:pt>
                <c:pt idx="662">
                  <c:v>41535</c:v>
                </c:pt>
                <c:pt idx="663">
                  <c:v>41536</c:v>
                </c:pt>
                <c:pt idx="664">
                  <c:v>41537</c:v>
                </c:pt>
                <c:pt idx="665">
                  <c:v>41540</c:v>
                </c:pt>
                <c:pt idx="666">
                  <c:v>41541</c:v>
                </c:pt>
                <c:pt idx="667">
                  <c:v>41542</c:v>
                </c:pt>
                <c:pt idx="668">
                  <c:v>41543</c:v>
                </c:pt>
                <c:pt idx="669">
                  <c:v>41544</c:v>
                </c:pt>
                <c:pt idx="670">
                  <c:v>41547</c:v>
                </c:pt>
                <c:pt idx="671">
                  <c:v>41548</c:v>
                </c:pt>
                <c:pt idx="672">
                  <c:v>41549</c:v>
                </c:pt>
                <c:pt idx="673">
                  <c:v>41550</c:v>
                </c:pt>
                <c:pt idx="674">
                  <c:v>41551</c:v>
                </c:pt>
                <c:pt idx="675">
                  <c:v>41554</c:v>
                </c:pt>
                <c:pt idx="676">
                  <c:v>41555</c:v>
                </c:pt>
                <c:pt idx="677">
                  <c:v>41556</c:v>
                </c:pt>
                <c:pt idx="678">
                  <c:v>41557</c:v>
                </c:pt>
                <c:pt idx="679">
                  <c:v>41558</c:v>
                </c:pt>
                <c:pt idx="680">
                  <c:v>41561</c:v>
                </c:pt>
                <c:pt idx="681">
                  <c:v>41562</c:v>
                </c:pt>
                <c:pt idx="682">
                  <c:v>41563</c:v>
                </c:pt>
                <c:pt idx="683">
                  <c:v>41564</c:v>
                </c:pt>
                <c:pt idx="684">
                  <c:v>41565</c:v>
                </c:pt>
                <c:pt idx="685">
                  <c:v>41568</c:v>
                </c:pt>
                <c:pt idx="686">
                  <c:v>41569</c:v>
                </c:pt>
                <c:pt idx="687">
                  <c:v>41570</c:v>
                </c:pt>
                <c:pt idx="688">
                  <c:v>41571</c:v>
                </c:pt>
                <c:pt idx="689">
                  <c:v>41572</c:v>
                </c:pt>
                <c:pt idx="690">
                  <c:v>41575</c:v>
                </c:pt>
                <c:pt idx="691">
                  <c:v>41576</c:v>
                </c:pt>
                <c:pt idx="692">
                  <c:v>41577</c:v>
                </c:pt>
                <c:pt idx="693">
                  <c:v>41578</c:v>
                </c:pt>
                <c:pt idx="694">
                  <c:v>41579</c:v>
                </c:pt>
                <c:pt idx="695">
                  <c:v>41582</c:v>
                </c:pt>
                <c:pt idx="696">
                  <c:v>41583</c:v>
                </c:pt>
                <c:pt idx="697">
                  <c:v>41584</c:v>
                </c:pt>
                <c:pt idx="698">
                  <c:v>41585</c:v>
                </c:pt>
                <c:pt idx="699">
                  <c:v>41586</c:v>
                </c:pt>
                <c:pt idx="700">
                  <c:v>41589</c:v>
                </c:pt>
                <c:pt idx="701">
                  <c:v>41590</c:v>
                </c:pt>
                <c:pt idx="702">
                  <c:v>41591</c:v>
                </c:pt>
                <c:pt idx="703">
                  <c:v>41592</c:v>
                </c:pt>
                <c:pt idx="704">
                  <c:v>41593</c:v>
                </c:pt>
                <c:pt idx="705">
                  <c:v>41596</c:v>
                </c:pt>
                <c:pt idx="706">
                  <c:v>41597</c:v>
                </c:pt>
                <c:pt idx="707">
                  <c:v>41598</c:v>
                </c:pt>
                <c:pt idx="708">
                  <c:v>41599</c:v>
                </c:pt>
                <c:pt idx="709">
                  <c:v>41600</c:v>
                </c:pt>
                <c:pt idx="710">
                  <c:v>41603</c:v>
                </c:pt>
                <c:pt idx="711">
                  <c:v>41604</c:v>
                </c:pt>
                <c:pt idx="712">
                  <c:v>41605</c:v>
                </c:pt>
                <c:pt idx="713">
                  <c:v>41606</c:v>
                </c:pt>
                <c:pt idx="714">
                  <c:v>41607</c:v>
                </c:pt>
                <c:pt idx="715">
                  <c:v>41610</c:v>
                </c:pt>
                <c:pt idx="716">
                  <c:v>41611</c:v>
                </c:pt>
                <c:pt idx="717">
                  <c:v>41612</c:v>
                </c:pt>
                <c:pt idx="718">
                  <c:v>41613</c:v>
                </c:pt>
                <c:pt idx="719">
                  <c:v>41614</c:v>
                </c:pt>
                <c:pt idx="720">
                  <c:v>41617</c:v>
                </c:pt>
                <c:pt idx="721">
                  <c:v>41618</c:v>
                </c:pt>
                <c:pt idx="722">
                  <c:v>41619</c:v>
                </c:pt>
                <c:pt idx="723">
                  <c:v>41620</c:v>
                </c:pt>
                <c:pt idx="724">
                  <c:v>41621</c:v>
                </c:pt>
                <c:pt idx="725">
                  <c:v>41624</c:v>
                </c:pt>
                <c:pt idx="726">
                  <c:v>41625</c:v>
                </c:pt>
                <c:pt idx="727">
                  <c:v>41626</c:v>
                </c:pt>
                <c:pt idx="728">
                  <c:v>41627</c:v>
                </c:pt>
                <c:pt idx="729">
                  <c:v>41628</c:v>
                </c:pt>
                <c:pt idx="730">
                  <c:v>41631</c:v>
                </c:pt>
                <c:pt idx="731">
                  <c:v>41632</c:v>
                </c:pt>
                <c:pt idx="732">
                  <c:v>41633</c:v>
                </c:pt>
                <c:pt idx="733">
                  <c:v>41634</c:v>
                </c:pt>
                <c:pt idx="734">
                  <c:v>41635</c:v>
                </c:pt>
                <c:pt idx="735">
                  <c:v>41638</c:v>
                </c:pt>
                <c:pt idx="736">
                  <c:v>41639</c:v>
                </c:pt>
                <c:pt idx="737">
                  <c:v>41640</c:v>
                </c:pt>
                <c:pt idx="738">
                  <c:v>41641</c:v>
                </c:pt>
                <c:pt idx="739">
                  <c:v>41642</c:v>
                </c:pt>
                <c:pt idx="740">
                  <c:v>41645</c:v>
                </c:pt>
                <c:pt idx="741">
                  <c:v>41646</c:v>
                </c:pt>
                <c:pt idx="742">
                  <c:v>41647</c:v>
                </c:pt>
                <c:pt idx="743">
                  <c:v>41648</c:v>
                </c:pt>
                <c:pt idx="744">
                  <c:v>41649</c:v>
                </c:pt>
                <c:pt idx="745">
                  <c:v>41652</c:v>
                </c:pt>
                <c:pt idx="746">
                  <c:v>41653</c:v>
                </c:pt>
                <c:pt idx="747">
                  <c:v>41654</c:v>
                </c:pt>
                <c:pt idx="748">
                  <c:v>41655</c:v>
                </c:pt>
                <c:pt idx="749">
                  <c:v>41656</c:v>
                </c:pt>
                <c:pt idx="750">
                  <c:v>41659</c:v>
                </c:pt>
                <c:pt idx="751">
                  <c:v>41660</c:v>
                </c:pt>
                <c:pt idx="752">
                  <c:v>41661</c:v>
                </c:pt>
                <c:pt idx="753">
                  <c:v>41662</c:v>
                </c:pt>
                <c:pt idx="754">
                  <c:v>41663</c:v>
                </c:pt>
                <c:pt idx="755">
                  <c:v>41666</c:v>
                </c:pt>
                <c:pt idx="756">
                  <c:v>41667</c:v>
                </c:pt>
                <c:pt idx="757">
                  <c:v>41668</c:v>
                </c:pt>
                <c:pt idx="758">
                  <c:v>41669</c:v>
                </c:pt>
                <c:pt idx="759">
                  <c:v>41670</c:v>
                </c:pt>
                <c:pt idx="760">
                  <c:v>41673</c:v>
                </c:pt>
                <c:pt idx="761">
                  <c:v>41674</c:v>
                </c:pt>
                <c:pt idx="762">
                  <c:v>41675</c:v>
                </c:pt>
                <c:pt idx="763">
                  <c:v>41676</c:v>
                </c:pt>
                <c:pt idx="764">
                  <c:v>41677</c:v>
                </c:pt>
                <c:pt idx="765">
                  <c:v>41680</c:v>
                </c:pt>
                <c:pt idx="766">
                  <c:v>41681</c:v>
                </c:pt>
                <c:pt idx="767">
                  <c:v>41682</c:v>
                </c:pt>
                <c:pt idx="768">
                  <c:v>41683</c:v>
                </c:pt>
                <c:pt idx="769">
                  <c:v>41684</c:v>
                </c:pt>
                <c:pt idx="770">
                  <c:v>41687</c:v>
                </c:pt>
                <c:pt idx="771">
                  <c:v>41688</c:v>
                </c:pt>
                <c:pt idx="772">
                  <c:v>41689</c:v>
                </c:pt>
                <c:pt idx="773">
                  <c:v>41690</c:v>
                </c:pt>
                <c:pt idx="774">
                  <c:v>41691</c:v>
                </c:pt>
                <c:pt idx="775">
                  <c:v>41694</c:v>
                </c:pt>
                <c:pt idx="776">
                  <c:v>41695</c:v>
                </c:pt>
                <c:pt idx="777">
                  <c:v>41696</c:v>
                </c:pt>
                <c:pt idx="778">
                  <c:v>41697</c:v>
                </c:pt>
                <c:pt idx="779">
                  <c:v>41698</c:v>
                </c:pt>
                <c:pt idx="780">
                  <c:v>41701</c:v>
                </c:pt>
                <c:pt idx="781">
                  <c:v>41702</c:v>
                </c:pt>
                <c:pt idx="782">
                  <c:v>41703</c:v>
                </c:pt>
                <c:pt idx="783">
                  <c:v>41704</c:v>
                </c:pt>
                <c:pt idx="784">
                  <c:v>41705</c:v>
                </c:pt>
                <c:pt idx="785">
                  <c:v>41708</c:v>
                </c:pt>
                <c:pt idx="786">
                  <c:v>41709</c:v>
                </c:pt>
                <c:pt idx="787">
                  <c:v>41710</c:v>
                </c:pt>
                <c:pt idx="788">
                  <c:v>41711</c:v>
                </c:pt>
                <c:pt idx="789">
                  <c:v>41712</c:v>
                </c:pt>
                <c:pt idx="790">
                  <c:v>41715</c:v>
                </c:pt>
                <c:pt idx="791">
                  <c:v>41716</c:v>
                </c:pt>
                <c:pt idx="792">
                  <c:v>41717</c:v>
                </c:pt>
                <c:pt idx="793">
                  <c:v>41718</c:v>
                </c:pt>
                <c:pt idx="794">
                  <c:v>41719</c:v>
                </c:pt>
                <c:pt idx="795">
                  <c:v>41722</c:v>
                </c:pt>
                <c:pt idx="796">
                  <c:v>41723</c:v>
                </c:pt>
                <c:pt idx="797">
                  <c:v>41724</c:v>
                </c:pt>
                <c:pt idx="798">
                  <c:v>41725</c:v>
                </c:pt>
                <c:pt idx="799">
                  <c:v>41726</c:v>
                </c:pt>
                <c:pt idx="800">
                  <c:v>41729</c:v>
                </c:pt>
                <c:pt idx="801">
                  <c:v>41730</c:v>
                </c:pt>
                <c:pt idx="802">
                  <c:v>41731</c:v>
                </c:pt>
                <c:pt idx="803">
                  <c:v>41732</c:v>
                </c:pt>
                <c:pt idx="804">
                  <c:v>41733</c:v>
                </c:pt>
                <c:pt idx="805">
                  <c:v>41736</c:v>
                </c:pt>
                <c:pt idx="806">
                  <c:v>41737</c:v>
                </c:pt>
                <c:pt idx="807">
                  <c:v>41738</c:v>
                </c:pt>
                <c:pt idx="808">
                  <c:v>41739</c:v>
                </c:pt>
                <c:pt idx="809">
                  <c:v>41740</c:v>
                </c:pt>
                <c:pt idx="810">
                  <c:v>41743</c:v>
                </c:pt>
                <c:pt idx="811">
                  <c:v>41744</c:v>
                </c:pt>
                <c:pt idx="812">
                  <c:v>41745</c:v>
                </c:pt>
                <c:pt idx="813">
                  <c:v>41746</c:v>
                </c:pt>
                <c:pt idx="814">
                  <c:v>41747</c:v>
                </c:pt>
                <c:pt idx="815">
                  <c:v>41750</c:v>
                </c:pt>
                <c:pt idx="816">
                  <c:v>41751</c:v>
                </c:pt>
                <c:pt idx="817">
                  <c:v>41752</c:v>
                </c:pt>
                <c:pt idx="818">
                  <c:v>41753</c:v>
                </c:pt>
                <c:pt idx="819">
                  <c:v>41754</c:v>
                </c:pt>
                <c:pt idx="820">
                  <c:v>41757</c:v>
                </c:pt>
                <c:pt idx="821">
                  <c:v>41758</c:v>
                </c:pt>
                <c:pt idx="822">
                  <c:v>41759</c:v>
                </c:pt>
                <c:pt idx="823">
                  <c:v>41760</c:v>
                </c:pt>
                <c:pt idx="824">
                  <c:v>41761</c:v>
                </c:pt>
                <c:pt idx="825">
                  <c:v>41764</c:v>
                </c:pt>
                <c:pt idx="826">
                  <c:v>41765</c:v>
                </c:pt>
                <c:pt idx="827">
                  <c:v>41766</c:v>
                </c:pt>
                <c:pt idx="828">
                  <c:v>41767</c:v>
                </c:pt>
                <c:pt idx="829">
                  <c:v>41768</c:v>
                </c:pt>
                <c:pt idx="830">
                  <c:v>41771</c:v>
                </c:pt>
                <c:pt idx="831">
                  <c:v>41772</c:v>
                </c:pt>
                <c:pt idx="832">
                  <c:v>41773</c:v>
                </c:pt>
                <c:pt idx="833">
                  <c:v>41774</c:v>
                </c:pt>
                <c:pt idx="834">
                  <c:v>41775</c:v>
                </c:pt>
                <c:pt idx="835">
                  <c:v>41778</c:v>
                </c:pt>
                <c:pt idx="836">
                  <c:v>41779</c:v>
                </c:pt>
                <c:pt idx="837">
                  <c:v>41780</c:v>
                </c:pt>
                <c:pt idx="838">
                  <c:v>41781</c:v>
                </c:pt>
                <c:pt idx="839">
                  <c:v>41782</c:v>
                </c:pt>
                <c:pt idx="840">
                  <c:v>41785</c:v>
                </c:pt>
                <c:pt idx="841">
                  <c:v>41786</c:v>
                </c:pt>
                <c:pt idx="842">
                  <c:v>41787</c:v>
                </c:pt>
                <c:pt idx="843">
                  <c:v>41788</c:v>
                </c:pt>
                <c:pt idx="844">
                  <c:v>41789</c:v>
                </c:pt>
                <c:pt idx="845">
                  <c:v>41792</c:v>
                </c:pt>
                <c:pt idx="846">
                  <c:v>41793</c:v>
                </c:pt>
                <c:pt idx="847">
                  <c:v>41794</c:v>
                </c:pt>
                <c:pt idx="848">
                  <c:v>41795</c:v>
                </c:pt>
                <c:pt idx="849">
                  <c:v>41796</c:v>
                </c:pt>
                <c:pt idx="850">
                  <c:v>41799</c:v>
                </c:pt>
                <c:pt idx="851">
                  <c:v>41800</c:v>
                </c:pt>
                <c:pt idx="852">
                  <c:v>41801</c:v>
                </c:pt>
                <c:pt idx="853">
                  <c:v>41802</c:v>
                </c:pt>
                <c:pt idx="854">
                  <c:v>41803</c:v>
                </c:pt>
                <c:pt idx="855">
                  <c:v>41806</c:v>
                </c:pt>
                <c:pt idx="856">
                  <c:v>41807</c:v>
                </c:pt>
                <c:pt idx="857">
                  <c:v>41808</c:v>
                </c:pt>
                <c:pt idx="858">
                  <c:v>41809</c:v>
                </c:pt>
                <c:pt idx="859">
                  <c:v>41810</c:v>
                </c:pt>
                <c:pt idx="860">
                  <c:v>41813</c:v>
                </c:pt>
                <c:pt idx="861">
                  <c:v>41814</c:v>
                </c:pt>
                <c:pt idx="862">
                  <c:v>41815</c:v>
                </c:pt>
                <c:pt idx="863">
                  <c:v>41816</c:v>
                </c:pt>
                <c:pt idx="864">
                  <c:v>41817</c:v>
                </c:pt>
                <c:pt idx="865">
                  <c:v>41820</c:v>
                </c:pt>
                <c:pt idx="866">
                  <c:v>41821</c:v>
                </c:pt>
                <c:pt idx="867">
                  <c:v>41822</c:v>
                </c:pt>
                <c:pt idx="868">
                  <c:v>41823</c:v>
                </c:pt>
                <c:pt idx="869">
                  <c:v>41824</c:v>
                </c:pt>
                <c:pt idx="870">
                  <c:v>41827</c:v>
                </c:pt>
                <c:pt idx="871">
                  <c:v>41828</c:v>
                </c:pt>
                <c:pt idx="872">
                  <c:v>41829</c:v>
                </c:pt>
                <c:pt idx="873">
                  <c:v>41830</c:v>
                </c:pt>
                <c:pt idx="874">
                  <c:v>41831</c:v>
                </c:pt>
                <c:pt idx="875">
                  <c:v>41834</c:v>
                </c:pt>
                <c:pt idx="876">
                  <c:v>41835</c:v>
                </c:pt>
                <c:pt idx="877">
                  <c:v>41836</c:v>
                </c:pt>
                <c:pt idx="878">
                  <c:v>41837</c:v>
                </c:pt>
                <c:pt idx="879">
                  <c:v>41838</c:v>
                </c:pt>
                <c:pt idx="880">
                  <c:v>41841</c:v>
                </c:pt>
                <c:pt idx="881">
                  <c:v>41842</c:v>
                </c:pt>
                <c:pt idx="882">
                  <c:v>41843</c:v>
                </c:pt>
                <c:pt idx="883">
                  <c:v>41844</c:v>
                </c:pt>
                <c:pt idx="884">
                  <c:v>41845</c:v>
                </c:pt>
                <c:pt idx="885">
                  <c:v>41848</c:v>
                </c:pt>
                <c:pt idx="886">
                  <c:v>41849</c:v>
                </c:pt>
                <c:pt idx="887">
                  <c:v>41850</c:v>
                </c:pt>
                <c:pt idx="888">
                  <c:v>41851</c:v>
                </c:pt>
                <c:pt idx="889">
                  <c:v>41852</c:v>
                </c:pt>
                <c:pt idx="890">
                  <c:v>41855</c:v>
                </c:pt>
                <c:pt idx="891">
                  <c:v>41856</c:v>
                </c:pt>
                <c:pt idx="892">
                  <c:v>41857</c:v>
                </c:pt>
                <c:pt idx="893">
                  <c:v>41858</c:v>
                </c:pt>
                <c:pt idx="894">
                  <c:v>41859</c:v>
                </c:pt>
                <c:pt idx="895">
                  <c:v>41862</c:v>
                </c:pt>
                <c:pt idx="896">
                  <c:v>41863</c:v>
                </c:pt>
                <c:pt idx="897">
                  <c:v>41864</c:v>
                </c:pt>
                <c:pt idx="898">
                  <c:v>41865</c:v>
                </c:pt>
                <c:pt idx="899">
                  <c:v>41866</c:v>
                </c:pt>
                <c:pt idx="900">
                  <c:v>41869</c:v>
                </c:pt>
                <c:pt idx="901">
                  <c:v>41870</c:v>
                </c:pt>
                <c:pt idx="902">
                  <c:v>41871</c:v>
                </c:pt>
                <c:pt idx="903">
                  <c:v>41872</c:v>
                </c:pt>
                <c:pt idx="904">
                  <c:v>41873</c:v>
                </c:pt>
                <c:pt idx="905">
                  <c:v>41876</c:v>
                </c:pt>
                <c:pt idx="906">
                  <c:v>41877</c:v>
                </c:pt>
                <c:pt idx="907">
                  <c:v>41878</c:v>
                </c:pt>
                <c:pt idx="908">
                  <c:v>41879</c:v>
                </c:pt>
                <c:pt idx="909">
                  <c:v>41880</c:v>
                </c:pt>
                <c:pt idx="910">
                  <c:v>41883</c:v>
                </c:pt>
                <c:pt idx="911">
                  <c:v>41884</c:v>
                </c:pt>
                <c:pt idx="912">
                  <c:v>41885</c:v>
                </c:pt>
                <c:pt idx="913">
                  <c:v>41886</c:v>
                </c:pt>
                <c:pt idx="914">
                  <c:v>41887</c:v>
                </c:pt>
                <c:pt idx="915">
                  <c:v>41890</c:v>
                </c:pt>
                <c:pt idx="916">
                  <c:v>41891</c:v>
                </c:pt>
                <c:pt idx="917">
                  <c:v>41892</c:v>
                </c:pt>
                <c:pt idx="918">
                  <c:v>41893</c:v>
                </c:pt>
                <c:pt idx="919">
                  <c:v>41894</c:v>
                </c:pt>
                <c:pt idx="920">
                  <c:v>41897</c:v>
                </c:pt>
                <c:pt idx="921">
                  <c:v>41898</c:v>
                </c:pt>
                <c:pt idx="922">
                  <c:v>41899</c:v>
                </c:pt>
                <c:pt idx="923">
                  <c:v>41900</c:v>
                </c:pt>
                <c:pt idx="924">
                  <c:v>41901</c:v>
                </c:pt>
                <c:pt idx="925">
                  <c:v>41904</c:v>
                </c:pt>
                <c:pt idx="926">
                  <c:v>41905</c:v>
                </c:pt>
                <c:pt idx="927">
                  <c:v>41906</c:v>
                </c:pt>
                <c:pt idx="928">
                  <c:v>41907</c:v>
                </c:pt>
                <c:pt idx="929">
                  <c:v>41908</c:v>
                </c:pt>
                <c:pt idx="930">
                  <c:v>41911</c:v>
                </c:pt>
                <c:pt idx="931">
                  <c:v>41912</c:v>
                </c:pt>
                <c:pt idx="932">
                  <c:v>41913</c:v>
                </c:pt>
                <c:pt idx="933">
                  <c:v>41914</c:v>
                </c:pt>
                <c:pt idx="934">
                  <c:v>41915</c:v>
                </c:pt>
                <c:pt idx="935">
                  <c:v>41918</c:v>
                </c:pt>
                <c:pt idx="936">
                  <c:v>41919</c:v>
                </c:pt>
                <c:pt idx="937">
                  <c:v>41920</c:v>
                </c:pt>
                <c:pt idx="938">
                  <c:v>41921</c:v>
                </c:pt>
                <c:pt idx="939">
                  <c:v>41922</c:v>
                </c:pt>
                <c:pt idx="940">
                  <c:v>41925</c:v>
                </c:pt>
                <c:pt idx="941">
                  <c:v>41926</c:v>
                </c:pt>
                <c:pt idx="942">
                  <c:v>41927</c:v>
                </c:pt>
                <c:pt idx="943">
                  <c:v>41928</c:v>
                </c:pt>
                <c:pt idx="944">
                  <c:v>41929</c:v>
                </c:pt>
                <c:pt idx="945">
                  <c:v>41932</c:v>
                </c:pt>
                <c:pt idx="946">
                  <c:v>41933</c:v>
                </c:pt>
                <c:pt idx="947">
                  <c:v>41934</c:v>
                </c:pt>
                <c:pt idx="948">
                  <c:v>41935</c:v>
                </c:pt>
                <c:pt idx="949">
                  <c:v>41936</c:v>
                </c:pt>
                <c:pt idx="950">
                  <c:v>41939</c:v>
                </c:pt>
                <c:pt idx="951">
                  <c:v>41940</c:v>
                </c:pt>
                <c:pt idx="952">
                  <c:v>41941</c:v>
                </c:pt>
                <c:pt idx="953">
                  <c:v>41942</c:v>
                </c:pt>
                <c:pt idx="954">
                  <c:v>41943</c:v>
                </c:pt>
                <c:pt idx="955">
                  <c:v>41946</c:v>
                </c:pt>
                <c:pt idx="956">
                  <c:v>41947</c:v>
                </c:pt>
                <c:pt idx="957">
                  <c:v>41948</c:v>
                </c:pt>
                <c:pt idx="958">
                  <c:v>41949</c:v>
                </c:pt>
                <c:pt idx="959">
                  <c:v>41950</c:v>
                </c:pt>
                <c:pt idx="960">
                  <c:v>41953</c:v>
                </c:pt>
                <c:pt idx="961">
                  <c:v>41954</c:v>
                </c:pt>
                <c:pt idx="962">
                  <c:v>41955</c:v>
                </c:pt>
                <c:pt idx="963">
                  <c:v>41956</c:v>
                </c:pt>
                <c:pt idx="964">
                  <c:v>41957</c:v>
                </c:pt>
                <c:pt idx="965">
                  <c:v>41960</c:v>
                </c:pt>
                <c:pt idx="966">
                  <c:v>41961</c:v>
                </c:pt>
                <c:pt idx="967">
                  <c:v>41962</c:v>
                </c:pt>
                <c:pt idx="968">
                  <c:v>41963</c:v>
                </c:pt>
                <c:pt idx="969">
                  <c:v>41964</c:v>
                </c:pt>
                <c:pt idx="970">
                  <c:v>41967</c:v>
                </c:pt>
                <c:pt idx="971">
                  <c:v>41968</c:v>
                </c:pt>
                <c:pt idx="972">
                  <c:v>41969</c:v>
                </c:pt>
                <c:pt idx="973">
                  <c:v>41970</c:v>
                </c:pt>
                <c:pt idx="974">
                  <c:v>41971</c:v>
                </c:pt>
                <c:pt idx="975">
                  <c:v>41974</c:v>
                </c:pt>
                <c:pt idx="976">
                  <c:v>41975</c:v>
                </c:pt>
                <c:pt idx="977">
                  <c:v>41976</c:v>
                </c:pt>
                <c:pt idx="978">
                  <c:v>41977</c:v>
                </c:pt>
                <c:pt idx="979">
                  <c:v>41978</c:v>
                </c:pt>
                <c:pt idx="980">
                  <c:v>41981</c:v>
                </c:pt>
                <c:pt idx="981">
                  <c:v>41982</c:v>
                </c:pt>
                <c:pt idx="982">
                  <c:v>41983</c:v>
                </c:pt>
                <c:pt idx="983">
                  <c:v>41984</c:v>
                </c:pt>
                <c:pt idx="984">
                  <c:v>41985</c:v>
                </c:pt>
                <c:pt idx="985">
                  <c:v>41988</c:v>
                </c:pt>
                <c:pt idx="986">
                  <c:v>41989</c:v>
                </c:pt>
                <c:pt idx="987">
                  <c:v>41990</c:v>
                </c:pt>
                <c:pt idx="988">
                  <c:v>41991</c:v>
                </c:pt>
                <c:pt idx="989">
                  <c:v>41992</c:v>
                </c:pt>
                <c:pt idx="990">
                  <c:v>41995</c:v>
                </c:pt>
                <c:pt idx="991">
                  <c:v>41996</c:v>
                </c:pt>
                <c:pt idx="992">
                  <c:v>41997</c:v>
                </c:pt>
                <c:pt idx="993">
                  <c:v>41998</c:v>
                </c:pt>
                <c:pt idx="994">
                  <c:v>41999</c:v>
                </c:pt>
                <c:pt idx="995">
                  <c:v>42002</c:v>
                </c:pt>
                <c:pt idx="996">
                  <c:v>42003</c:v>
                </c:pt>
                <c:pt idx="997">
                  <c:v>42004</c:v>
                </c:pt>
                <c:pt idx="998">
                  <c:v>42005</c:v>
                </c:pt>
                <c:pt idx="999">
                  <c:v>42006</c:v>
                </c:pt>
                <c:pt idx="1000">
                  <c:v>42009</c:v>
                </c:pt>
                <c:pt idx="1001">
                  <c:v>42010</c:v>
                </c:pt>
                <c:pt idx="1002">
                  <c:v>42011</c:v>
                </c:pt>
                <c:pt idx="1003">
                  <c:v>42012</c:v>
                </c:pt>
                <c:pt idx="1004">
                  <c:v>42013</c:v>
                </c:pt>
                <c:pt idx="1005">
                  <c:v>42016</c:v>
                </c:pt>
                <c:pt idx="1006">
                  <c:v>42017</c:v>
                </c:pt>
                <c:pt idx="1007">
                  <c:v>42018</c:v>
                </c:pt>
                <c:pt idx="1008">
                  <c:v>42019</c:v>
                </c:pt>
                <c:pt idx="1009">
                  <c:v>42020</c:v>
                </c:pt>
                <c:pt idx="1010">
                  <c:v>42023</c:v>
                </c:pt>
                <c:pt idx="1011">
                  <c:v>42024</c:v>
                </c:pt>
                <c:pt idx="1012">
                  <c:v>42025</c:v>
                </c:pt>
                <c:pt idx="1013">
                  <c:v>42026</c:v>
                </c:pt>
                <c:pt idx="1014">
                  <c:v>42027</c:v>
                </c:pt>
                <c:pt idx="1015">
                  <c:v>42030</c:v>
                </c:pt>
                <c:pt idx="1016">
                  <c:v>42031</c:v>
                </c:pt>
                <c:pt idx="1017">
                  <c:v>42032</c:v>
                </c:pt>
                <c:pt idx="1018">
                  <c:v>42033</c:v>
                </c:pt>
                <c:pt idx="1019">
                  <c:v>42034</c:v>
                </c:pt>
                <c:pt idx="1020">
                  <c:v>42037</c:v>
                </c:pt>
                <c:pt idx="1021">
                  <c:v>42038</c:v>
                </c:pt>
                <c:pt idx="1022">
                  <c:v>42039</c:v>
                </c:pt>
                <c:pt idx="1023">
                  <c:v>42040</c:v>
                </c:pt>
                <c:pt idx="1024">
                  <c:v>42041</c:v>
                </c:pt>
                <c:pt idx="1025">
                  <c:v>42044</c:v>
                </c:pt>
                <c:pt idx="1026">
                  <c:v>42045</c:v>
                </c:pt>
                <c:pt idx="1027">
                  <c:v>42046</c:v>
                </c:pt>
                <c:pt idx="1028">
                  <c:v>42047</c:v>
                </c:pt>
                <c:pt idx="1029">
                  <c:v>42048</c:v>
                </c:pt>
                <c:pt idx="1030">
                  <c:v>42051</c:v>
                </c:pt>
                <c:pt idx="1031">
                  <c:v>42052</c:v>
                </c:pt>
                <c:pt idx="1032">
                  <c:v>42053</c:v>
                </c:pt>
                <c:pt idx="1033">
                  <c:v>42054</c:v>
                </c:pt>
                <c:pt idx="1034">
                  <c:v>42055</c:v>
                </c:pt>
                <c:pt idx="1035">
                  <c:v>42058</c:v>
                </c:pt>
                <c:pt idx="1036">
                  <c:v>42059</c:v>
                </c:pt>
                <c:pt idx="1037">
                  <c:v>42060</c:v>
                </c:pt>
                <c:pt idx="1038">
                  <c:v>42061</c:v>
                </c:pt>
                <c:pt idx="1039">
                  <c:v>42062</c:v>
                </c:pt>
                <c:pt idx="1040">
                  <c:v>42065</c:v>
                </c:pt>
                <c:pt idx="1041">
                  <c:v>42066</c:v>
                </c:pt>
                <c:pt idx="1042">
                  <c:v>42067</c:v>
                </c:pt>
                <c:pt idx="1043">
                  <c:v>42068</c:v>
                </c:pt>
                <c:pt idx="1044">
                  <c:v>42069</c:v>
                </c:pt>
                <c:pt idx="1045">
                  <c:v>42072</c:v>
                </c:pt>
                <c:pt idx="1046">
                  <c:v>42073</c:v>
                </c:pt>
                <c:pt idx="1047">
                  <c:v>42074</c:v>
                </c:pt>
                <c:pt idx="1048">
                  <c:v>42075</c:v>
                </c:pt>
                <c:pt idx="1049">
                  <c:v>42076</c:v>
                </c:pt>
                <c:pt idx="1050">
                  <c:v>42079</c:v>
                </c:pt>
                <c:pt idx="1051">
                  <c:v>42080</c:v>
                </c:pt>
                <c:pt idx="1052">
                  <c:v>42081</c:v>
                </c:pt>
                <c:pt idx="1053">
                  <c:v>42082</c:v>
                </c:pt>
                <c:pt idx="1054">
                  <c:v>42083</c:v>
                </c:pt>
                <c:pt idx="1055">
                  <c:v>42086</c:v>
                </c:pt>
                <c:pt idx="1056">
                  <c:v>42087</c:v>
                </c:pt>
                <c:pt idx="1057">
                  <c:v>42088</c:v>
                </c:pt>
                <c:pt idx="1058">
                  <c:v>42089</c:v>
                </c:pt>
                <c:pt idx="1059">
                  <c:v>42090</c:v>
                </c:pt>
                <c:pt idx="1060">
                  <c:v>42093</c:v>
                </c:pt>
                <c:pt idx="1061">
                  <c:v>42094</c:v>
                </c:pt>
                <c:pt idx="1062">
                  <c:v>42095</c:v>
                </c:pt>
                <c:pt idx="1063">
                  <c:v>42096</c:v>
                </c:pt>
                <c:pt idx="1064">
                  <c:v>42097</c:v>
                </c:pt>
                <c:pt idx="1065">
                  <c:v>42100</c:v>
                </c:pt>
                <c:pt idx="1066">
                  <c:v>42101</c:v>
                </c:pt>
                <c:pt idx="1067">
                  <c:v>42102</c:v>
                </c:pt>
                <c:pt idx="1068">
                  <c:v>42103</c:v>
                </c:pt>
                <c:pt idx="1069">
                  <c:v>42104</c:v>
                </c:pt>
                <c:pt idx="1070">
                  <c:v>42107</c:v>
                </c:pt>
                <c:pt idx="1071">
                  <c:v>42108</c:v>
                </c:pt>
                <c:pt idx="1072">
                  <c:v>42109</c:v>
                </c:pt>
                <c:pt idx="1073">
                  <c:v>42110</c:v>
                </c:pt>
                <c:pt idx="1074">
                  <c:v>42111</c:v>
                </c:pt>
                <c:pt idx="1075">
                  <c:v>42114</c:v>
                </c:pt>
                <c:pt idx="1076">
                  <c:v>42115</c:v>
                </c:pt>
                <c:pt idx="1077">
                  <c:v>42116</c:v>
                </c:pt>
                <c:pt idx="1078">
                  <c:v>42117</c:v>
                </c:pt>
                <c:pt idx="1079">
                  <c:v>42118</c:v>
                </c:pt>
                <c:pt idx="1080">
                  <c:v>42121</c:v>
                </c:pt>
                <c:pt idx="1081">
                  <c:v>42122</c:v>
                </c:pt>
                <c:pt idx="1082">
                  <c:v>42123</c:v>
                </c:pt>
                <c:pt idx="1083">
                  <c:v>42124</c:v>
                </c:pt>
                <c:pt idx="1084">
                  <c:v>42125</c:v>
                </c:pt>
                <c:pt idx="1085">
                  <c:v>42128</c:v>
                </c:pt>
                <c:pt idx="1086">
                  <c:v>42129</c:v>
                </c:pt>
                <c:pt idx="1087">
                  <c:v>42130</c:v>
                </c:pt>
                <c:pt idx="1088">
                  <c:v>42131</c:v>
                </c:pt>
                <c:pt idx="1089">
                  <c:v>42132</c:v>
                </c:pt>
                <c:pt idx="1090">
                  <c:v>42135</c:v>
                </c:pt>
                <c:pt idx="1091">
                  <c:v>42136</c:v>
                </c:pt>
                <c:pt idx="1092">
                  <c:v>42137</c:v>
                </c:pt>
                <c:pt idx="1093">
                  <c:v>42138</c:v>
                </c:pt>
                <c:pt idx="1094">
                  <c:v>42139</c:v>
                </c:pt>
                <c:pt idx="1095">
                  <c:v>42142</c:v>
                </c:pt>
                <c:pt idx="1096">
                  <c:v>42143</c:v>
                </c:pt>
                <c:pt idx="1097">
                  <c:v>42144</c:v>
                </c:pt>
                <c:pt idx="1098">
                  <c:v>42145</c:v>
                </c:pt>
                <c:pt idx="1099">
                  <c:v>42146</c:v>
                </c:pt>
                <c:pt idx="1100">
                  <c:v>42149</c:v>
                </c:pt>
                <c:pt idx="1101">
                  <c:v>42150</c:v>
                </c:pt>
                <c:pt idx="1102">
                  <c:v>42151</c:v>
                </c:pt>
                <c:pt idx="1103">
                  <c:v>42152</c:v>
                </c:pt>
                <c:pt idx="1104">
                  <c:v>42153</c:v>
                </c:pt>
                <c:pt idx="1105">
                  <c:v>42156</c:v>
                </c:pt>
                <c:pt idx="1106">
                  <c:v>42157</c:v>
                </c:pt>
                <c:pt idx="1107">
                  <c:v>42158</c:v>
                </c:pt>
                <c:pt idx="1108">
                  <c:v>42159</c:v>
                </c:pt>
                <c:pt idx="1109">
                  <c:v>42160</c:v>
                </c:pt>
                <c:pt idx="1110">
                  <c:v>42163</c:v>
                </c:pt>
                <c:pt idx="1111">
                  <c:v>42164</c:v>
                </c:pt>
                <c:pt idx="1112">
                  <c:v>42165</c:v>
                </c:pt>
                <c:pt idx="1113">
                  <c:v>42166</c:v>
                </c:pt>
                <c:pt idx="1114">
                  <c:v>42167</c:v>
                </c:pt>
                <c:pt idx="1115">
                  <c:v>42170</c:v>
                </c:pt>
                <c:pt idx="1116">
                  <c:v>42171</c:v>
                </c:pt>
                <c:pt idx="1117">
                  <c:v>42172</c:v>
                </c:pt>
                <c:pt idx="1118">
                  <c:v>42173</c:v>
                </c:pt>
                <c:pt idx="1119">
                  <c:v>42174</c:v>
                </c:pt>
                <c:pt idx="1120">
                  <c:v>42177</c:v>
                </c:pt>
                <c:pt idx="1121">
                  <c:v>42178</c:v>
                </c:pt>
                <c:pt idx="1122">
                  <c:v>42179</c:v>
                </c:pt>
                <c:pt idx="1123">
                  <c:v>42180</c:v>
                </c:pt>
                <c:pt idx="1124">
                  <c:v>42181</c:v>
                </c:pt>
                <c:pt idx="1125">
                  <c:v>42184</c:v>
                </c:pt>
                <c:pt idx="1126">
                  <c:v>42185</c:v>
                </c:pt>
                <c:pt idx="1127">
                  <c:v>42186</c:v>
                </c:pt>
                <c:pt idx="1128">
                  <c:v>42187</c:v>
                </c:pt>
                <c:pt idx="1129">
                  <c:v>42188</c:v>
                </c:pt>
                <c:pt idx="1130">
                  <c:v>42191</c:v>
                </c:pt>
                <c:pt idx="1131">
                  <c:v>42192</c:v>
                </c:pt>
                <c:pt idx="1132">
                  <c:v>42193</c:v>
                </c:pt>
                <c:pt idx="1133">
                  <c:v>42194</c:v>
                </c:pt>
                <c:pt idx="1134">
                  <c:v>42195</c:v>
                </c:pt>
                <c:pt idx="1135">
                  <c:v>42198</c:v>
                </c:pt>
                <c:pt idx="1136">
                  <c:v>42199</c:v>
                </c:pt>
                <c:pt idx="1137">
                  <c:v>42200</c:v>
                </c:pt>
                <c:pt idx="1138">
                  <c:v>42201</c:v>
                </c:pt>
                <c:pt idx="1139">
                  <c:v>42202</c:v>
                </c:pt>
                <c:pt idx="1140">
                  <c:v>42205</c:v>
                </c:pt>
                <c:pt idx="1141">
                  <c:v>42206</c:v>
                </c:pt>
                <c:pt idx="1142">
                  <c:v>42207</c:v>
                </c:pt>
                <c:pt idx="1143">
                  <c:v>42208</c:v>
                </c:pt>
                <c:pt idx="1144">
                  <c:v>42209</c:v>
                </c:pt>
                <c:pt idx="1145">
                  <c:v>42212</c:v>
                </c:pt>
                <c:pt idx="1146">
                  <c:v>42213</c:v>
                </c:pt>
                <c:pt idx="1147">
                  <c:v>42214</c:v>
                </c:pt>
                <c:pt idx="1148">
                  <c:v>42215</c:v>
                </c:pt>
                <c:pt idx="1149">
                  <c:v>42216</c:v>
                </c:pt>
                <c:pt idx="1150">
                  <c:v>42219</c:v>
                </c:pt>
                <c:pt idx="1151">
                  <c:v>42220</c:v>
                </c:pt>
                <c:pt idx="1152">
                  <c:v>42221</c:v>
                </c:pt>
                <c:pt idx="1153">
                  <c:v>42222</c:v>
                </c:pt>
                <c:pt idx="1154">
                  <c:v>42223</c:v>
                </c:pt>
                <c:pt idx="1155">
                  <c:v>42226</c:v>
                </c:pt>
                <c:pt idx="1156">
                  <c:v>42227</c:v>
                </c:pt>
                <c:pt idx="1157">
                  <c:v>42228</c:v>
                </c:pt>
                <c:pt idx="1158">
                  <c:v>42229</c:v>
                </c:pt>
                <c:pt idx="1159">
                  <c:v>42230</c:v>
                </c:pt>
                <c:pt idx="1160">
                  <c:v>42233</c:v>
                </c:pt>
                <c:pt idx="1161">
                  <c:v>42234</c:v>
                </c:pt>
                <c:pt idx="1162">
                  <c:v>42235</c:v>
                </c:pt>
                <c:pt idx="1163">
                  <c:v>42236</c:v>
                </c:pt>
                <c:pt idx="1164">
                  <c:v>42237</c:v>
                </c:pt>
                <c:pt idx="1165">
                  <c:v>42240</c:v>
                </c:pt>
                <c:pt idx="1166">
                  <c:v>42241</c:v>
                </c:pt>
                <c:pt idx="1167">
                  <c:v>42242</c:v>
                </c:pt>
                <c:pt idx="1168">
                  <c:v>42243</c:v>
                </c:pt>
                <c:pt idx="1169">
                  <c:v>42244</c:v>
                </c:pt>
                <c:pt idx="1170">
                  <c:v>42247</c:v>
                </c:pt>
                <c:pt idx="1171">
                  <c:v>42248</c:v>
                </c:pt>
                <c:pt idx="1172">
                  <c:v>42249</c:v>
                </c:pt>
                <c:pt idx="1173">
                  <c:v>42250</c:v>
                </c:pt>
                <c:pt idx="1174">
                  <c:v>42251</c:v>
                </c:pt>
                <c:pt idx="1175">
                  <c:v>42254</c:v>
                </c:pt>
                <c:pt idx="1176">
                  <c:v>42255</c:v>
                </c:pt>
                <c:pt idx="1177">
                  <c:v>42256</c:v>
                </c:pt>
                <c:pt idx="1178">
                  <c:v>42257</c:v>
                </c:pt>
                <c:pt idx="1179">
                  <c:v>42258</c:v>
                </c:pt>
                <c:pt idx="1180">
                  <c:v>42261</c:v>
                </c:pt>
                <c:pt idx="1181">
                  <c:v>42262</c:v>
                </c:pt>
                <c:pt idx="1182">
                  <c:v>42263</c:v>
                </c:pt>
                <c:pt idx="1183">
                  <c:v>42264</c:v>
                </c:pt>
                <c:pt idx="1184">
                  <c:v>42265</c:v>
                </c:pt>
                <c:pt idx="1185">
                  <c:v>42268</c:v>
                </c:pt>
                <c:pt idx="1186">
                  <c:v>42269</c:v>
                </c:pt>
                <c:pt idx="1187">
                  <c:v>42270</c:v>
                </c:pt>
                <c:pt idx="1188">
                  <c:v>42271</c:v>
                </c:pt>
                <c:pt idx="1189">
                  <c:v>42272</c:v>
                </c:pt>
                <c:pt idx="1190">
                  <c:v>42275</c:v>
                </c:pt>
                <c:pt idx="1191">
                  <c:v>42276</c:v>
                </c:pt>
                <c:pt idx="1192">
                  <c:v>42277</c:v>
                </c:pt>
                <c:pt idx="1193">
                  <c:v>42278</c:v>
                </c:pt>
                <c:pt idx="1194">
                  <c:v>42279</c:v>
                </c:pt>
                <c:pt idx="1195">
                  <c:v>42282</c:v>
                </c:pt>
                <c:pt idx="1196">
                  <c:v>42283</c:v>
                </c:pt>
                <c:pt idx="1197">
                  <c:v>42284</c:v>
                </c:pt>
                <c:pt idx="1198">
                  <c:v>42285</c:v>
                </c:pt>
                <c:pt idx="1199">
                  <c:v>42286</c:v>
                </c:pt>
                <c:pt idx="1200">
                  <c:v>42289</c:v>
                </c:pt>
                <c:pt idx="1201">
                  <c:v>42290</c:v>
                </c:pt>
                <c:pt idx="1202">
                  <c:v>42291</c:v>
                </c:pt>
                <c:pt idx="1203">
                  <c:v>42292</c:v>
                </c:pt>
                <c:pt idx="1204">
                  <c:v>42293</c:v>
                </c:pt>
                <c:pt idx="1205">
                  <c:v>42296</c:v>
                </c:pt>
                <c:pt idx="1206">
                  <c:v>42297</c:v>
                </c:pt>
                <c:pt idx="1207">
                  <c:v>42298</c:v>
                </c:pt>
                <c:pt idx="1208">
                  <c:v>42299</c:v>
                </c:pt>
                <c:pt idx="1209">
                  <c:v>42300</c:v>
                </c:pt>
                <c:pt idx="1210">
                  <c:v>42303</c:v>
                </c:pt>
                <c:pt idx="1211">
                  <c:v>42304</c:v>
                </c:pt>
                <c:pt idx="1212">
                  <c:v>42305</c:v>
                </c:pt>
                <c:pt idx="1213">
                  <c:v>42306</c:v>
                </c:pt>
                <c:pt idx="1214">
                  <c:v>42307</c:v>
                </c:pt>
                <c:pt idx="1215">
                  <c:v>42310</c:v>
                </c:pt>
                <c:pt idx="1216">
                  <c:v>42311</c:v>
                </c:pt>
                <c:pt idx="1217">
                  <c:v>42312</c:v>
                </c:pt>
                <c:pt idx="1218">
                  <c:v>42313</c:v>
                </c:pt>
                <c:pt idx="1219">
                  <c:v>42314</c:v>
                </c:pt>
                <c:pt idx="1220">
                  <c:v>42317</c:v>
                </c:pt>
                <c:pt idx="1221">
                  <c:v>42318</c:v>
                </c:pt>
                <c:pt idx="1222">
                  <c:v>42319</c:v>
                </c:pt>
                <c:pt idx="1223">
                  <c:v>42320</c:v>
                </c:pt>
                <c:pt idx="1224">
                  <c:v>42321</c:v>
                </c:pt>
                <c:pt idx="1225">
                  <c:v>42324</c:v>
                </c:pt>
                <c:pt idx="1226">
                  <c:v>42325</c:v>
                </c:pt>
                <c:pt idx="1227">
                  <c:v>42326</c:v>
                </c:pt>
                <c:pt idx="1228">
                  <c:v>42327</c:v>
                </c:pt>
                <c:pt idx="1229">
                  <c:v>42328</c:v>
                </c:pt>
                <c:pt idx="1230">
                  <c:v>42331</c:v>
                </c:pt>
                <c:pt idx="1231">
                  <c:v>42332</c:v>
                </c:pt>
                <c:pt idx="1232">
                  <c:v>42333</c:v>
                </c:pt>
                <c:pt idx="1233">
                  <c:v>42334</c:v>
                </c:pt>
                <c:pt idx="1234">
                  <c:v>42335</c:v>
                </c:pt>
                <c:pt idx="1235">
                  <c:v>42338</c:v>
                </c:pt>
                <c:pt idx="1236">
                  <c:v>42339</c:v>
                </c:pt>
                <c:pt idx="1237">
                  <c:v>42340</c:v>
                </c:pt>
                <c:pt idx="1238">
                  <c:v>42341</c:v>
                </c:pt>
                <c:pt idx="1239">
                  <c:v>42342</c:v>
                </c:pt>
                <c:pt idx="1240">
                  <c:v>42345</c:v>
                </c:pt>
                <c:pt idx="1241">
                  <c:v>42346</c:v>
                </c:pt>
                <c:pt idx="1242">
                  <c:v>42347</c:v>
                </c:pt>
                <c:pt idx="1243">
                  <c:v>42348</c:v>
                </c:pt>
                <c:pt idx="1244">
                  <c:v>42349</c:v>
                </c:pt>
                <c:pt idx="1245">
                  <c:v>42352</c:v>
                </c:pt>
                <c:pt idx="1246">
                  <c:v>42353</c:v>
                </c:pt>
                <c:pt idx="1247">
                  <c:v>42354</c:v>
                </c:pt>
                <c:pt idx="1248">
                  <c:v>42355</c:v>
                </c:pt>
                <c:pt idx="1249">
                  <c:v>42356</c:v>
                </c:pt>
                <c:pt idx="1250">
                  <c:v>42359</c:v>
                </c:pt>
                <c:pt idx="1251">
                  <c:v>42360</c:v>
                </c:pt>
                <c:pt idx="1252">
                  <c:v>42361</c:v>
                </c:pt>
                <c:pt idx="1253">
                  <c:v>42362</c:v>
                </c:pt>
                <c:pt idx="1254">
                  <c:v>42363</c:v>
                </c:pt>
                <c:pt idx="1255">
                  <c:v>42366</c:v>
                </c:pt>
                <c:pt idx="1256">
                  <c:v>42367</c:v>
                </c:pt>
                <c:pt idx="1257">
                  <c:v>42368</c:v>
                </c:pt>
                <c:pt idx="1258">
                  <c:v>42369</c:v>
                </c:pt>
                <c:pt idx="1259">
                  <c:v>42370</c:v>
                </c:pt>
                <c:pt idx="1260">
                  <c:v>42373</c:v>
                </c:pt>
                <c:pt idx="1261">
                  <c:v>42374</c:v>
                </c:pt>
                <c:pt idx="1262">
                  <c:v>42375</c:v>
                </c:pt>
                <c:pt idx="1263">
                  <c:v>42376</c:v>
                </c:pt>
                <c:pt idx="1264">
                  <c:v>42377</c:v>
                </c:pt>
                <c:pt idx="1265">
                  <c:v>42380</c:v>
                </c:pt>
                <c:pt idx="1266">
                  <c:v>42381</c:v>
                </c:pt>
                <c:pt idx="1267">
                  <c:v>42382</c:v>
                </c:pt>
                <c:pt idx="1268">
                  <c:v>42383</c:v>
                </c:pt>
                <c:pt idx="1269">
                  <c:v>42384</c:v>
                </c:pt>
                <c:pt idx="1270">
                  <c:v>42387</c:v>
                </c:pt>
                <c:pt idx="1271">
                  <c:v>42388</c:v>
                </c:pt>
                <c:pt idx="1272">
                  <c:v>42389</c:v>
                </c:pt>
                <c:pt idx="1273">
                  <c:v>42390</c:v>
                </c:pt>
                <c:pt idx="1274">
                  <c:v>42391</c:v>
                </c:pt>
                <c:pt idx="1275">
                  <c:v>42394</c:v>
                </c:pt>
                <c:pt idx="1276">
                  <c:v>42395</c:v>
                </c:pt>
                <c:pt idx="1277">
                  <c:v>42396</c:v>
                </c:pt>
                <c:pt idx="1278">
                  <c:v>42397</c:v>
                </c:pt>
                <c:pt idx="1279">
                  <c:v>42398</c:v>
                </c:pt>
                <c:pt idx="1280">
                  <c:v>42401</c:v>
                </c:pt>
                <c:pt idx="1281">
                  <c:v>42402</c:v>
                </c:pt>
                <c:pt idx="1282">
                  <c:v>42403</c:v>
                </c:pt>
                <c:pt idx="1283">
                  <c:v>42404</c:v>
                </c:pt>
                <c:pt idx="1284">
                  <c:v>42405</c:v>
                </c:pt>
                <c:pt idx="1285">
                  <c:v>42408</c:v>
                </c:pt>
                <c:pt idx="1286">
                  <c:v>42409</c:v>
                </c:pt>
                <c:pt idx="1287">
                  <c:v>42410</c:v>
                </c:pt>
                <c:pt idx="1288">
                  <c:v>42411</c:v>
                </c:pt>
                <c:pt idx="1289">
                  <c:v>42412</c:v>
                </c:pt>
                <c:pt idx="1290">
                  <c:v>42415</c:v>
                </c:pt>
                <c:pt idx="1291">
                  <c:v>42416</c:v>
                </c:pt>
                <c:pt idx="1292">
                  <c:v>42417</c:v>
                </c:pt>
                <c:pt idx="1293">
                  <c:v>42418</c:v>
                </c:pt>
                <c:pt idx="1294">
                  <c:v>42419</c:v>
                </c:pt>
                <c:pt idx="1295">
                  <c:v>42422</c:v>
                </c:pt>
                <c:pt idx="1296">
                  <c:v>42423</c:v>
                </c:pt>
                <c:pt idx="1297">
                  <c:v>42424</c:v>
                </c:pt>
                <c:pt idx="1298">
                  <c:v>42425</c:v>
                </c:pt>
                <c:pt idx="1299">
                  <c:v>42426</c:v>
                </c:pt>
                <c:pt idx="1300">
                  <c:v>42429</c:v>
                </c:pt>
                <c:pt idx="1301">
                  <c:v>42430</c:v>
                </c:pt>
                <c:pt idx="1302">
                  <c:v>42431</c:v>
                </c:pt>
                <c:pt idx="1303">
                  <c:v>42432</c:v>
                </c:pt>
                <c:pt idx="1304">
                  <c:v>42433</c:v>
                </c:pt>
              </c:numCache>
            </c:numRef>
          </c:cat>
          <c:val>
            <c:numRef>
              <c:f>'C:\Users\Valay\Downloads\[Charts (16).xls]1 - Chart Data'!$E$2:$E$1306</c:f>
              <c:numCache>
                <c:formatCode>General</c:formatCode>
                <c:ptCount val="1305"/>
                <c:pt idx="0">
                  <c:v>100</c:v>
                </c:pt>
                <c:pt idx="1">
                  <c:v>100.186046511627</c:v>
                </c:pt>
                <c:pt idx="2">
                  <c:v>100.08387342737301</c:v>
                </c:pt>
                <c:pt idx="3">
                  <c:v>100.291269538696</c:v>
                </c:pt>
                <c:pt idx="4">
                  <c:v>100.301944338543</c:v>
                </c:pt>
                <c:pt idx="5">
                  <c:v>100.198246282882</c:v>
                </c:pt>
                <c:pt idx="6">
                  <c:v>100.26534502478</c:v>
                </c:pt>
                <c:pt idx="7">
                  <c:v>100.25619519634</c:v>
                </c:pt>
                <c:pt idx="8">
                  <c:v>100.32786885245901</c:v>
                </c:pt>
                <c:pt idx="9">
                  <c:v>100.224170796797</c:v>
                </c:pt>
                <c:pt idx="10">
                  <c:v>100.167746854746</c:v>
                </c:pt>
                <c:pt idx="11">
                  <c:v>99.939001143728504</c:v>
                </c:pt>
                <c:pt idx="12">
                  <c:v>100.05032405642299</c:v>
                </c:pt>
                <c:pt idx="13">
                  <c:v>100.073198627525</c:v>
                </c:pt>
                <c:pt idx="14">
                  <c:v>100.035074342356</c:v>
                </c:pt>
                <c:pt idx="15">
                  <c:v>100.129622569576</c:v>
                </c:pt>
                <c:pt idx="16">
                  <c:v>100.091498284407</c:v>
                </c:pt>
                <c:pt idx="17">
                  <c:v>100.038124285169</c:v>
                </c:pt>
                <c:pt idx="18">
                  <c:v>99.852077773541694</c:v>
                </c:pt>
                <c:pt idx="19">
                  <c:v>99.8673274876096</c:v>
                </c:pt>
                <c:pt idx="20">
                  <c:v>99.786504003049899</c:v>
                </c:pt>
                <c:pt idx="21">
                  <c:v>99.784979031643104</c:v>
                </c:pt>
                <c:pt idx="22">
                  <c:v>99.812428516965298</c:v>
                </c:pt>
                <c:pt idx="23">
                  <c:v>99.784979031643104</c:v>
                </c:pt>
                <c:pt idx="24">
                  <c:v>99.733130003812406</c:v>
                </c:pt>
                <c:pt idx="25">
                  <c:v>99.751429660693802</c:v>
                </c:pt>
                <c:pt idx="26">
                  <c:v>99.809378574151694</c:v>
                </c:pt>
                <c:pt idx="27">
                  <c:v>99.676706061761294</c:v>
                </c:pt>
                <c:pt idx="28">
                  <c:v>99.644681662218801</c:v>
                </c:pt>
                <c:pt idx="29">
                  <c:v>99.679756004574898</c:v>
                </c:pt>
                <c:pt idx="30">
                  <c:v>99.6065573770491</c:v>
                </c:pt>
                <c:pt idx="31">
                  <c:v>99.630956919557704</c:v>
                </c:pt>
                <c:pt idx="32">
                  <c:v>99.530308806709797</c:v>
                </c:pt>
                <c:pt idx="33">
                  <c:v>99.077392298894296</c:v>
                </c:pt>
                <c:pt idx="34">
                  <c:v>99.272588638963001</c:v>
                </c:pt>
                <c:pt idx="35">
                  <c:v>99.618757148303402</c:v>
                </c:pt>
                <c:pt idx="36">
                  <c:v>99.5638581776591</c:v>
                </c:pt>
                <c:pt idx="37">
                  <c:v>99.367136866183699</c:v>
                </c:pt>
                <c:pt idx="38">
                  <c:v>99.222264582538998</c:v>
                </c:pt>
                <c:pt idx="39">
                  <c:v>99.046892870758597</c:v>
                </c:pt>
                <c:pt idx="40">
                  <c:v>99.031643156690805</c:v>
                </c:pt>
                <c:pt idx="41">
                  <c:v>99.130766298131903</c:v>
                </c:pt>
                <c:pt idx="42">
                  <c:v>99.085017155928298</c:v>
                </c:pt>
                <c:pt idx="43">
                  <c:v>99.065192527640093</c:v>
                </c:pt>
                <c:pt idx="44">
                  <c:v>99.034693099504295</c:v>
                </c:pt>
                <c:pt idx="45">
                  <c:v>99.100266869996105</c:v>
                </c:pt>
                <c:pt idx="46">
                  <c:v>99.013343499809295</c:v>
                </c:pt>
                <c:pt idx="47">
                  <c:v>99.043842927945093</c:v>
                </c:pt>
                <c:pt idx="48">
                  <c:v>99.150590926420094</c:v>
                </c:pt>
                <c:pt idx="49">
                  <c:v>99.142966069386105</c:v>
                </c:pt>
                <c:pt idx="50">
                  <c:v>99.281738467403699</c:v>
                </c:pt>
                <c:pt idx="51">
                  <c:v>99.283263438810494</c:v>
                </c:pt>
                <c:pt idx="52">
                  <c:v>99.220739611132203</c:v>
                </c:pt>
                <c:pt idx="53">
                  <c:v>99.207777354174596</c:v>
                </c:pt>
                <c:pt idx="54">
                  <c:v>99.069767441860407</c:v>
                </c:pt>
                <c:pt idx="55">
                  <c:v>99.252764010674696</c:v>
                </c:pt>
                <c:pt idx="56">
                  <c:v>99.161265726267601</c:v>
                </c:pt>
                <c:pt idx="57">
                  <c:v>99.062142584826503</c:v>
                </c:pt>
                <c:pt idx="58">
                  <c:v>99.039268013724694</c:v>
                </c:pt>
                <c:pt idx="59">
                  <c:v>99.031643156690805</c:v>
                </c:pt>
                <c:pt idx="60">
                  <c:v>98.905070529927499</c:v>
                </c:pt>
                <c:pt idx="61">
                  <c:v>99.092642012962202</c:v>
                </c:pt>
                <c:pt idx="62">
                  <c:v>98.804422417079607</c:v>
                </c:pt>
                <c:pt idx="63">
                  <c:v>98.905070529927499</c:v>
                </c:pt>
                <c:pt idx="64">
                  <c:v>98.8577964163171</c:v>
                </c:pt>
                <c:pt idx="65">
                  <c:v>98.847121616469593</c:v>
                </c:pt>
                <c:pt idx="66">
                  <c:v>98.883720930232499</c:v>
                </c:pt>
                <c:pt idx="67">
                  <c:v>98.825772016774593</c:v>
                </c:pt>
                <c:pt idx="68">
                  <c:v>98.799847502859294</c:v>
                </c:pt>
                <c:pt idx="69">
                  <c:v>98.866946244757898</c:v>
                </c:pt>
                <c:pt idx="70">
                  <c:v>98.914220358368198</c:v>
                </c:pt>
                <c:pt idx="71">
                  <c:v>98.8577964163171</c:v>
                </c:pt>
                <c:pt idx="72">
                  <c:v>98.871521158978197</c:v>
                </c:pt>
                <c:pt idx="73">
                  <c:v>98.810522302706801</c:v>
                </c:pt>
                <c:pt idx="74">
                  <c:v>98.719024018299606</c:v>
                </c:pt>
                <c:pt idx="75">
                  <c:v>98.749523446435305</c:v>
                </c:pt>
                <c:pt idx="76">
                  <c:v>98.647350362180703</c:v>
                </c:pt>
                <c:pt idx="77">
                  <c:v>98.604651162790603</c:v>
                </c:pt>
                <c:pt idx="78">
                  <c:v>98.670224933282498</c:v>
                </c:pt>
                <c:pt idx="79">
                  <c:v>98.719024018299606</c:v>
                </c:pt>
                <c:pt idx="80">
                  <c:v>98.894395730080007</c:v>
                </c:pt>
                <c:pt idx="81">
                  <c:v>98.708349218452099</c:v>
                </c:pt>
                <c:pt idx="82">
                  <c:v>98.607701105604207</c:v>
                </c:pt>
                <c:pt idx="83">
                  <c:v>98.609226077011002</c:v>
                </c:pt>
                <c:pt idx="84">
                  <c:v>98.632100648112797</c:v>
                </c:pt>
                <c:pt idx="85">
                  <c:v>98.601601219977098</c:v>
                </c:pt>
                <c:pt idx="86">
                  <c:v>98.627525733892398</c:v>
                </c:pt>
                <c:pt idx="87">
                  <c:v>98.665650019062099</c:v>
                </c:pt>
                <c:pt idx="88">
                  <c:v>98.619900876858495</c:v>
                </c:pt>
                <c:pt idx="89">
                  <c:v>98.630575676706002</c:v>
                </c:pt>
                <c:pt idx="90">
                  <c:v>98.667174990468894</c:v>
                </c:pt>
                <c:pt idx="91">
                  <c:v>98.780022874571102</c:v>
                </c:pt>
                <c:pt idx="92">
                  <c:v>98.673274876096002</c:v>
                </c:pt>
                <c:pt idx="93">
                  <c:v>98.551277163553095</c:v>
                </c:pt>
                <c:pt idx="94">
                  <c:v>98.581776591688893</c:v>
                </c:pt>
                <c:pt idx="95">
                  <c:v>98.680899733130005</c:v>
                </c:pt>
                <c:pt idx="96">
                  <c:v>98.619900876858495</c:v>
                </c:pt>
                <c:pt idx="97">
                  <c:v>98.513152878383494</c:v>
                </c:pt>
                <c:pt idx="98">
                  <c:v>98.444529165078094</c:v>
                </c:pt>
                <c:pt idx="99">
                  <c:v>98.356080823484504</c:v>
                </c:pt>
                <c:pt idx="100">
                  <c:v>98.360655737704903</c:v>
                </c:pt>
                <c:pt idx="101">
                  <c:v>98.246282882195899</c:v>
                </c:pt>
                <c:pt idx="102">
                  <c:v>98.305756767060601</c:v>
                </c:pt>
                <c:pt idx="103">
                  <c:v>98.307281738467395</c:v>
                </c:pt>
                <c:pt idx="104">
                  <c:v>98.170034311856597</c:v>
                </c:pt>
                <c:pt idx="105">
                  <c:v>98.157834540602295</c:v>
                </c:pt>
                <c:pt idx="106">
                  <c:v>98.253907739229803</c:v>
                </c:pt>
                <c:pt idx="107">
                  <c:v>98.192908882958406</c:v>
                </c:pt>
                <c:pt idx="108">
                  <c:v>98.246282882195899</c:v>
                </c:pt>
                <c:pt idx="109">
                  <c:v>98.250857796416298</c:v>
                </c:pt>
                <c:pt idx="110">
                  <c:v>98.150209683568406</c:v>
                </c:pt>
                <c:pt idx="111">
                  <c:v>98.1090354555852</c:v>
                </c:pt>
                <c:pt idx="112">
                  <c:v>97.909264201296196</c:v>
                </c:pt>
                <c:pt idx="113">
                  <c:v>97.552420892108202</c:v>
                </c:pt>
                <c:pt idx="114">
                  <c:v>97.482272207396093</c:v>
                </c:pt>
                <c:pt idx="115">
                  <c:v>97.4975219214639</c:v>
                </c:pt>
                <c:pt idx="116">
                  <c:v>97.372474266107503</c:v>
                </c:pt>
                <c:pt idx="117">
                  <c:v>97.418223408310993</c:v>
                </c:pt>
                <c:pt idx="118">
                  <c:v>97.479222264582503</c:v>
                </c:pt>
                <c:pt idx="119">
                  <c:v>97.511246664124997</c:v>
                </c:pt>
                <c:pt idx="120">
                  <c:v>97.657643919176493</c:v>
                </c:pt>
                <c:pt idx="121">
                  <c:v>97.595120091498202</c:v>
                </c:pt>
                <c:pt idx="122">
                  <c:v>97.465497521921407</c:v>
                </c:pt>
                <c:pt idx="123">
                  <c:v>97.499046892870695</c:v>
                </c:pt>
                <c:pt idx="124">
                  <c:v>97.460922607701093</c:v>
                </c:pt>
                <c:pt idx="125">
                  <c:v>97.377049180327802</c:v>
                </c:pt>
                <c:pt idx="126">
                  <c:v>97.335874952344597</c:v>
                </c:pt>
                <c:pt idx="127">
                  <c:v>97.279451010293499</c:v>
                </c:pt>
                <c:pt idx="128">
                  <c:v>97.352649637819198</c:v>
                </c:pt>
                <c:pt idx="129">
                  <c:v>97.373999237514198</c:v>
                </c:pt>
                <c:pt idx="130">
                  <c:v>97.396873808615993</c:v>
                </c:pt>
                <c:pt idx="131">
                  <c:v>97.495996950057105</c:v>
                </c:pt>
                <c:pt idx="132">
                  <c:v>97.560045749142205</c:v>
                </c:pt>
                <c:pt idx="133">
                  <c:v>97.366374380480295</c:v>
                </c:pt>
                <c:pt idx="134">
                  <c:v>97.459397636294298</c:v>
                </c:pt>
                <c:pt idx="135">
                  <c:v>97.438048036599298</c:v>
                </c:pt>
                <c:pt idx="136">
                  <c:v>97.575295463209997</c:v>
                </c:pt>
                <c:pt idx="137">
                  <c:v>97.537171178040396</c:v>
                </c:pt>
                <c:pt idx="138">
                  <c:v>97.544796035074299</c:v>
                </c:pt>
                <c:pt idx="139">
                  <c:v>97.3648494090735</c:v>
                </c:pt>
                <c:pt idx="140">
                  <c:v>97.468547464734996</c:v>
                </c:pt>
                <c:pt idx="141">
                  <c:v>97.398398780022802</c:v>
                </c:pt>
                <c:pt idx="142">
                  <c:v>97.360274494853201</c:v>
                </c:pt>
                <c:pt idx="143">
                  <c:v>97.483797178802803</c:v>
                </c:pt>
                <c:pt idx="144">
                  <c:v>97.436523065192503</c:v>
                </c:pt>
                <c:pt idx="145">
                  <c:v>97.636294319481493</c:v>
                </c:pt>
                <c:pt idx="146">
                  <c:v>97.611894776972903</c:v>
                </c:pt>
                <c:pt idx="147">
                  <c:v>97.567670606176094</c:v>
                </c:pt>
                <c:pt idx="148">
                  <c:v>97.595120091498202</c:v>
                </c:pt>
                <c:pt idx="149">
                  <c:v>97.340449866564995</c:v>
                </c:pt>
                <c:pt idx="150">
                  <c:v>97.2321768966831</c:v>
                </c:pt>
                <c:pt idx="151">
                  <c:v>97.259626382005294</c:v>
                </c:pt>
                <c:pt idx="152">
                  <c:v>97.259626382005294</c:v>
                </c:pt>
                <c:pt idx="153">
                  <c:v>97.285550895920693</c:v>
                </c:pt>
                <c:pt idx="154">
                  <c:v>97.285550895920693</c:v>
                </c:pt>
                <c:pt idx="155">
                  <c:v>97.055280213495905</c:v>
                </c:pt>
                <c:pt idx="156">
                  <c:v>97.224552039649197</c:v>
                </c:pt>
                <c:pt idx="157">
                  <c:v>97.008006099885606</c:v>
                </c:pt>
                <c:pt idx="158">
                  <c:v>97.366374380480295</c:v>
                </c:pt>
                <c:pt idx="159">
                  <c:v>97.3389248951582</c:v>
                </c:pt>
                <c:pt idx="160">
                  <c:v>97.183377811666006</c:v>
                </c:pt>
                <c:pt idx="161">
                  <c:v>97.3221502096835</c:v>
                </c:pt>
                <c:pt idx="162">
                  <c:v>97.323675181090294</c:v>
                </c:pt>
                <c:pt idx="163">
                  <c:v>97.390773922988899</c:v>
                </c:pt>
                <c:pt idx="164">
                  <c:v>97.383149065954996</c:v>
                </c:pt>
                <c:pt idx="165">
                  <c:v>97.258101410598499</c:v>
                </c:pt>
                <c:pt idx="166">
                  <c:v>97.072054898970606</c:v>
                </c:pt>
                <c:pt idx="167">
                  <c:v>96.962256957682001</c:v>
                </c:pt>
                <c:pt idx="168">
                  <c:v>97.049180327868797</c:v>
                </c:pt>
                <c:pt idx="169">
                  <c:v>97.017155928326304</c:v>
                </c:pt>
                <c:pt idx="170">
                  <c:v>96.956157072054793</c:v>
                </c:pt>
                <c:pt idx="171">
                  <c:v>96.927182615325904</c:v>
                </c:pt>
                <c:pt idx="172">
                  <c:v>96.9881814715974</c:v>
                </c:pt>
                <c:pt idx="173">
                  <c:v>96.901258101410505</c:v>
                </c:pt>
                <c:pt idx="174">
                  <c:v>96.751810903545504</c:v>
                </c:pt>
                <c:pt idx="175">
                  <c:v>96.847884102172998</c:v>
                </c:pt>
                <c:pt idx="176">
                  <c:v>96.802134959969507</c:v>
                </c:pt>
                <c:pt idx="177">
                  <c:v>96.736561189477598</c:v>
                </c:pt>
                <c:pt idx="178">
                  <c:v>96.799847502859294</c:v>
                </c:pt>
                <c:pt idx="179">
                  <c:v>96.728936332443695</c:v>
                </c:pt>
                <c:pt idx="180">
                  <c:v>96.951582157834494</c:v>
                </c:pt>
                <c:pt idx="181">
                  <c:v>96.818909645444094</c:v>
                </c:pt>
                <c:pt idx="182">
                  <c:v>96.815859702630505</c:v>
                </c:pt>
                <c:pt idx="183">
                  <c:v>96.872283644681602</c:v>
                </c:pt>
                <c:pt idx="184">
                  <c:v>96.989706443004096</c:v>
                </c:pt>
                <c:pt idx="185">
                  <c:v>97.043080442241703</c:v>
                </c:pt>
                <c:pt idx="186">
                  <c:v>97.038505528021304</c:v>
                </c:pt>
                <c:pt idx="187">
                  <c:v>97.154403354937003</c:v>
                </c:pt>
                <c:pt idx="188">
                  <c:v>97.041555470834894</c:v>
                </c:pt>
                <c:pt idx="189">
                  <c:v>97.341974837971705</c:v>
                </c:pt>
                <c:pt idx="190">
                  <c:v>97.328250095310693</c:v>
                </c:pt>
                <c:pt idx="191">
                  <c:v>97.110179184140193</c:v>
                </c:pt>
                <c:pt idx="192">
                  <c:v>97.316050324056405</c:v>
                </c:pt>
                <c:pt idx="193">
                  <c:v>97.044605413648398</c:v>
                </c:pt>
                <c:pt idx="194">
                  <c:v>96.895158215783397</c:v>
                </c:pt>
                <c:pt idx="195">
                  <c:v>96.878383530308795</c:v>
                </c:pt>
                <c:pt idx="196">
                  <c:v>97.133053755242003</c:v>
                </c:pt>
                <c:pt idx="197">
                  <c:v>96.905833015630904</c:v>
                </c:pt>
                <c:pt idx="198">
                  <c:v>96.959207014868397</c:v>
                </c:pt>
                <c:pt idx="199">
                  <c:v>96.670224933282498</c:v>
                </c:pt>
                <c:pt idx="200">
                  <c:v>96.879146016012101</c:v>
                </c:pt>
                <c:pt idx="201">
                  <c:v>96.939382386580206</c:v>
                </c:pt>
                <c:pt idx="202">
                  <c:v>97.038505528021304</c:v>
                </c:pt>
                <c:pt idx="203">
                  <c:v>97.021730842546702</c:v>
                </c:pt>
                <c:pt idx="204">
                  <c:v>96.5970263057567</c:v>
                </c:pt>
                <c:pt idx="205">
                  <c:v>96.651162790697597</c:v>
                </c:pt>
                <c:pt idx="206">
                  <c:v>96.562714449104007</c:v>
                </c:pt>
                <c:pt idx="207">
                  <c:v>96.736561189477598</c:v>
                </c:pt>
                <c:pt idx="208">
                  <c:v>96.442241707967895</c:v>
                </c:pt>
                <c:pt idx="209">
                  <c:v>96.538314906595502</c:v>
                </c:pt>
                <c:pt idx="210">
                  <c:v>96.436141822340801</c:v>
                </c:pt>
                <c:pt idx="211">
                  <c:v>96.469691193290103</c:v>
                </c:pt>
                <c:pt idx="212">
                  <c:v>96.411742279832197</c:v>
                </c:pt>
                <c:pt idx="213">
                  <c:v>96.3743804803659</c:v>
                </c:pt>
                <c:pt idx="214">
                  <c:v>96.135722455203904</c:v>
                </c:pt>
                <c:pt idx="215">
                  <c:v>96.057948913457807</c:v>
                </c:pt>
                <c:pt idx="216">
                  <c:v>96.04269919939</c:v>
                </c:pt>
                <c:pt idx="217">
                  <c:v>96.144872283644602</c:v>
                </c:pt>
                <c:pt idx="218">
                  <c:v>96.282119710255401</c:v>
                </c:pt>
                <c:pt idx="219">
                  <c:v>96.320243995425002</c:v>
                </c:pt>
                <c:pt idx="220">
                  <c:v>96.3553183377811</c:v>
                </c:pt>
                <c:pt idx="221">
                  <c:v>96.330918795272495</c:v>
                </c:pt>
                <c:pt idx="222">
                  <c:v>96.375142966069305</c:v>
                </c:pt>
                <c:pt idx="223">
                  <c:v>96.353793366374305</c:v>
                </c:pt>
                <c:pt idx="224">
                  <c:v>96.3080442241707</c:v>
                </c:pt>
                <c:pt idx="225">
                  <c:v>96.4193671368661</c:v>
                </c:pt>
                <c:pt idx="226">
                  <c:v>96.378192908882895</c:v>
                </c:pt>
                <c:pt idx="227">
                  <c:v>96.306519252764005</c:v>
                </c:pt>
                <c:pt idx="228">
                  <c:v>96.294319481509703</c:v>
                </c:pt>
                <c:pt idx="229">
                  <c:v>96.487990850171499</c:v>
                </c:pt>
                <c:pt idx="230">
                  <c:v>96.279069767441797</c:v>
                </c:pt>
                <c:pt idx="231">
                  <c:v>96.478841021730801</c:v>
                </c:pt>
                <c:pt idx="232">
                  <c:v>96.283644681662196</c:v>
                </c:pt>
                <c:pt idx="233">
                  <c:v>96.474266107510402</c:v>
                </c:pt>
                <c:pt idx="234">
                  <c:v>96.096073198627494</c:v>
                </c:pt>
                <c:pt idx="235">
                  <c:v>96.248570339306099</c:v>
                </c:pt>
                <c:pt idx="236">
                  <c:v>96.202821197102494</c:v>
                </c:pt>
                <c:pt idx="237">
                  <c:v>96.164696911932893</c:v>
                </c:pt>
                <c:pt idx="238">
                  <c:v>96.146397255051397</c:v>
                </c:pt>
                <c:pt idx="239">
                  <c:v>96.123522683949602</c:v>
                </c:pt>
                <c:pt idx="240">
                  <c:v>96.164696911932893</c:v>
                </c:pt>
                <c:pt idx="241">
                  <c:v>96.157072054898904</c:v>
                </c:pt>
                <c:pt idx="242">
                  <c:v>96.050324056423904</c:v>
                </c:pt>
                <c:pt idx="243">
                  <c:v>96.056423942050998</c:v>
                </c:pt>
                <c:pt idx="244">
                  <c:v>96.056423942050998</c:v>
                </c:pt>
                <c:pt idx="245">
                  <c:v>95.974075486084601</c:v>
                </c:pt>
                <c:pt idx="246">
                  <c:v>96.0472741136103</c:v>
                </c:pt>
                <c:pt idx="247">
                  <c:v>96.088448341593505</c:v>
                </c:pt>
                <c:pt idx="248">
                  <c:v>96.086923370186796</c:v>
                </c:pt>
                <c:pt idx="249">
                  <c:v>96.033549370949203</c:v>
                </c:pt>
                <c:pt idx="250">
                  <c:v>96.0899733130003</c:v>
                </c:pt>
                <c:pt idx="251">
                  <c:v>96.051849027830698</c:v>
                </c:pt>
                <c:pt idx="252">
                  <c:v>96.0472741136103</c:v>
                </c:pt>
                <c:pt idx="253">
                  <c:v>96.086923370186796</c:v>
                </c:pt>
                <c:pt idx="254">
                  <c:v>96.051849027830698</c:v>
                </c:pt>
                <c:pt idx="255">
                  <c:v>96.125047655356397</c:v>
                </c:pt>
                <c:pt idx="256">
                  <c:v>96.074723598932493</c:v>
                </c:pt>
                <c:pt idx="257">
                  <c:v>96.030499428135698</c:v>
                </c:pt>
                <c:pt idx="258">
                  <c:v>96.102173084254602</c:v>
                </c:pt>
                <c:pt idx="259">
                  <c:v>96.080823484559602</c:v>
                </c:pt>
                <c:pt idx="260">
                  <c:v>96.240945482272195</c:v>
                </c:pt>
                <c:pt idx="261">
                  <c:v>96.314144109797894</c:v>
                </c:pt>
                <c:pt idx="262">
                  <c:v>96.323293938238606</c:v>
                </c:pt>
                <c:pt idx="263">
                  <c:v>96.340068623713293</c:v>
                </c:pt>
                <c:pt idx="264">
                  <c:v>96.314144109797894</c:v>
                </c:pt>
                <c:pt idx="265">
                  <c:v>96.497140678612197</c:v>
                </c:pt>
                <c:pt idx="266">
                  <c:v>96.545939763629406</c:v>
                </c:pt>
                <c:pt idx="267">
                  <c:v>96.587113991612597</c:v>
                </c:pt>
                <c:pt idx="268">
                  <c:v>96.5306900495615</c:v>
                </c:pt>
                <c:pt idx="269">
                  <c:v>96.4620663362561</c:v>
                </c:pt>
                <c:pt idx="270">
                  <c:v>96.459016393442596</c:v>
                </c:pt>
                <c:pt idx="271">
                  <c:v>96.460541364849405</c:v>
                </c:pt>
                <c:pt idx="272">
                  <c:v>96.365993137628607</c:v>
                </c:pt>
                <c:pt idx="273">
                  <c:v>96.128097598170001</c:v>
                </c:pt>
                <c:pt idx="274">
                  <c:v>96.204346168509304</c:v>
                </c:pt>
                <c:pt idx="275">
                  <c:v>96.337018680899703</c:v>
                </c:pt>
                <c:pt idx="276">
                  <c:v>96.141822340831098</c:v>
                </c:pt>
                <c:pt idx="277">
                  <c:v>96.101410598551197</c:v>
                </c:pt>
                <c:pt idx="278">
                  <c:v>96.186046511627893</c:v>
                </c:pt>
                <c:pt idx="279">
                  <c:v>96.088448341593505</c:v>
                </c:pt>
                <c:pt idx="280">
                  <c:v>95.913076629813105</c:v>
                </c:pt>
                <c:pt idx="281">
                  <c:v>95.878002287457093</c:v>
                </c:pt>
                <c:pt idx="282">
                  <c:v>96.035074342355998</c:v>
                </c:pt>
                <c:pt idx="283">
                  <c:v>96.256195196340002</c:v>
                </c:pt>
                <c:pt idx="284">
                  <c:v>96.176896683187096</c:v>
                </c:pt>
                <c:pt idx="285">
                  <c:v>96.2180709111704</c:v>
                </c:pt>
                <c:pt idx="286">
                  <c:v>96.251620282119703</c:v>
                </c:pt>
                <c:pt idx="287">
                  <c:v>96.210446054136398</c:v>
                </c:pt>
                <c:pt idx="288">
                  <c:v>96.129622569576796</c:v>
                </c:pt>
                <c:pt idx="289">
                  <c:v>96.131147540983605</c:v>
                </c:pt>
                <c:pt idx="290">
                  <c:v>96.321768966831797</c:v>
                </c:pt>
                <c:pt idx="291">
                  <c:v>96.146397255051397</c:v>
                </c:pt>
                <c:pt idx="292">
                  <c:v>96.163171940526098</c:v>
                </c:pt>
                <c:pt idx="293">
                  <c:v>96.160884483415899</c:v>
                </c:pt>
                <c:pt idx="294">
                  <c:v>96.157072054898904</c:v>
                </c:pt>
                <c:pt idx="295">
                  <c:v>96.249332825009503</c:v>
                </c:pt>
                <c:pt idx="296">
                  <c:v>96.211971025543207</c:v>
                </c:pt>
                <c:pt idx="297">
                  <c:v>96.207396111322893</c:v>
                </c:pt>
                <c:pt idx="298">
                  <c:v>96.233320625238207</c:v>
                </c:pt>
                <c:pt idx="299">
                  <c:v>96.291269538696099</c:v>
                </c:pt>
                <c:pt idx="300">
                  <c:v>95.775829203202406</c:v>
                </c:pt>
                <c:pt idx="301">
                  <c:v>95.743804803659899</c:v>
                </c:pt>
                <c:pt idx="302">
                  <c:v>96.256195196340002</c:v>
                </c:pt>
                <c:pt idx="303">
                  <c:v>96.172321768966796</c:v>
                </c:pt>
                <c:pt idx="304">
                  <c:v>96.060236370568006</c:v>
                </c:pt>
                <c:pt idx="305">
                  <c:v>96.207396111322893</c:v>
                </c:pt>
                <c:pt idx="306">
                  <c:v>96.237895539458606</c:v>
                </c:pt>
                <c:pt idx="307">
                  <c:v>96.086923370186796</c:v>
                </c:pt>
                <c:pt idx="308">
                  <c:v>96.304994281357196</c:v>
                </c:pt>
                <c:pt idx="309">
                  <c:v>96.245520396492495</c:v>
                </c:pt>
                <c:pt idx="310">
                  <c:v>96.321768966831797</c:v>
                </c:pt>
                <c:pt idx="311">
                  <c:v>96.410217308425402</c:v>
                </c:pt>
                <c:pt idx="312">
                  <c:v>96.420892108272895</c:v>
                </c:pt>
                <c:pt idx="313">
                  <c:v>96.501715592832596</c:v>
                </c:pt>
                <c:pt idx="314">
                  <c:v>96.547464735036201</c:v>
                </c:pt>
                <c:pt idx="315">
                  <c:v>96.506290507052896</c:v>
                </c:pt>
                <c:pt idx="316">
                  <c:v>96.439191765154405</c:v>
                </c:pt>
                <c:pt idx="317">
                  <c:v>96.533739992375104</c:v>
                </c:pt>
                <c:pt idx="318">
                  <c:v>96.584064048798993</c:v>
                </c:pt>
                <c:pt idx="319">
                  <c:v>96.765535646206601</c:v>
                </c:pt>
                <c:pt idx="320">
                  <c:v>96.779260388867698</c:v>
                </c:pt>
                <c:pt idx="321">
                  <c:v>96.625238276782298</c:v>
                </c:pt>
                <c:pt idx="322">
                  <c:v>96.972931757529494</c:v>
                </c:pt>
                <c:pt idx="323">
                  <c:v>96.905833015630904</c:v>
                </c:pt>
                <c:pt idx="324">
                  <c:v>97.203202439954197</c:v>
                </c:pt>
                <c:pt idx="325">
                  <c:v>97.067479984750193</c:v>
                </c:pt>
                <c:pt idx="326">
                  <c:v>97.114754098360606</c:v>
                </c:pt>
                <c:pt idx="327">
                  <c:v>97.062905070529894</c:v>
                </c:pt>
                <c:pt idx="328">
                  <c:v>97.064430041936703</c:v>
                </c:pt>
                <c:pt idx="329">
                  <c:v>97.216927182615294</c:v>
                </c:pt>
                <c:pt idx="330">
                  <c:v>96.823484559664493</c:v>
                </c:pt>
                <c:pt idx="331">
                  <c:v>97.1635531833778</c:v>
                </c:pt>
                <c:pt idx="332">
                  <c:v>96.809759817003396</c:v>
                </c:pt>
                <c:pt idx="333">
                  <c:v>97.166603126191305</c:v>
                </c:pt>
                <c:pt idx="334">
                  <c:v>97.084254670224894</c:v>
                </c:pt>
                <c:pt idx="335">
                  <c:v>96.965306900495605</c:v>
                </c:pt>
                <c:pt idx="336">
                  <c:v>96.922607701105605</c:v>
                </c:pt>
                <c:pt idx="337">
                  <c:v>97.030880670987401</c:v>
                </c:pt>
                <c:pt idx="338">
                  <c:v>97.0781547845977</c:v>
                </c:pt>
                <c:pt idx="339">
                  <c:v>97.067479984750193</c:v>
                </c:pt>
                <c:pt idx="340">
                  <c:v>97.081967213114694</c:v>
                </c:pt>
                <c:pt idx="341">
                  <c:v>97.044605413648398</c:v>
                </c:pt>
                <c:pt idx="342">
                  <c:v>96.963781929088796</c:v>
                </c:pt>
                <c:pt idx="343">
                  <c:v>96.965306900495605</c:v>
                </c:pt>
                <c:pt idx="344">
                  <c:v>96.934807472359793</c:v>
                </c:pt>
                <c:pt idx="345">
                  <c:v>96.855508959207</c:v>
                </c:pt>
                <c:pt idx="346">
                  <c:v>96.889058330156303</c:v>
                </c:pt>
                <c:pt idx="347">
                  <c:v>96.813572245520305</c:v>
                </c:pt>
                <c:pt idx="348">
                  <c:v>96.971406786122699</c:v>
                </c:pt>
                <c:pt idx="349">
                  <c:v>97.101029355699495</c:v>
                </c:pt>
                <c:pt idx="350">
                  <c:v>97.2108272969881</c:v>
                </c:pt>
                <c:pt idx="351">
                  <c:v>97.090354555852002</c:v>
                </c:pt>
                <c:pt idx="352">
                  <c:v>97.160503240564196</c:v>
                </c:pt>
                <c:pt idx="353">
                  <c:v>97.212352268394895</c:v>
                </c:pt>
                <c:pt idx="354">
                  <c:v>97.473122378955296</c:v>
                </c:pt>
                <c:pt idx="355">
                  <c:v>97.290125810141006</c:v>
                </c:pt>
                <c:pt idx="356">
                  <c:v>97.229126953869596</c:v>
                </c:pt>
                <c:pt idx="357">
                  <c:v>97.147540983606504</c:v>
                </c:pt>
                <c:pt idx="358">
                  <c:v>97.200152497140607</c:v>
                </c:pt>
                <c:pt idx="359">
                  <c:v>97.238276782310294</c:v>
                </c:pt>
                <c:pt idx="360">
                  <c:v>97.412123522683899</c:v>
                </c:pt>
                <c:pt idx="361">
                  <c:v>97.425848265344996</c:v>
                </c:pt>
                <c:pt idx="362">
                  <c:v>97.465497521921407</c:v>
                </c:pt>
                <c:pt idx="363">
                  <c:v>97.370949294700694</c:v>
                </c:pt>
                <c:pt idx="364">
                  <c:v>97.313000381242801</c:v>
                </c:pt>
                <c:pt idx="365">
                  <c:v>97.300800609988499</c:v>
                </c:pt>
                <c:pt idx="366">
                  <c:v>97.029355699580606</c:v>
                </c:pt>
                <c:pt idx="367">
                  <c:v>97.139153640869196</c:v>
                </c:pt>
                <c:pt idx="368">
                  <c:v>97.116279069767401</c:v>
                </c:pt>
                <c:pt idx="369">
                  <c:v>97.194052611513499</c:v>
                </c:pt>
                <c:pt idx="370">
                  <c:v>97.215402211208499</c:v>
                </c:pt>
                <c:pt idx="371">
                  <c:v>97.134578726648797</c:v>
                </c:pt>
                <c:pt idx="372">
                  <c:v>97.023255813953398</c:v>
                </c:pt>
                <c:pt idx="373">
                  <c:v>97.020205871139893</c:v>
                </c:pt>
                <c:pt idx="374">
                  <c:v>97.006481128478796</c:v>
                </c:pt>
                <c:pt idx="375">
                  <c:v>97.061380099123099</c:v>
                </c:pt>
                <c:pt idx="376">
                  <c:v>96.9881814715974</c:v>
                </c:pt>
                <c:pt idx="377">
                  <c:v>97.0781547845977</c:v>
                </c:pt>
                <c:pt idx="378">
                  <c:v>97.0995043842927</c:v>
                </c:pt>
                <c:pt idx="379">
                  <c:v>96.979794128859993</c:v>
                </c:pt>
                <c:pt idx="380">
                  <c:v>96.9927563858177</c:v>
                </c:pt>
                <c:pt idx="381">
                  <c:v>96.972931757529494</c:v>
                </c:pt>
                <c:pt idx="382">
                  <c:v>96.8814334731223</c:v>
                </c:pt>
                <c:pt idx="383">
                  <c:v>96.943957300800605</c:v>
                </c:pt>
                <c:pt idx="384">
                  <c:v>96.956157072054793</c:v>
                </c:pt>
                <c:pt idx="385">
                  <c:v>96.989706443004096</c:v>
                </c:pt>
                <c:pt idx="386">
                  <c:v>96.9241326725123</c:v>
                </c:pt>
                <c:pt idx="387">
                  <c:v>96.878383530308795</c:v>
                </c:pt>
                <c:pt idx="388">
                  <c:v>96.844834159359493</c:v>
                </c:pt>
                <c:pt idx="389">
                  <c:v>96.857033930613795</c:v>
                </c:pt>
                <c:pt idx="390">
                  <c:v>96.704536789935105</c:v>
                </c:pt>
                <c:pt idx="391">
                  <c:v>96.809759817003396</c:v>
                </c:pt>
                <c:pt idx="392">
                  <c:v>96.867708730461302</c:v>
                </c:pt>
                <c:pt idx="393">
                  <c:v>96.779260388867698</c:v>
                </c:pt>
                <c:pt idx="394">
                  <c:v>96.742661075104806</c:v>
                </c:pt>
                <c:pt idx="395">
                  <c:v>96.692337018680803</c:v>
                </c:pt>
                <c:pt idx="396">
                  <c:v>96.651162790697597</c:v>
                </c:pt>
                <c:pt idx="397">
                  <c:v>96.498665650019007</c:v>
                </c:pt>
                <c:pt idx="398">
                  <c:v>96.545939763629406</c:v>
                </c:pt>
                <c:pt idx="399">
                  <c:v>96.370568051849006</c:v>
                </c:pt>
                <c:pt idx="400">
                  <c:v>96.3507434235608</c:v>
                </c:pt>
                <c:pt idx="401">
                  <c:v>96.402592451391499</c:v>
                </c:pt>
                <c:pt idx="402">
                  <c:v>96.237895539458606</c:v>
                </c:pt>
                <c:pt idx="403">
                  <c:v>96.133434998093705</c:v>
                </c:pt>
                <c:pt idx="404">
                  <c:v>96.170796797560001</c:v>
                </c:pt>
                <c:pt idx="405">
                  <c:v>96.230270682424702</c:v>
                </c:pt>
                <c:pt idx="406">
                  <c:v>96.178421654593905</c:v>
                </c:pt>
                <c:pt idx="407">
                  <c:v>96.117422798322494</c:v>
                </c:pt>
                <c:pt idx="408">
                  <c:v>96.152497140678605</c:v>
                </c:pt>
                <c:pt idx="409">
                  <c:v>95.881052230270598</c:v>
                </c:pt>
                <c:pt idx="410">
                  <c:v>95.855127716355298</c:v>
                </c:pt>
                <c:pt idx="411">
                  <c:v>95.905451772779202</c:v>
                </c:pt>
                <c:pt idx="412">
                  <c:v>96.181471597407494</c:v>
                </c:pt>
                <c:pt idx="413">
                  <c:v>96.455966450629006</c:v>
                </c:pt>
                <c:pt idx="414">
                  <c:v>96.434616850934006</c:v>
                </c:pt>
                <c:pt idx="415">
                  <c:v>95.939001143728504</c:v>
                </c:pt>
                <c:pt idx="416">
                  <c:v>95.9359512009149</c:v>
                </c:pt>
                <c:pt idx="417">
                  <c:v>96.071673656118904</c:v>
                </c:pt>
                <c:pt idx="418">
                  <c:v>95.752954632100597</c:v>
                </c:pt>
                <c:pt idx="419">
                  <c:v>95.566908120472704</c:v>
                </c:pt>
                <c:pt idx="420">
                  <c:v>95.618757148303402</c:v>
                </c:pt>
                <c:pt idx="421">
                  <c:v>95.565383149065894</c:v>
                </c:pt>
                <c:pt idx="422">
                  <c:v>95.391536408692303</c:v>
                </c:pt>
                <c:pt idx="423">
                  <c:v>95.347312237895494</c:v>
                </c:pt>
                <c:pt idx="424">
                  <c:v>95.379336637438001</c:v>
                </c:pt>
                <c:pt idx="425">
                  <c:v>95.421273351124597</c:v>
                </c:pt>
                <c:pt idx="426">
                  <c:v>95.345787266488699</c:v>
                </c:pt>
                <c:pt idx="427">
                  <c:v>95.290888295844397</c:v>
                </c:pt>
                <c:pt idx="428">
                  <c:v>95.231414410979696</c:v>
                </c:pt>
                <c:pt idx="429">
                  <c:v>95.356462066336206</c:v>
                </c:pt>
                <c:pt idx="430">
                  <c:v>95.228364468166205</c:v>
                </c:pt>
                <c:pt idx="431">
                  <c:v>95.181090354555806</c:v>
                </c:pt>
                <c:pt idx="432">
                  <c:v>95.162790697674396</c:v>
                </c:pt>
                <c:pt idx="433">
                  <c:v>95.239039268013698</c:v>
                </c:pt>
                <c:pt idx="434">
                  <c:v>95.252764010674696</c:v>
                </c:pt>
                <c:pt idx="435">
                  <c:v>95.258863896301904</c:v>
                </c:pt>
                <c:pt idx="436">
                  <c:v>95.698055661456294</c:v>
                </c:pt>
                <c:pt idx="437">
                  <c:v>95.583682805947305</c:v>
                </c:pt>
                <c:pt idx="438">
                  <c:v>95.303088067098699</c:v>
                </c:pt>
                <c:pt idx="439">
                  <c:v>95.252764010674696</c:v>
                </c:pt>
                <c:pt idx="440">
                  <c:v>95.066717499046803</c:v>
                </c:pt>
                <c:pt idx="441">
                  <c:v>95.0545177277926</c:v>
                </c:pt>
                <c:pt idx="442">
                  <c:v>94.9477697293175</c:v>
                </c:pt>
                <c:pt idx="443">
                  <c:v>95.0972169271826</c:v>
                </c:pt>
                <c:pt idx="444">
                  <c:v>95.161265726267601</c:v>
                </c:pt>
                <c:pt idx="445">
                  <c:v>95.135341212352202</c:v>
                </c:pt>
                <c:pt idx="446">
                  <c:v>95.1231414410979</c:v>
                </c:pt>
                <c:pt idx="447">
                  <c:v>95.071292413267201</c:v>
                </c:pt>
                <c:pt idx="448">
                  <c:v>95.081967213114694</c:v>
                </c:pt>
                <c:pt idx="449">
                  <c:v>95.048417842165406</c:v>
                </c:pt>
                <c:pt idx="450">
                  <c:v>94.952344643537899</c:v>
                </c:pt>
                <c:pt idx="451">
                  <c:v>94.903545558520705</c:v>
                </c:pt>
                <c:pt idx="452">
                  <c:v>94.908120472741103</c:v>
                </c:pt>
                <c:pt idx="453">
                  <c:v>95.022493328249993</c:v>
                </c:pt>
                <c:pt idx="454">
                  <c:v>95.027068242470406</c:v>
                </c:pt>
                <c:pt idx="455">
                  <c:v>95.020968356843298</c:v>
                </c:pt>
                <c:pt idx="456">
                  <c:v>94.982844071673597</c:v>
                </c:pt>
                <c:pt idx="457">
                  <c:v>94.952344643537899</c:v>
                </c:pt>
                <c:pt idx="458">
                  <c:v>94.975219214639694</c:v>
                </c:pt>
                <c:pt idx="459">
                  <c:v>94.935569958063198</c:v>
                </c:pt>
                <c:pt idx="460">
                  <c:v>95.174990468928698</c:v>
                </c:pt>
                <c:pt idx="461">
                  <c:v>95.251239039268</c:v>
                </c:pt>
                <c:pt idx="462">
                  <c:v>95.390011437285494</c:v>
                </c:pt>
                <c:pt idx="463">
                  <c:v>95.104841784216504</c:v>
                </c:pt>
                <c:pt idx="464">
                  <c:v>95.249714067861206</c:v>
                </c:pt>
                <c:pt idx="465">
                  <c:v>95.168890583301504</c:v>
                </c:pt>
                <c:pt idx="466">
                  <c:v>95.112466641250407</c:v>
                </c:pt>
                <c:pt idx="467">
                  <c:v>95.069767441860407</c:v>
                </c:pt>
                <c:pt idx="468">
                  <c:v>95.085017155928298</c:v>
                </c:pt>
                <c:pt idx="469">
                  <c:v>95.042317956538298</c:v>
                </c:pt>
                <c:pt idx="470">
                  <c:v>95.135341212352202</c:v>
                </c:pt>
                <c:pt idx="471">
                  <c:v>95.088067098741803</c:v>
                </c:pt>
                <c:pt idx="472">
                  <c:v>95.179565383148997</c:v>
                </c:pt>
                <c:pt idx="473">
                  <c:v>95.146016012199695</c:v>
                </c:pt>
                <c:pt idx="474">
                  <c:v>95.056042699199295</c:v>
                </c:pt>
                <c:pt idx="475">
                  <c:v>95.056042699199295</c:v>
                </c:pt>
                <c:pt idx="476">
                  <c:v>95.136866183758997</c:v>
                </c:pt>
                <c:pt idx="477">
                  <c:v>95.081967213114694</c:v>
                </c:pt>
                <c:pt idx="478">
                  <c:v>95.071292413267201</c:v>
                </c:pt>
                <c:pt idx="479">
                  <c:v>95.030118185283996</c:v>
                </c:pt>
                <c:pt idx="480">
                  <c:v>95.017918414029694</c:v>
                </c:pt>
                <c:pt idx="481">
                  <c:v>94.930995043842898</c:v>
                </c:pt>
                <c:pt idx="482">
                  <c:v>95.020968356843298</c:v>
                </c:pt>
                <c:pt idx="483">
                  <c:v>94.938619900876802</c:v>
                </c:pt>
                <c:pt idx="484">
                  <c:v>94.804422417079607</c:v>
                </c:pt>
                <c:pt idx="485">
                  <c:v>94.914220358368198</c:v>
                </c:pt>
                <c:pt idx="486">
                  <c:v>94.827296988181402</c:v>
                </c:pt>
                <c:pt idx="487">
                  <c:v>94.868471216164593</c:v>
                </c:pt>
                <c:pt idx="488">
                  <c:v>94.860846359130704</c:v>
                </c:pt>
                <c:pt idx="489">
                  <c:v>94.845596645062898</c:v>
                </c:pt>
                <c:pt idx="490">
                  <c:v>94.944719786503995</c:v>
                </c:pt>
                <c:pt idx="491">
                  <c:v>94.9218452154022</c:v>
                </c:pt>
                <c:pt idx="492">
                  <c:v>94.891345787266403</c:v>
                </c:pt>
                <c:pt idx="493">
                  <c:v>94.822722073961103</c:v>
                </c:pt>
                <c:pt idx="494">
                  <c:v>94.932520015249693</c:v>
                </c:pt>
                <c:pt idx="495">
                  <c:v>94.963019443385406</c:v>
                </c:pt>
                <c:pt idx="496">
                  <c:v>94.9904689287075</c:v>
                </c:pt>
                <c:pt idx="497">
                  <c:v>94.934044986656502</c:v>
                </c:pt>
                <c:pt idx="498">
                  <c:v>94.906595501334294</c:v>
                </c:pt>
                <c:pt idx="499">
                  <c:v>95.039268013724694</c:v>
                </c:pt>
                <c:pt idx="500">
                  <c:v>95.120091498284395</c:v>
                </c:pt>
                <c:pt idx="501">
                  <c:v>95.066717499046803</c:v>
                </c:pt>
                <c:pt idx="502">
                  <c:v>95.104841784216504</c:v>
                </c:pt>
                <c:pt idx="503">
                  <c:v>95.118566526877601</c:v>
                </c:pt>
                <c:pt idx="504">
                  <c:v>95.115516584063997</c:v>
                </c:pt>
                <c:pt idx="505">
                  <c:v>95.115516584063997</c:v>
                </c:pt>
                <c:pt idx="506">
                  <c:v>95.115516584063997</c:v>
                </c:pt>
                <c:pt idx="507">
                  <c:v>95.115516584063997</c:v>
                </c:pt>
                <c:pt idx="508">
                  <c:v>95.115516584063997</c:v>
                </c:pt>
                <c:pt idx="509">
                  <c:v>95.113991612657202</c:v>
                </c:pt>
                <c:pt idx="510">
                  <c:v>95.272588638963001</c:v>
                </c:pt>
                <c:pt idx="511">
                  <c:v>95.295463210064796</c:v>
                </c:pt>
                <c:pt idx="512">
                  <c:v>95.194815097216903</c:v>
                </c:pt>
                <c:pt idx="513">
                  <c:v>95.237514296606903</c:v>
                </c:pt>
                <c:pt idx="514">
                  <c:v>95.150590926420094</c:v>
                </c:pt>
                <c:pt idx="515">
                  <c:v>95.135341212352202</c:v>
                </c:pt>
                <c:pt idx="516">
                  <c:v>95.069767441860407</c:v>
                </c:pt>
                <c:pt idx="517">
                  <c:v>95.016393442622899</c:v>
                </c:pt>
                <c:pt idx="518">
                  <c:v>94.9477697293175</c:v>
                </c:pt>
                <c:pt idx="519">
                  <c:v>94.967594357605705</c:v>
                </c:pt>
                <c:pt idx="520">
                  <c:v>94.998093785741503</c:v>
                </c:pt>
                <c:pt idx="521">
                  <c:v>94.937094929470007</c:v>
                </c:pt>
                <c:pt idx="522">
                  <c:v>94.895920701486801</c:v>
                </c:pt>
                <c:pt idx="523">
                  <c:v>94.929470072436104</c:v>
                </c:pt>
                <c:pt idx="524">
                  <c:v>94.845596645062898</c:v>
                </c:pt>
                <c:pt idx="525">
                  <c:v>94.873046130385006</c:v>
                </c:pt>
                <c:pt idx="526">
                  <c:v>94.865421273351103</c:v>
                </c:pt>
                <c:pt idx="527">
                  <c:v>94.831871902401801</c:v>
                </c:pt>
                <c:pt idx="528">
                  <c:v>94.845596645062898</c:v>
                </c:pt>
                <c:pt idx="529">
                  <c:v>94.825772016774593</c:v>
                </c:pt>
                <c:pt idx="530">
                  <c:v>94.860846359130704</c:v>
                </c:pt>
                <c:pt idx="531">
                  <c:v>94.856271444910405</c:v>
                </c:pt>
                <c:pt idx="532">
                  <c:v>94.799847502859294</c:v>
                </c:pt>
                <c:pt idx="533">
                  <c:v>94.837971788028895</c:v>
                </c:pt>
                <c:pt idx="534">
                  <c:v>94.807472359893197</c:v>
                </c:pt>
                <c:pt idx="535">
                  <c:v>94.784597788791402</c:v>
                </c:pt>
                <c:pt idx="536">
                  <c:v>94.789172703011801</c:v>
                </c:pt>
                <c:pt idx="537">
                  <c:v>94.830346930995006</c:v>
                </c:pt>
                <c:pt idx="538">
                  <c:v>94.841021730842499</c:v>
                </c:pt>
                <c:pt idx="539">
                  <c:v>94.784597788791402</c:v>
                </c:pt>
                <c:pt idx="540">
                  <c:v>94.784597788791402</c:v>
                </c:pt>
                <c:pt idx="541">
                  <c:v>94.5970263057567</c:v>
                </c:pt>
                <c:pt idx="542">
                  <c:v>94.632100648112797</c:v>
                </c:pt>
                <c:pt idx="543">
                  <c:v>94.6397255051467</c:v>
                </c:pt>
                <c:pt idx="544">
                  <c:v>94.621425848265304</c:v>
                </c:pt>
                <c:pt idx="545">
                  <c:v>94.670224933282498</c:v>
                </c:pt>
                <c:pt idx="546">
                  <c:v>94.654975219214606</c:v>
                </c:pt>
                <c:pt idx="547">
                  <c:v>94.525352649637796</c:v>
                </c:pt>
                <c:pt idx="548">
                  <c:v>94.5284025924513</c:v>
                </c:pt>
                <c:pt idx="549">
                  <c:v>94.490278307281699</c:v>
                </c:pt>
                <c:pt idx="550">
                  <c:v>94.418604651162696</c:v>
                </c:pt>
                <c:pt idx="551">
                  <c:v>94.304231795653806</c:v>
                </c:pt>
                <c:pt idx="552">
                  <c:v>94.194433854365201</c:v>
                </c:pt>
                <c:pt idx="553">
                  <c:v>94.334731223789504</c:v>
                </c:pt>
                <c:pt idx="554">
                  <c:v>94.273732367518093</c:v>
                </c:pt>
                <c:pt idx="555">
                  <c:v>94.3530308806709</c:v>
                </c:pt>
                <c:pt idx="556">
                  <c:v>94.266107510484105</c:v>
                </c:pt>
                <c:pt idx="557">
                  <c:v>94.2889820815859</c:v>
                </c:pt>
                <c:pt idx="558">
                  <c:v>94.174609226076996</c:v>
                </c:pt>
                <c:pt idx="559">
                  <c:v>94.083110941669801</c:v>
                </c:pt>
                <c:pt idx="560">
                  <c:v>94.083110941669801</c:v>
                </c:pt>
                <c:pt idx="561">
                  <c:v>94.083110941669801</c:v>
                </c:pt>
                <c:pt idx="562">
                  <c:v>94.083110941669801</c:v>
                </c:pt>
                <c:pt idx="563">
                  <c:v>93.945863515059003</c:v>
                </c:pt>
                <c:pt idx="564">
                  <c:v>93.945863515059003</c:v>
                </c:pt>
                <c:pt idx="565">
                  <c:v>94.1136103698055</c:v>
                </c:pt>
                <c:pt idx="566">
                  <c:v>93.919939001143703</c:v>
                </c:pt>
                <c:pt idx="567">
                  <c:v>93.724742661075098</c:v>
                </c:pt>
                <c:pt idx="568">
                  <c:v>93.569958063286293</c:v>
                </c:pt>
                <c:pt idx="569">
                  <c:v>93.732367518109001</c:v>
                </c:pt>
                <c:pt idx="570">
                  <c:v>93.808616088448304</c:v>
                </c:pt>
                <c:pt idx="571">
                  <c:v>93.747617232176793</c:v>
                </c:pt>
                <c:pt idx="572">
                  <c:v>93.788791460160098</c:v>
                </c:pt>
                <c:pt idx="573">
                  <c:v>93.839115516584002</c:v>
                </c:pt>
                <c:pt idx="574">
                  <c:v>93.724742661075098</c:v>
                </c:pt>
                <c:pt idx="575">
                  <c:v>93.686618375905397</c:v>
                </c:pt>
                <c:pt idx="576">
                  <c:v>93.636294319481493</c:v>
                </c:pt>
                <c:pt idx="577">
                  <c:v>93.547845977887903</c:v>
                </c:pt>
                <c:pt idx="578">
                  <c:v>93.584445291650695</c:v>
                </c:pt>
                <c:pt idx="579">
                  <c:v>93.532596263819997</c:v>
                </c:pt>
                <c:pt idx="580">
                  <c:v>93.419748379717802</c:v>
                </c:pt>
                <c:pt idx="581">
                  <c:v>93.422798322531406</c:v>
                </c:pt>
                <c:pt idx="582">
                  <c:v>93.463972550514598</c:v>
                </c:pt>
                <c:pt idx="583">
                  <c:v>93.564620663362504</c:v>
                </c:pt>
                <c:pt idx="584">
                  <c:v>93.625619519634</c:v>
                </c:pt>
                <c:pt idx="585">
                  <c:v>93.572245520396393</c:v>
                </c:pt>
                <c:pt idx="586">
                  <c:v>93.534121235226806</c:v>
                </c:pt>
                <c:pt idx="587">
                  <c:v>93.495996950057105</c:v>
                </c:pt>
                <c:pt idx="588">
                  <c:v>93.640869233701807</c:v>
                </c:pt>
                <c:pt idx="589">
                  <c:v>93.602744948532205</c:v>
                </c:pt>
                <c:pt idx="590">
                  <c:v>93.570720548989698</c:v>
                </c:pt>
                <c:pt idx="591">
                  <c:v>93.570720548989698</c:v>
                </c:pt>
                <c:pt idx="592">
                  <c:v>93.570720548989698</c:v>
                </c:pt>
                <c:pt idx="593">
                  <c:v>93.617994662599997</c:v>
                </c:pt>
                <c:pt idx="594">
                  <c:v>93.564620663362504</c:v>
                </c:pt>
                <c:pt idx="595">
                  <c:v>93.473122378955296</c:v>
                </c:pt>
                <c:pt idx="596">
                  <c:v>93.529546321006407</c:v>
                </c:pt>
                <c:pt idx="597">
                  <c:v>93.499046892870695</c:v>
                </c:pt>
                <c:pt idx="598">
                  <c:v>93.5188715211589</c:v>
                </c:pt>
                <c:pt idx="599">
                  <c:v>93.595120091498202</c:v>
                </c:pt>
                <c:pt idx="600">
                  <c:v>93.770491803278603</c:v>
                </c:pt>
                <c:pt idx="601">
                  <c:v>93.778116660312605</c:v>
                </c:pt>
                <c:pt idx="602">
                  <c:v>93.808616088448304</c:v>
                </c:pt>
                <c:pt idx="603">
                  <c:v>93.839115516584002</c:v>
                </c:pt>
                <c:pt idx="604">
                  <c:v>93.666793747617206</c:v>
                </c:pt>
                <c:pt idx="605">
                  <c:v>93.595120091498202</c:v>
                </c:pt>
                <c:pt idx="606">
                  <c:v>93.599695005718601</c:v>
                </c:pt>
                <c:pt idx="607">
                  <c:v>93.564620663362504</c:v>
                </c:pt>
                <c:pt idx="608">
                  <c:v>93.476934807472304</c:v>
                </c:pt>
                <c:pt idx="609">
                  <c:v>93.590545177277903</c:v>
                </c:pt>
                <c:pt idx="610">
                  <c:v>93.610369805566094</c:v>
                </c:pt>
                <c:pt idx="611">
                  <c:v>93.544796035074299</c:v>
                </c:pt>
                <c:pt idx="612">
                  <c:v>93.593595120091393</c:v>
                </c:pt>
                <c:pt idx="613">
                  <c:v>93.633244376667903</c:v>
                </c:pt>
                <c:pt idx="614">
                  <c:v>93.666793747617206</c:v>
                </c:pt>
                <c:pt idx="615">
                  <c:v>93.666793747617206</c:v>
                </c:pt>
                <c:pt idx="616">
                  <c:v>93.625619519634</c:v>
                </c:pt>
                <c:pt idx="617">
                  <c:v>93.633244376667903</c:v>
                </c:pt>
                <c:pt idx="618">
                  <c:v>93.717117804041095</c:v>
                </c:pt>
                <c:pt idx="619">
                  <c:v>93.671368661837505</c:v>
                </c:pt>
                <c:pt idx="620">
                  <c:v>93.712542889820796</c:v>
                </c:pt>
                <c:pt idx="621">
                  <c:v>93.640869233701807</c:v>
                </c:pt>
                <c:pt idx="622">
                  <c:v>93.640869233701807</c:v>
                </c:pt>
                <c:pt idx="623">
                  <c:v>93.625619519634</c:v>
                </c:pt>
                <c:pt idx="624">
                  <c:v>93.579870377430396</c:v>
                </c:pt>
                <c:pt idx="625">
                  <c:v>93.587495234464299</c:v>
                </c:pt>
                <c:pt idx="626">
                  <c:v>93.579870377430396</c:v>
                </c:pt>
                <c:pt idx="627">
                  <c:v>93.529546321006407</c:v>
                </c:pt>
                <c:pt idx="628">
                  <c:v>93.556995806328601</c:v>
                </c:pt>
                <c:pt idx="629">
                  <c:v>93.544796035074299</c:v>
                </c:pt>
                <c:pt idx="630">
                  <c:v>93.473122378955296</c:v>
                </c:pt>
                <c:pt idx="631">
                  <c:v>93.233701868089895</c:v>
                </c:pt>
                <c:pt idx="632">
                  <c:v>93.3861990087685</c:v>
                </c:pt>
                <c:pt idx="633">
                  <c:v>93.421273351124597</c:v>
                </c:pt>
                <c:pt idx="634">
                  <c:v>93.427373236751805</c:v>
                </c:pt>
                <c:pt idx="635">
                  <c:v>93.4288982081585</c:v>
                </c:pt>
                <c:pt idx="636">
                  <c:v>93.360274494853201</c:v>
                </c:pt>
                <c:pt idx="637">
                  <c:v>93.320625238276705</c:v>
                </c:pt>
                <c:pt idx="638">
                  <c:v>93.216927182615294</c:v>
                </c:pt>
                <c:pt idx="639">
                  <c:v>93.248951582157801</c:v>
                </c:pt>
                <c:pt idx="640">
                  <c:v>93.373999237514198</c:v>
                </c:pt>
                <c:pt idx="641">
                  <c:v>93.396873808615993</c:v>
                </c:pt>
                <c:pt idx="642">
                  <c:v>93.378574151734597</c:v>
                </c:pt>
                <c:pt idx="643">
                  <c:v>93.425848265344996</c:v>
                </c:pt>
                <c:pt idx="644">
                  <c:v>93.335874952344597</c:v>
                </c:pt>
                <c:pt idx="645">
                  <c:v>93.335874952344597</c:v>
                </c:pt>
                <c:pt idx="646">
                  <c:v>93.390773922988899</c:v>
                </c:pt>
                <c:pt idx="647">
                  <c:v>93.335874952344597</c:v>
                </c:pt>
                <c:pt idx="648">
                  <c:v>93.3389248951582</c:v>
                </c:pt>
                <c:pt idx="649">
                  <c:v>93.323675181090294</c:v>
                </c:pt>
                <c:pt idx="650">
                  <c:v>93.3221502096835</c:v>
                </c:pt>
                <c:pt idx="651">
                  <c:v>93.377049180327802</c:v>
                </c:pt>
                <c:pt idx="652">
                  <c:v>93.332825009531007</c:v>
                </c:pt>
                <c:pt idx="653">
                  <c:v>93.319100266869896</c:v>
                </c:pt>
                <c:pt idx="654">
                  <c:v>93.3389248951582</c:v>
                </c:pt>
                <c:pt idx="655">
                  <c:v>93.346549752192104</c:v>
                </c:pt>
                <c:pt idx="656">
                  <c:v>93.328250095310693</c:v>
                </c:pt>
                <c:pt idx="657">
                  <c:v>93.299275638581705</c:v>
                </c:pt>
                <c:pt idx="658">
                  <c:v>93.300800609988499</c:v>
                </c:pt>
                <c:pt idx="659">
                  <c:v>93.313000381242801</c:v>
                </c:pt>
                <c:pt idx="660">
                  <c:v>93.335874952344597</c:v>
                </c:pt>
                <c:pt idx="661">
                  <c:v>93.355699580632802</c:v>
                </c:pt>
                <c:pt idx="662">
                  <c:v>93.377049180327802</c:v>
                </c:pt>
                <c:pt idx="663">
                  <c:v>93.349599695005693</c:v>
                </c:pt>
                <c:pt idx="664">
                  <c:v>93.351124666412503</c:v>
                </c:pt>
                <c:pt idx="665">
                  <c:v>93.3434998093785</c:v>
                </c:pt>
                <c:pt idx="666">
                  <c:v>93.346549752192104</c:v>
                </c:pt>
                <c:pt idx="667">
                  <c:v>93.325200152497104</c:v>
                </c:pt>
                <c:pt idx="668">
                  <c:v>93.326725123903898</c:v>
                </c:pt>
                <c:pt idx="669">
                  <c:v>93.302325581395294</c:v>
                </c:pt>
                <c:pt idx="670">
                  <c:v>93.348074723598899</c:v>
                </c:pt>
                <c:pt idx="671">
                  <c:v>93.335874952344597</c:v>
                </c:pt>
                <c:pt idx="672">
                  <c:v>93.335874952344597</c:v>
                </c:pt>
                <c:pt idx="673">
                  <c:v>93.3434998093785</c:v>
                </c:pt>
                <c:pt idx="674">
                  <c:v>93.332825009531007</c:v>
                </c:pt>
                <c:pt idx="675">
                  <c:v>93.316050324056405</c:v>
                </c:pt>
                <c:pt idx="676">
                  <c:v>93.3434998093785</c:v>
                </c:pt>
                <c:pt idx="677">
                  <c:v>93.348074723598899</c:v>
                </c:pt>
                <c:pt idx="678">
                  <c:v>93.267251239039197</c:v>
                </c:pt>
                <c:pt idx="679">
                  <c:v>93.3389248951582</c:v>
                </c:pt>
                <c:pt idx="680">
                  <c:v>93.140678612276005</c:v>
                </c:pt>
                <c:pt idx="681">
                  <c:v>93.069004956157002</c:v>
                </c:pt>
                <c:pt idx="682">
                  <c:v>93.008006099885606</c:v>
                </c:pt>
                <c:pt idx="683">
                  <c:v>93.000381242851603</c:v>
                </c:pt>
                <c:pt idx="684">
                  <c:v>92.9881814715974</c:v>
                </c:pt>
                <c:pt idx="685">
                  <c:v>92.454441479222197</c:v>
                </c:pt>
                <c:pt idx="686">
                  <c:v>92.927182615325904</c:v>
                </c:pt>
                <c:pt idx="687">
                  <c:v>92.814334731223695</c:v>
                </c:pt>
                <c:pt idx="688">
                  <c:v>92.7487609607319</c:v>
                </c:pt>
                <c:pt idx="689">
                  <c:v>92.779260388867698</c:v>
                </c:pt>
                <c:pt idx="690">
                  <c:v>92.809759817003396</c:v>
                </c:pt>
                <c:pt idx="691">
                  <c:v>92.892108272969807</c:v>
                </c:pt>
                <c:pt idx="692">
                  <c:v>92.975981700343098</c:v>
                </c:pt>
                <c:pt idx="693">
                  <c:v>92.942432329393796</c:v>
                </c:pt>
                <c:pt idx="694">
                  <c:v>93.020205871139893</c:v>
                </c:pt>
                <c:pt idx="695">
                  <c:v>93.000381242851603</c:v>
                </c:pt>
                <c:pt idx="696">
                  <c:v>93.0354555852077</c:v>
                </c:pt>
                <c:pt idx="697">
                  <c:v>92.916507815478397</c:v>
                </c:pt>
                <c:pt idx="698">
                  <c:v>92.886008387342699</c:v>
                </c:pt>
                <c:pt idx="699">
                  <c:v>92.8814334731223</c:v>
                </c:pt>
                <c:pt idx="700">
                  <c:v>92.895158215783397</c:v>
                </c:pt>
                <c:pt idx="701">
                  <c:v>92.925657643919095</c:v>
                </c:pt>
                <c:pt idx="702">
                  <c:v>92.916507815478397</c:v>
                </c:pt>
                <c:pt idx="703">
                  <c:v>92.908882958444494</c:v>
                </c:pt>
                <c:pt idx="704">
                  <c:v>92.908882958444494</c:v>
                </c:pt>
                <c:pt idx="705">
                  <c:v>92.905833015630904</c:v>
                </c:pt>
                <c:pt idx="706">
                  <c:v>92.911932901258098</c:v>
                </c:pt>
                <c:pt idx="707">
                  <c:v>92.916507815478397</c:v>
                </c:pt>
                <c:pt idx="708">
                  <c:v>92.918032786885206</c:v>
                </c:pt>
                <c:pt idx="709">
                  <c:v>92.931757529546303</c:v>
                </c:pt>
                <c:pt idx="710">
                  <c:v>92.925657643919095</c:v>
                </c:pt>
                <c:pt idx="711">
                  <c:v>92.907357987037699</c:v>
                </c:pt>
                <c:pt idx="712">
                  <c:v>92.914982844071602</c:v>
                </c:pt>
                <c:pt idx="713">
                  <c:v>92.914982844071602</c:v>
                </c:pt>
                <c:pt idx="714">
                  <c:v>92.936332443766602</c:v>
                </c:pt>
                <c:pt idx="715">
                  <c:v>92.916507815478397</c:v>
                </c:pt>
                <c:pt idx="716">
                  <c:v>92.910407929851303</c:v>
                </c:pt>
                <c:pt idx="717">
                  <c:v>92.893633244376602</c:v>
                </c:pt>
                <c:pt idx="718">
                  <c:v>92.902020587113896</c:v>
                </c:pt>
                <c:pt idx="719">
                  <c:v>92.7487609607319</c:v>
                </c:pt>
                <c:pt idx="720">
                  <c:v>92.602363705680503</c:v>
                </c:pt>
                <c:pt idx="721">
                  <c:v>92.581014105985503</c:v>
                </c:pt>
                <c:pt idx="722">
                  <c:v>92.588638963019406</c:v>
                </c:pt>
                <c:pt idx="723">
                  <c:v>92.588638963019406</c:v>
                </c:pt>
                <c:pt idx="724">
                  <c:v>92.588638963019406</c:v>
                </c:pt>
                <c:pt idx="725">
                  <c:v>92.591688905832996</c:v>
                </c:pt>
                <c:pt idx="726">
                  <c:v>92.581014105985503</c:v>
                </c:pt>
                <c:pt idx="727">
                  <c:v>92.591688905832996</c:v>
                </c:pt>
                <c:pt idx="728">
                  <c:v>92.588638963019406</c:v>
                </c:pt>
                <c:pt idx="729">
                  <c:v>92.590163934426201</c:v>
                </c:pt>
                <c:pt idx="730">
                  <c:v>92.565764391917597</c:v>
                </c:pt>
                <c:pt idx="731">
                  <c:v>92.591688905832996</c:v>
                </c:pt>
                <c:pt idx="732">
                  <c:v>92.593213877239805</c:v>
                </c:pt>
                <c:pt idx="733">
                  <c:v>92.591688905832996</c:v>
                </c:pt>
                <c:pt idx="734">
                  <c:v>92.545939763629406</c:v>
                </c:pt>
                <c:pt idx="735">
                  <c:v>92.443766679374704</c:v>
                </c:pt>
                <c:pt idx="736">
                  <c:v>92.321768966831797</c:v>
                </c:pt>
                <c:pt idx="737">
                  <c:v>92.347693480747196</c:v>
                </c:pt>
                <c:pt idx="738">
                  <c:v>92.295844452916498</c:v>
                </c:pt>
                <c:pt idx="739">
                  <c:v>92.309569195577495</c:v>
                </c:pt>
                <c:pt idx="740">
                  <c:v>92.304994281357196</c:v>
                </c:pt>
                <c:pt idx="741">
                  <c:v>92.285169653069005</c:v>
                </c:pt>
                <c:pt idx="742">
                  <c:v>92.283644681662196</c:v>
                </c:pt>
                <c:pt idx="743">
                  <c:v>92.335493709492894</c:v>
                </c:pt>
                <c:pt idx="744">
                  <c:v>92.295844452916498</c:v>
                </c:pt>
                <c:pt idx="745">
                  <c:v>92.161646969119303</c:v>
                </c:pt>
                <c:pt idx="746">
                  <c:v>92.118947769729303</c:v>
                </c:pt>
                <c:pt idx="747">
                  <c:v>92.204346168509304</c:v>
                </c:pt>
                <c:pt idx="748">
                  <c:v>92.3553183377811</c:v>
                </c:pt>
                <c:pt idx="749">
                  <c:v>92.268394967594304</c:v>
                </c:pt>
                <c:pt idx="750">
                  <c:v>92.327868852459005</c:v>
                </c:pt>
                <c:pt idx="751">
                  <c:v>92.271444910407894</c:v>
                </c:pt>
                <c:pt idx="752">
                  <c:v>92.280594738848606</c:v>
                </c:pt>
                <c:pt idx="753">
                  <c:v>92.291269538696099</c:v>
                </c:pt>
                <c:pt idx="754">
                  <c:v>92.2439954250857</c:v>
                </c:pt>
                <c:pt idx="755">
                  <c:v>92.230270682424702</c:v>
                </c:pt>
                <c:pt idx="756">
                  <c:v>92.234845596645002</c:v>
                </c:pt>
                <c:pt idx="757">
                  <c:v>92.349218452154005</c:v>
                </c:pt>
                <c:pt idx="758">
                  <c:v>92.420892108272895</c:v>
                </c:pt>
                <c:pt idx="759">
                  <c:v>92.420892108272895</c:v>
                </c:pt>
                <c:pt idx="760">
                  <c:v>92.420892108272895</c:v>
                </c:pt>
                <c:pt idx="761">
                  <c:v>92.420892108272895</c:v>
                </c:pt>
                <c:pt idx="762">
                  <c:v>92.420892108272895</c:v>
                </c:pt>
                <c:pt idx="763">
                  <c:v>92.420892108272895</c:v>
                </c:pt>
                <c:pt idx="764">
                  <c:v>92.463591307662895</c:v>
                </c:pt>
                <c:pt idx="765">
                  <c:v>92.414792222645801</c:v>
                </c:pt>
                <c:pt idx="766">
                  <c:v>92.420892108272895</c:v>
                </c:pt>
                <c:pt idx="767">
                  <c:v>92.443766679374704</c:v>
                </c:pt>
                <c:pt idx="768">
                  <c:v>92.466641250476499</c:v>
                </c:pt>
                <c:pt idx="769">
                  <c:v>92.520015249714007</c:v>
                </c:pt>
                <c:pt idx="770">
                  <c:v>92.497140678612197</c:v>
                </c:pt>
                <c:pt idx="771">
                  <c:v>92.5306900495615</c:v>
                </c:pt>
                <c:pt idx="772">
                  <c:v>92.703011818528395</c:v>
                </c:pt>
                <c:pt idx="773">
                  <c:v>92.771635531833695</c:v>
                </c:pt>
                <c:pt idx="774">
                  <c:v>92.896683187190206</c:v>
                </c:pt>
                <c:pt idx="775">
                  <c:v>92.995806328631303</c:v>
                </c:pt>
                <c:pt idx="776">
                  <c:v>93.399923751429597</c:v>
                </c:pt>
                <c:pt idx="777">
                  <c:v>93.398398780022802</c:v>
                </c:pt>
                <c:pt idx="778">
                  <c:v>93.532596263819997</c:v>
                </c:pt>
                <c:pt idx="779">
                  <c:v>93.714067861227605</c:v>
                </c:pt>
                <c:pt idx="780">
                  <c:v>93.732367518109001</c:v>
                </c:pt>
                <c:pt idx="781">
                  <c:v>93.685093404498602</c:v>
                </c:pt>
                <c:pt idx="782">
                  <c:v>93.457872664887503</c:v>
                </c:pt>
                <c:pt idx="783">
                  <c:v>93.309950438429198</c:v>
                </c:pt>
                <c:pt idx="784">
                  <c:v>93.424323293938201</c:v>
                </c:pt>
                <c:pt idx="785">
                  <c:v>93.613419748379698</c:v>
                </c:pt>
                <c:pt idx="786">
                  <c:v>93.634769348074698</c:v>
                </c:pt>
                <c:pt idx="787">
                  <c:v>93.714067861227605</c:v>
                </c:pt>
                <c:pt idx="788">
                  <c:v>93.576820434616806</c:v>
                </c:pt>
                <c:pt idx="789">
                  <c:v>93.793366374380398</c:v>
                </c:pt>
                <c:pt idx="790">
                  <c:v>94.292032024399504</c:v>
                </c:pt>
                <c:pt idx="791">
                  <c:v>94.429279451010203</c:v>
                </c:pt>
                <c:pt idx="792">
                  <c:v>94.453678993518807</c:v>
                </c:pt>
                <c:pt idx="793">
                  <c:v>94.970644300419295</c:v>
                </c:pt>
                <c:pt idx="794">
                  <c:v>94.934044986656502</c:v>
                </c:pt>
                <c:pt idx="795">
                  <c:v>94.525352649637796</c:v>
                </c:pt>
                <c:pt idx="796">
                  <c:v>94.612276019824606</c:v>
                </c:pt>
                <c:pt idx="797">
                  <c:v>94.680899733130005</c:v>
                </c:pt>
                <c:pt idx="798">
                  <c:v>94.741898589401401</c:v>
                </c:pt>
                <c:pt idx="799">
                  <c:v>94.731223789553894</c:v>
                </c:pt>
                <c:pt idx="800">
                  <c:v>94.804422417079607</c:v>
                </c:pt>
                <c:pt idx="801">
                  <c:v>94.651925276401002</c:v>
                </c:pt>
                <c:pt idx="802">
                  <c:v>94.638200533739905</c:v>
                </c:pt>
                <c:pt idx="803">
                  <c:v>94.708349218452099</c:v>
                </c:pt>
                <c:pt idx="804">
                  <c:v>94.735798703774293</c:v>
                </c:pt>
                <c:pt idx="805">
                  <c:v>94.734273732367498</c:v>
                </c:pt>
                <c:pt idx="806">
                  <c:v>94.502478078536001</c:v>
                </c:pt>
                <c:pt idx="807">
                  <c:v>94.555852077773494</c:v>
                </c:pt>
                <c:pt idx="808">
                  <c:v>94.821197102554294</c:v>
                </c:pt>
                <c:pt idx="809">
                  <c:v>94.723598932520005</c:v>
                </c:pt>
                <c:pt idx="810">
                  <c:v>94.879146016012101</c:v>
                </c:pt>
                <c:pt idx="811">
                  <c:v>94.905070529927499</c:v>
                </c:pt>
                <c:pt idx="812">
                  <c:v>94.863896301944294</c:v>
                </c:pt>
                <c:pt idx="813">
                  <c:v>94.841021730842499</c:v>
                </c:pt>
                <c:pt idx="814">
                  <c:v>94.9218452154022</c:v>
                </c:pt>
                <c:pt idx="815">
                  <c:v>94.991993900114295</c:v>
                </c:pt>
                <c:pt idx="816">
                  <c:v>95.124666412504695</c:v>
                </c:pt>
                <c:pt idx="817">
                  <c:v>95.124666412504695</c:v>
                </c:pt>
                <c:pt idx="818">
                  <c:v>95.293938238658001</c:v>
                </c:pt>
                <c:pt idx="819">
                  <c:v>95.368661837590494</c:v>
                </c:pt>
                <c:pt idx="820">
                  <c:v>95.348837209302303</c:v>
                </c:pt>
                <c:pt idx="821">
                  <c:v>95.435760579489099</c:v>
                </c:pt>
                <c:pt idx="822">
                  <c:v>95.457872664887503</c:v>
                </c:pt>
                <c:pt idx="823">
                  <c:v>95.466260007624797</c:v>
                </c:pt>
                <c:pt idx="824">
                  <c:v>95.455585207777304</c:v>
                </c:pt>
                <c:pt idx="825">
                  <c:v>95.245139153640807</c:v>
                </c:pt>
                <c:pt idx="826">
                  <c:v>94.944719786503995</c:v>
                </c:pt>
                <c:pt idx="827">
                  <c:v>95.074342356080805</c:v>
                </c:pt>
                <c:pt idx="828">
                  <c:v>94.979794128859993</c:v>
                </c:pt>
                <c:pt idx="829">
                  <c:v>94.970644300419295</c:v>
                </c:pt>
                <c:pt idx="830">
                  <c:v>95.124666412504695</c:v>
                </c:pt>
                <c:pt idx="831">
                  <c:v>94.998093785741503</c:v>
                </c:pt>
                <c:pt idx="832">
                  <c:v>94.993518871521104</c:v>
                </c:pt>
                <c:pt idx="833">
                  <c:v>95.019443385436503</c:v>
                </c:pt>
                <c:pt idx="834">
                  <c:v>95.062142584826503</c:v>
                </c:pt>
                <c:pt idx="835">
                  <c:v>95.1231414410979</c:v>
                </c:pt>
                <c:pt idx="836">
                  <c:v>95.130766298131903</c:v>
                </c:pt>
                <c:pt idx="837">
                  <c:v>95.078917270301105</c:v>
                </c:pt>
                <c:pt idx="838">
                  <c:v>95.086542127335093</c:v>
                </c:pt>
                <c:pt idx="839">
                  <c:v>95.109416698436902</c:v>
                </c:pt>
                <c:pt idx="840">
                  <c:v>95.188715211589695</c:v>
                </c:pt>
                <c:pt idx="841">
                  <c:v>95.321387723980095</c:v>
                </c:pt>
                <c:pt idx="842">
                  <c:v>95.066717499046803</c:v>
                </c:pt>
                <c:pt idx="843">
                  <c:v>95.127716355318299</c:v>
                </c:pt>
                <c:pt idx="844">
                  <c:v>95.272588638963001</c:v>
                </c:pt>
                <c:pt idx="845">
                  <c:v>95.261913839115493</c:v>
                </c:pt>
                <c:pt idx="846">
                  <c:v>95.371711780404098</c:v>
                </c:pt>
                <c:pt idx="847">
                  <c:v>95.309187952725793</c:v>
                </c:pt>
                <c:pt idx="848">
                  <c:v>95.386961494471905</c:v>
                </c:pt>
                <c:pt idx="849">
                  <c:v>95.315287838353001</c:v>
                </c:pt>
                <c:pt idx="850">
                  <c:v>95.161265726267601</c:v>
                </c:pt>
                <c:pt idx="851">
                  <c:v>95.161265726267601</c:v>
                </c:pt>
                <c:pt idx="852">
                  <c:v>94.978269157453198</c:v>
                </c:pt>
                <c:pt idx="853">
                  <c:v>94.822722073961103</c:v>
                </c:pt>
                <c:pt idx="854">
                  <c:v>94.693099504384193</c:v>
                </c:pt>
                <c:pt idx="855">
                  <c:v>94.920320243995405</c:v>
                </c:pt>
                <c:pt idx="856">
                  <c:v>93.836065573770398</c:v>
                </c:pt>
                <c:pt idx="857">
                  <c:v>94.860846359130704</c:v>
                </c:pt>
                <c:pt idx="858">
                  <c:v>94.993518871521104</c:v>
                </c:pt>
                <c:pt idx="859">
                  <c:v>94.9218452154022</c:v>
                </c:pt>
                <c:pt idx="860">
                  <c:v>94.937094929470007</c:v>
                </c:pt>
                <c:pt idx="861">
                  <c:v>95.100266869996105</c:v>
                </c:pt>
                <c:pt idx="862">
                  <c:v>95.0972169271826</c:v>
                </c:pt>
                <c:pt idx="863">
                  <c:v>94.9477697293175</c:v>
                </c:pt>
                <c:pt idx="864">
                  <c:v>94.830346930995006</c:v>
                </c:pt>
                <c:pt idx="865">
                  <c:v>94.830346930995006</c:v>
                </c:pt>
                <c:pt idx="866">
                  <c:v>94.540602363705602</c:v>
                </c:pt>
                <c:pt idx="867">
                  <c:v>94.790697674418595</c:v>
                </c:pt>
                <c:pt idx="868">
                  <c:v>94.731223789553894</c:v>
                </c:pt>
                <c:pt idx="869">
                  <c:v>94.685474647350304</c:v>
                </c:pt>
                <c:pt idx="870">
                  <c:v>94.609226077011002</c:v>
                </c:pt>
                <c:pt idx="871">
                  <c:v>94.616850934044905</c:v>
                </c:pt>
                <c:pt idx="872">
                  <c:v>94.546702249332796</c:v>
                </c:pt>
                <c:pt idx="873">
                  <c:v>94.626000762485702</c:v>
                </c:pt>
                <c:pt idx="874">
                  <c:v>94.685474647350304</c:v>
                </c:pt>
                <c:pt idx="875">
                  <c:v>94.644300419367099</c:v>
                </c:pt>
                <c:pt idx="876">
                  <c:v>94.670224933282498</c:v>
                </c:pt>
                <c:pt idx="877">
                  <c:v>94.609226077011002</c:v>
                </c:pt>
                <c:pt idx="878">
                  <c:v>94.606176134197398</c:v>
                </c:pt>
                <c:pt idx="879">
                  <c:v>94.671749904689193</c:v>
                </c:pt>
                <c:pt idx="880">
                  <c:v>94.659550133434905</c:v>
                </c:pt>
                <c:pt idx="881">
                  <c:v>94.593976362943096</c:v>
                </c:pt>
                <c:pt idx="882">
                  <c:v>94.5284025924513</c:v>
                </c:pt>
                <c:pt idx="883">
                  <c:v>94.470453678993493</c:v>
                </c:pt>
                <c:pt idx="884">
                  <c:v>94.423179565383094</c:v>
                </c:pt>
                <c:pt idx="885">
                  <c:v>94.357605794891299</c:v>
                </c:pt>
                <c:pt idx="886">
                  <c:v>94.250857796416298</c:v>
                </c:pt>
                <c:pt idx="887">
                  <c:v>94.116660312619103</c:v>
                </c:pt>
                <c:pt idx="888">
                  <c:v>94.154784597788705</c:v>
                </c:pt>
                <c:pt idx="889">
                  <c:v>94.246282882195899</c:v>
                </c:pt>
                <c:pt idx="890">
                  <c:v>94.240182996568805</c:v>
                </c:pt>
                <c:pt idx="891">
                  <c:v>94.105985512771596</c:v>
                </c:pt>
                <c:pt idx="892">
                  <c:v>93.983987800228704</c:v>
                </c:pt>
                <c:pt idx="893">
                  <c:v>93.973313000381197</c:v>
                </c:pt>
                <c:pt idx="894">
                  <c:v>93.877239801753703</c:v>
                </c:pt>
                <c:pt idx="895">
                  <c:v>93.916889058330099</c:v>
                </c:pt>
                <c:pt idx="896">
                  <c:v>93.907739229889401</c:v>
                </c:pt>
                <c:pt idx="897">
                  <c:v>93.884102173084202</c:v>
                </c:pt>
                <c:pt idx="898">
                  <c:v>93.8696149447197</c:v>
                </c:pt>
                <c:pt idx="899">
                  <c:v>93.747617232176793</c:v>
                </c:pt>
                <c:pt idx="900">
                  <c:v>93.722455203964898</c:v>
                </c:pt>
                <c:pt idx="901">
                  <c:v>93.653069004956095</c:v>
                </c:pt>
                <c:pt idx="902">
                  <c:v>93.724742661075098</c:v>
                </c:pt>
                <c:pt idx="903">
                  <c:v>93.808616088448304</c:v>
                </c:pt>
                <c:pt idx="904">
                  <c:v>93.808616088448304</c:v>
                </c:pt>
                <c:pt idx="905">
                  <c:v>93.854365230651894</c:v>
                </c:pt>
                <c:pt idx="906">
                  <c:v>93.865040030499401</c:v>
                </c:pt>
                <c:pt idx="907">
                  <c:v>93.726267632481793</c:v>
                </c:pt>
                <c:pt idx="908">
                  <c:v>93.717117804041095</c:v>
                </c:pt>
                <c:pt idx="909">
                  <c:v>93.714067861227605</c:v>
                </c:pt>
                <c:pt idx="910">
                  <c:v>93.707967975600397</c:v>
                </c:pt>
                <c:pt idx="911">
                  <c:v>93.8032786885245</c:v>
                </c:pt>
                <c:pt idx="912">
                  <c:v>93.653069004956095</c:v>
                </c:pt>
                <c:pt idx="913">
                  <c:v>93.614944719786493</c:v>
                </c:pt>
                <c:pt idx="914">
                  <c:v>93.640869233701807</c:v>
                </c:pt>
                <c:pt idx="915">
                  <c:v>93.640869233701807</c:v>
                </c:pt>
                <c:pt idx="916">
                  <c:v>93.5829203202439</c:v>
                </c:pt>
                <c:pt idx="917">
                  <c:v>93.560045749142205</c:v>
                </c:pt>
                <c:pt idx="918">
                  <c:v>93.480747235989298</c:v>
                </c:pt>
                <c:pt idx="919">
                  <c:v>93.555470834921806</c:v>
                </c:pt>
                <c:pt idx="920">
                  <c:v>93.663743804803602</c:v>
                </c:pt>
                <c:pt idx="921">
                  <c:v>93.729317575295397</c:v>
                </c:pt>
                <c:pt idx="922">
                  <c:v>93.617994662599997</c:v>
                </c:pt>
                <c:pt idx="923">
                  <c:v>93.640869233701807</c:v>
                </c:pt>
                <c:pt idx="924">
                  <c:v>93.645444147922206</c:v>
                </c:pt>
                <c:pt idx="925">
                  <c:v>93.640869233701807</c:v>
                </c:pt>
                <c:pt idx="926">
                  <c:v>93.592070148684698</c:v>
                </c:pt>
                <c:pt idx="927">
                  <c:v>93.653069004956095</c:v>
                </c:pt>
                <c:pt idx="928">
                  <c:v>93.572245520396393</c:v>
                </c:pt>
                <c:pt idx="929">
                  <c:v>93.434998093785694</c:v>
                </c:pt>
                <c:pt idx="930">
                  <c:v>93.785741517346494</c:v>
                </c:pt>
                <c:pt idx="931">
                  <c:v>93.610369805566094</c:v>
                </c:pt>
                <c:pt idx="932">
                  <c:v>93.610369805566094</c:v>
                </c:pt>
                <c:pt idx="933">
                  <c:v>93.610369805566094</c:v>
                </c:pt>
                <c:pt idx="934">
                  <c:v>93.617994662599997</c:v>
                </c:pt>
                <c:pt idx="935">
                  <c:v>93.617994662599997</c:v>
                </c:pt>
                <c:pt idx="936">
                  <c:v>93.617994662599997</c:v>
                </c:pt>
                <c:pt idx="937">
                  <c:v>93.654593976362904</c:v>
                </c:pt>
                <c:pt idx="938">
                  <c:v>93.485322150209598</c:v>
                </c:pt>
                <c:pt idx="939">
                  <c:v>93.523446435379299</c:v>
                </c:pt>
                <c:pt idx="940">
                  <c:v>93.401448722836406</c:v>
                </c:pt>
                <c:pt idx="941">
                  <c:v>93.409073579870295</c:v>
                </c:pt>
                <c:pt idx="942">
                  <c:v>93.409073579870295</c:v>
                </c:pt>
                <c:pt idx="943">
                  <c:v>93.381624094548201</c:v>
                </c:pt>
                <c:pt idx="944">
                  <c:v>93.393823865802503</c:v>
                </c:pt>
                <c:pt idx="945">
                  <c:v>93.3861990087685</c:v>
                </c:pt>
                <c:pt idx="946">
                  <c:v>93.3434998093785</c:v>
                </c:pt>
                <c:pt idx="947">
                  <c:v>93.329012581014098</c:v>
                </c:pt>
                <c:pt idx="948">
                  <c:v>93.320625238276705</c:v>
                </c:pt>
                <c:pt idx="949">
                  <c:v>93.287075867327403</c:v>
                </c:pt>
                <c:pt idx="950">
                  <c:v>93.2748760960731</c:v>
                </c:pt>
                <c:pt idx="951">
                  <c:v>93.229126953869596</c:v>
                </c:pt>
                <c:pt idx="952">
                  <c:v>93.183377811666006</c:v>
                </c:pt>
                <c:pt idx="953">
                  <c:v>93.244376667937402</c:v>
                </c:pt>
                <c:pt idx="954">
                  <c:v>93.216927182615294</c:v>
                </c:pt>
                <c:pt idx="955">
                  <c:v>93.302325581395294</c:v>
                </c:pt>
                <c:pt idx="956">
                  <c:v>93.259626382005294</c:v>
                </c:pt>
                <c:pt idx="957">
                  <c:v>93.236751810903499</c:v>
                </c:pt>
                <c:pt idx="958">
                  <c:v>93.244376667937402</c:v>
                </c:pt>
                <c:pt idx="959">
                  <c:v>93.381624094548201</c:v>
                </c:pt>
                <c:pt idx="960">
                  <c:v>93.3434998093785</c:v>
                </c:pt>
                <c:pt idx="961">
                  <c:v>93.459397636294298</c:v>
                </c:pt>
                <c:pt idx="962">
                  <c:v>93.422798322531406</c:v>
                </c:pt>
                <c:pt idx="963">
                  <c:v>93.401448722836406</c:v>
                </c:pt>
                <c:pt idx="964">
                  <c:v>93.473122378955296</c:v>
                </c:pt>
                <c:pt idx="965">
                  <c:v>93.399923751429597</c:v>
                </c:pt>
                <c:pt idx="966">
                  <c:v>93.348074723598899</c:v>
                </c:pt>
                <c:pt idx="967">
                  <c:v>93.320625238276705</c:v>
                </c:pt>
                <c:pt idx="968">
                  <c:v>93.381624094548201</c:v>
                </c:pt>
                <c:pt idx="969">
                  <c:v>93.402973694243201</c:v>
                </c:pt>
                <c:pt idx="970">
                  <c:v>93.659168890583302</c:v>
                </c:pt>
                <c:pt idx="971">
                  <c:v>93.572245520396393</c:v>
                </c:pt>
                <c:pt idx="972">
                  <c:v>93.617994662599997</c:v>
                </c:pt>
                <c:pt idx="973">
                  <c:v>93.587495234464299</c:v>
                </c:pt>
                <c:pt idx="974">
                  <c:v>93.685093404498602</c:v>
                </c:pt>
                <c:pt idx="975">
                  <c:v>93.816240945482207</c:v>
                </c:pt>
                <c:pt idx="976">
                  <c:v>93.778116660312605</c:v>
                </c:pt>
                <c:pt idx="977">
                  <c:v>93.790316431566893</c:v>
                </c:pt>
                <c:pt idx="978">
                  <c:v>93.825390773922905</c:v>
                </c:pt>
                <c:pt idx="979">
                  <c:v>93.785741517346494</c:v>
                </c:pt>
                <c:pt idx="980">
                  <c:v>94.136484940907295</c:v>
                </c:pt>
                <c:pt idx="981">
                  <c:v>94.334731223789504</c:v>
                </c:pt>
                <c:pt idx="982">
                  <c:v>94.194433854365201</c:v>
                </c:pt>
                <c:pt idx="983">
                  <c:v>94.372855508959205</c:v>
                </c:pt>
                <c:pt idx="984">
                  <c:v>94.348455966450601</c:v>
                </c:pt>
                <c:pt idx="985">
                  <c:v>94.403354937094903</c:v>
                </c:pt>
                <c:pt idx="986">
                  <c:v>94.388105223026997</c:v>
                </c:pt>
                <c:pt idx="987">
                  <c:v>94.502478078536001</c:v>
                </c:pt>
                <c:pt idx="988">
                  <c:v>94.769348074723496</c:v>
                </c:pt>
                <c:pt idx="989">
                  <c:v>94.853221502096801</c:v>
                </c:pt>
                <c:pt idx="990">
                  <c:v>94.879146016012101</c:v>
                </c:pt>
                <c:pt idx="991">
                  <c:v>94.944719786503995</c:v>
                </c:pt>
                <c:pt idx="992">
                  <c:v>94.781547845977798</c:v>
                </c:pt>
                <c:pt idx="993">
                  <c:v>94.568051849027796</c:v>
                </c:pt>
                <c:pt idx="994">
                  <c:v>94.781547845977798</c:v>
                </c:pt>
                <c:pt idx="995">
                  <c:v>94.886770873046103</c:v>
                </c:pt>
                <c:pt idx="996">
                  <c:v>94.616850934044905</c:v>
                </c:pt>
                <c:pt idx="997">
                  <c:v>94.578726648875303</c:v>
                </c:pt>
                <c:pt idx="998">
                  <c:v>94.668699961875703</c:v>
                </c:pt>
                <c:pt idx="999">
                  <c:v>94.654975219214606</c:v>
                </c:pt>
                <c:pt idx="1000">
                  <c:v>94.876096073198596</c:v>
                </c:pt>
                <c:pt idx="1001">
                  <c:v>94.7464735036218</c:v>
                </c:pt>
                <c:pt idx="1002">
                  <c:v>94.749523446435305</c:v>
                </c:pt>
                <c:pt idx="1003">
                  <c:v>94.776972931757498</c:v>
                </c:pt>
                <c:pt idx="1004">
                  <c:v>94.685474647350304</c:v>
                </c:pt>
                <c:pt idx="1005">
                  <c:v>94.5970263057567</c:v>
                </c:pt>
                <c:pt idx="1006">
                  <c:v>94.510102935569904</c:v>
                </c:pt>
                <c:pt idx="1007">
                  <c:v>94.487228364468095</c:v>
                </c:pt>
                <c:pt idx="1008">
                  <c:v>94.357605794891299</c:v>
                </c:pt>
                <c:pt idx="1009">
                  <c:v>94.674799847502797</c:v>
                </c:pt>
                <c:pt idx="1010">
                  <c:v>94.845596645062898</c:v>
                </c:pt>
                <c:pt idx="1011">
                  <c:v>94.845596645062898</c:v>
                </c:pt>
                <c:pt idx="1012">
                  <c:v>94.726648875333495</c:v>
                </c:pt>
                <c:pt idx="1013">
                  <c:v>94.685474647350304</c:v>
                </c:pt>
                <c:pt idx="1014">
                  <c:v>94.979794128859993</c:v>
                </c:pt>
                <c:pt idx="1015">
                  <c:v>95.371711780404098</c:v>
                </c:pt>
                <c:pt idx="1016">
                  <c:v>95.211589782691505</c:v>
                </c:pt>
                <c:pt idx="1017">
                  <c:v>95.280213495996904</c:v>
                </c:pt>
                <c:pt idx="1018">
                  <c:v>95.260388867708699</c:v>
                </c:pt>
                <c:pt idx="1019">
                  <c:v>95.327487609607303</c:v>
                </c:pt>
                <c:pt idx="1020">
                  <c:v>95.467784979031606</c:v>
                </c:pt>
                <c:pt idx="1021">
                  <c:v>95.438810522302703</c:v>
                </c:pt>
                <c:pt idx="1022">
                  <c:v>95.275638581776505</c:v>
                </c:pt>
                <c:pt idx="1023">
                  <c:v>95.3412123522683</c:v>
                </c:pt>
                <c:pt idx="1024">
                  <c:v>95.219214639725493</c:v>
                </c:pt>
                <c:pt idx="1025">
                  <c:v>95.268013724742602</c:v>
                </c:pt>
                <c:pt idx="1026">
                  <c:v>95.173465497521903</c:v>
                </c:pt>
                <c:pt idx="1027">
                  <c:v>95.199390011437202</c:v>
                </c:pt>
                <c:pt idx="1028">
                  <c:v>95.226839496759396</c:v>
                </c:pt>
                <c:pt idx="1029">
                  <c:v>95.164315669081205</c:v>
                </c:pt>
                <c:pt idx="1030">
                  <c:v>95.290888295844397</c:v>
                </c:pt>
                <c:pt idx="1031">
                  <c:v>95.386961494471905</c:v>
                </c:pt>
                <c:pt idx="1032">
                  <c:v>95.399161265726207</c:v>
                </c:pt>
                <c:pt idx="1033">
                  <c:v>95.396111322912603</c:v>
                </c:pt>
                <c:pt idx="1034">
                  <c:v>95.403736179946605</c:v>
                </c:pt>
                <c:pt idx="1035">
                  <c:v>95.386961494471905</c:v>
                </c:pt>
                <c:pt idx="1036">
                  <c:v>95.386961494471905</c:v>
                </c:pt>
                <c:pt idx="1037">
                  <c:v>95.470834921845196</c:v>
                </c:pt>
                <c:pt idx="1038">
                  <c:v>95.451010293556905</c:v>
                </c:pt>
                <c:pt idx="1039">
                  <c:v>95.446435379336606</c:v>
                </c:pt>
                <c:pt idx="1040">
                  <c:v>95.653831490659499</c:v>
                </c:pt>
                <c:pt idx="1041">
                  <c:v>95.684330918795197</c:v>
                </c:pt>
                <c:pt idx="1042">
                  <c:v>95.623332062523801</c:v>
                </c:pt>
                <c:pt idx="1043">
                  <c:v>95.5592832634388</c:v>
                </c:pt>
                <c:pt idx="1044">
                  <c:v>95.501334349980894</c:v>
                </c:pt>
                <c:pt idx="1045">
                  <c:v>95.524208921082703</c:v>
                </c:pt>
                <c:pt idx="1046">
                  <c:v>95.515059092642005</c:v>
                </c:pt>
                <c:pt idx="1047">
                  <c:v>95.489134578726606</c:v>
                </c:pt>
                <c:pt idx="1048">
                  <c:v>95.489134578726606</c:v>
                </c:pt>
                <c:pt idx="1049">
                  <c:v>95.447960350743401</c:v>
                </c:pt>
                <c:pt idx="1050">
                  <c:v>95.501334349980894</c:v>
                </c:pt>
                <c:pt idx="1051">
                  <c:v>95.2558139534883</c:v>
                </c:pt>
                <c:pt idx="1052">
                  <c:v>94.9904689287075</c:v>
                </c:pt>
                <c:pt idx="1053">
                  <c:v>94.487228364468095</c:v>
                </c:pt>
                <c:pt idx="1054">
                  <c:v>94.609226077011002</c:v>
                </c:pt>
                <c:pt idx="1055">
                  <c:v>94.761723217689607</c:v>
                </c:pt>
                <c:pt idx="1056">
                  <c:v>94.624475791078893</c:v>
                </c:pt>
                <c:pt idx="1057">
                  <c:v>94.760198246282798</c:v>
                </c:pt>
                <c:pt idx="1058">
                  <c:v>94.711399161265703</c:v>
                </c:pt>
                <c:pt idx="1059">
                  <c:v>94.796797560045704</c:v>
                </c:pt>
                <c:pt idx="1060">
                  <c:v>94.654975219214606</c:v>
                </c:pt>
                <c:pt idx="1061">
                  <c:v>94.540602363705602</c:v>
                </c:pt>
                <c:pt idx="1062">
                  <c:v>94.517727792603793</c:v>
                </c:pt>
                <c:pt idx="1063">
                  <c:v>94.536027449485303</c:v>
                </c:pt>
                <c:pt idx="1064">
                  <c:v>94.459778879146</c:v>
                </c:pt>
                <c:pt idx="1065">
                  <c:v>93.510484178421606</c:v>
                </c:pt>
                <c:pt idx="1066">
                  <c:v>94.511627906976699</c:v>
                </c:pt>
                <c:pt idx="1067">
                  <c:v>94.586351505909207</c:v>
                </c:pt>
                <c:pt idx="1068">
                  <c:v>94.632100648112797</c:v>
                </c:pt>
                <c:pt idx="1069">
                  <c:v>94.677849790316401</c:v>
                </c:pt>
                <c:pt idx="1070">
                  <c:v>94.787647731605006</c:v>
                </c:pt>
                <c:pt idx="1071">
                  <c:v>94.723598932520005</c:v>
                </c:pt>
                <c:pt idx="1072">
                  <c:v>94.632100648112797</c:v>
                </c:pt>
                <c:pt idx="1073">
                  <c:v>94.471978650400303</c:v>
                </c:pt>
                <c:pt idx="1074">
                  <c:v>94.508577964163095</c:v>
                </c:pt>
                <c:pt idx="1075">
                  <c:v>94.563476934807397</c:v>
                </c:pt>
                <c:pt idx="1076">
                  <c:v>94.5711017918414</c:v>
                </c:pt>
                <c:pt idx="1077">
                  <c:v>94.456728936332397</c:v>
                </c:pt>
                <c:pt idx="1078">
                  <c:v>94.502478078536001</c:v>
                </c:pt>
                <c:pt idx="1079">
                  <c:v>94.449104079298493</c:v>
                </c:pt>
                <c:pt idx="1080">
                  <c:v>94.850171559283197</c:v>
                </c:pt>
                <c:pt idx="1081">
                  <c:v>94.658025162028196</c:v>
                </c:pt>
                <c:pt idx="1082">
                  <c:v>94.537552420892098</c:v>
                </c:pt>
                <c:pt idx="1083">
                  <c:v>94.583301563095603</c:v>
                </c:pt>
                <c:pt idx="1084">
                  <c:v>94.583301563095603</c:v>
                </c:pt>
                <c:pt idx="1085">
                  <c:v>94.685474647350304</c:v>
                </c:pt>
                <c:pt idx="1086">
                  <c:v>94.644300419367099</c:v>
                </c:pt>
                <c:pt idx="1087">
                  <c:v>94.555852077773494</c:v>
                </c:pt>
                <c:pt idx="1088">
                  <c:v>94.651925276401002</c:v>
                </c:pt>
                <c:pt idx="1089">
                  <c:v>94.683949675943495</c:v>
                </c:pt>
                <c:pt idx="1090">
                  <c:v>94.685474647350304</c:v>
                </c:pt>
                <c:pt idx="1091">
                  <c:v>94.694624475791002</c:v>
                </c:pt>
                <c:pt idx="1092">
                  <c:v>94.621425848265304</c:v>
                </c:pt>
                <c:pt idx="1093">
                  <c:v>94.580251620282098</c:v>
                </c:pt>
                <c:pt idx="1094">
                  <c:v>94.632100648112797</c:v>
                </c:pt>
                <c:pt idx="1095">
                  <c:v>94.615325962638195</c:v>
                </c:pt>
                <c:pt idx="1096">
                  <c:v>94.651925276401002</c:v>
                </c:pt>
                <c:pt idx="1097">
                  <c:v>94.609226077011002</c:v>
                </c:pt>
                <c:pt idx="1098">
                  <c:v>94.491803278688494</c:v>
                </c:pt>
                <c:pt idx="1099">
                  <c:v>94.513152878383494</c:v>
                </c:pt>
                <c:pt idx="1100">
                  <c:v>94.5497521921463</c:v>
                </c:pt>
                <c:pt idx="1101">
                  <c:v>94.595501334349905</c:v>
                </c:pt>
                <c:pt idx="1102">
                  <c:v>94.5711017918414</c:v>
                </c:pt>
                <c:pt idx="1103">
                  <c:v>94.555852077773494</c:v>
                </c:pt>
                <c:pt idx="1104">
                  <c:v>94.525352649637796</c:v>
                </c:pt>
                <c:pt idx="1105">
                  <c:v>94.532977506671699</c:v>
                </c:pt>
                <c:pt idx="1106">
                  <c:v>94.525352649637796</c:v>
                </c:pt>
                <c:pt idx="1107">
                  <c:v>94.517727792603793</c:v>
                </c:pt>
                <c:pt idx="1108">
                  <c:v>94.563476934807397</c:v>
                </c:pt>
                <c:pt idx="1109">
                  <c:v>94.5924513915364</c:v>
                </c:pt>
                <c:pt idx="1110">
                  <c:v>94.635150590926401</c:v>
                </c:pt>
                <c:pt idx="1111">
                  <c:v>94.627525733892398</c:v>
                </c:pt>
                <c:pt idx="1112">
                  <c:v>94.6397255051467</c:v>
                </c:pt>
                <c:pt idx="1113">
                  <c:v>94.654975219214606</c:v>
                </c:pt>
                <c:pt idx="1114">
                  <c:v>94.676324818909606</c:v>
                </c:pt>
                <c:pt idx="1115">
                  <c:v>94.677849790316401</c:v>
                </c:pt>
                <c:pt idx="1116">
                  <c:v>94.685474647350304</c:v>
                </c:pt>
                <c:pt idx="1117">
                  <c:v>94.685474647350304</c:v>
                </c:pt>
                <c:pt idx="1118">
                  <c:v>94.670224933282498</c:v>
                </c:pt>
                <c:pt idx="1119">
                  <c:v>94.685474647350304</c:v>
                </c:pt>
                <c:pt idx="1120">
                  <c:v>94.685474647350304</c:v>
                </c:pt>
                <c:pt idx="1121">
                  <c:v>94.654975219214606</c:v>
                </c:pt>
                <c:pt idx="1122">
                  <c:v>94.647350362180703</c:v>
                </c:pt>
                <c:pt idx="1123">
                  <c:v>94.683949675943495</c:v>
                </c:pt>
                <c:pt idx="1124">
                  <c:v>94.677849790316401</c:v>
                </c:pt>
                <c:pt idx="1125">
                  <c:v>94.685474647350304</c:v>
                </c:pt>
                <c:pt idx="1126">
                  <c:v>94.555852077773494</c:v>
                </c:pt>
                <c:pt idx="1127">
                  <c:v>94.580251620282098</c:v>
                </c:pt>
                <c:pt idx="1128">
                  <c:v>94.622950819672099</c:v>
                </c:pt>
                <c:pt idx="1129">
                  <c:v>94.563476934807397</c:v>
                </c:pt>
                <c:pt idx="1130">
                  <c:v>94.690049561570703</c:v>
                </c:pt>
                <c:pt idx="1131">
                  <c:v>94.700724361418196</c:v>
                </c:pt>
                <c:pt idx="1132">
                  <c:v>94.735798703774293</c:v>
                </c:pt>
                <c:pt idx="1133">
                  <c:v>94.674799847502797</c:v>
                </c:pt>
                <c:pt idx="1134">
                  <c:v>94.696149447197797</c:v>
                </c:pt>
                <c:pt idx="1135">
                  <c:v>94.677849790316401</c:v>
                </c:pt>
                <c:pt idx="1136">
                  <c:v>94.712924132672498</c:v>
                </c:pt>
                <c:pt idx="1137">
                  <c:v>94.680899733130005</c:v>
                </c:pt>
                <c:pt idx="1138">
                  <c:v>94.717499046892797</c:v>
                </c:pt>
                <c:pt idx="1139">
                  <c:v>94.685474647350304</c:v>
                </c:pt>
                <c:pt idx="1140">
                  <c:v>94.700724361418196</c:v>
                </c:pt>
                <c:pt idx="1141">
                  <c:v>94.696149447197797</c:v>
                </c:pt>
                <c:pt idx="1142">
                  <c:v>94.693099504384193</c:v>
                </c:pt>
                <c:pt idx="1143">
                  <c:v>94.697674418604606</c:v>
                </c:pt>
                <c:pt idx="1144">
                  <c:v>94.700724361418196</c:v>
                </c:pt>
                <c:pt idx="1145">
                  <c:v>94.693099504384193</c:v>
                </c:pt>
                <c:pt idx="1146">
                  <c:v>94.683949675943495</c:v>
                </c:pt>
                <c:pt idx="1147">
                  <c:v>94.691574532977498</c:v>
                </c:pt>
                <c:pt idx="1148">
                  <c:v>94.700724361418196</c:v>
                </c:pt>
                <c:pt idx="1149">
                  <c:v>94.7037743042317</c:v>
                </c:pt>
                <c:pt idx="1150">
                  <c:v>94.693099504384193</c:v>
                </c:pt>
                <c:pt idx="1151">
                  <c:v>94.694624475791002</c:v>
                </c:pt>
                <c:pt idx="1152">
                  <c:v>94.700724361418196</c:v>
                </c:pt>
                <c:pt idx="1153">
                  <c:v>94.697674418604606</c:v>
                </c:pt>
                <c:pt idx="1154">
                  <c:v>94.685474647350304</c:v>
                </c:pt>
                <c:pt idx="1155">
                  <c:v>94.696149447197797</c:v>
                </c:pt>
                <c:pt idx="1156">
                  <c:v>96.431566908120402</c:v>
                </c:pt>
                <c:pt idx="1157">
                  <c:v>97.369424323293899</c:v>
                </c:pt>
                <c:pt idx="1158">
                  <c:v>97.578345406023601</c:v>
                </c:pt>
                <c:pt idx="1159">
                  <c:v>97.465497521921407</c:v>
                </c:pt>
                <c:pt idx="1160">
                  <c:v>97.506671749904598</c:v>
                </c:pt>
                <c:pt idx="1161">
                  <c:v>97.495996950057105</c:v>
                </c:pt>
                <c:pt idx="1162">
                  <c:v>97.537171178040396</c:v>
                </c:pt>
                <c:pt idx="1163">
                  <c:v>97.422798322531406</c:v>
                </c:pt>
                <c:pt idx="1164">
                  <c:v>97.433473122378899</c:v>
                </c:pt>
                <c:pt idx="1165">
                  <c:v>97.648494090735696</c:v>
                </c:pt>
                <c:pt idx="1166">
                  <c:v>97.776591688905796</c:v>
                </c:pt>
                <c:pt idx="1167">
                  <c:v>97.750667174990397</c:v>
                </c:pt>
                <c:pt idx="1168">
                  <c:v>97.663743804803602</c:v>
                </c:pt>
                <c:pt idx="1169">
                  <c:v>97.399923751429597</c:v>
                </c:pt>
                <c:pt idx="1170">
                  <c:v>97.239801753717103</c:v>
                </c:pt>
                <c:pt idx="1171">
                  <c:v>97.041555470834894</c:v>
                </c:pt>
                <c:pt idx="1172">
                  <c:v>96.910407929851303</c:v>
                </c:pt>
                <c:pt idx="1173">
                  <c:v>96.916507815478397</c:v>
                </c:pt>
                <c:pt idx="1174">
                  <c:v>96.916507815478397</c:v>
                </c:pt>
                <c:pt idx="1175">
                  <c:v>96.918032786885206</c:v>
                </c:pt>
                <c:pt idx="1176">
                  <c:v>97.079679756004495</c:v>
                </c:pt>
                <c:pt idx="1177">
                  <c:v>97.252001524971405</c:v>
                </c:pt>
                <c:pt idx="1178">
                  <c:v>97.250476553564596</c:v>
                </c:pt>
                <c:pt idx="1179">
                  <c:v>97.201677468547402</c:v>
                </c:pt>
                <c:pt idx="1180">
                  <c:v>97.093404498665606</c:v>
                </c:pt>
                <c:pt idx="1181">
                  <c:v>97.125428898208099</c:v>
                </c:pt>
                <c:pt idx="1182">
                  <c:v>97.139153640869196</c:v>
                </c:pt>
                <c:pt idx="1183">
                  <c:v>97.064430041936703</c:v>
                </c:pt>
                <c:pt idx="1184">
                  <c:v>97.0354555852077</c:v>
                </c:pt>
                <c:pt idx="1185">
                  <c:v>97.110179184140193</c:v>
                </c:pt>
                <c:pt idx="1186">
                  <c:v>97.216927182615294</c:v>
                </c:pt>
                <c:pt idx="1187">
                  <c:v>97.354174609226007</c:v>
                </c:pt>
                <c:pt idx="1188">
                  <c:v>97.323675181090294</c:v>
                </c:pt>
                <c:pt idx="1189">
                  <c:v>97.204727411361006</c:v>
                </c:pt>
                <c:pt idx="1190">
                  <c:v>97.430423179565295</c:v>
                </c:pt>
                <c:pt idx="1191">
                  <c:v>97.026305756767002</c:v>
                </c:pt>
                <c:pt idx="1192">
                  <c:v>96.939382386580206</c:v>
                </c:pt>
                <c:pt idx="1193">
                  <c:v>96.933282500953098</c:v>
                </c:pt>
                <c:pt idx="1194">
                  <c:v>96.971406786122699</c:v>
                </c:pt>
                <c:pt idx="1195">
                  <c:v>96.933282500953098</c:v>
                </c:pt>
                <c:pt idx="1196">
                  <c:v>96.931757529546303</c:v>
                </c:pt>
                <c:pt idx="1197">
                  <c:v>96.931757529546303</c:v>
                </c:pt>
                <c:pt idx="1198">
                  <c:v>96.887533358749494</c:v>
                </c:pt>
                <c:pt idx="1199">
                  <c:v>96.767060617613396</c:v>
                </c:pt>
                <c:pt idx="1200">
                  <c:v>96.401067479984704</c:v>
                </c:pt>
                <c:pt idx="1201">
                  <c:v>96.713686618375903</c:v>
                </c:pt>
                <c:pt idx="1202">
                  <c:v>96.782310331681202</c:v>
                </c:pt>
                <c:pt idx="1203">
                  <c:v>96.780785360274393</c:v>
                </c:pt>
                <c:pt idx="1204">
                  <c:v>96.876858558902001</c:v>
                </c:pt>
                <c:pt idx="1205">
                  <c:v>96.876858558902001</c:v>
                </c:pt>
                <c:pt idx="1206">
                  <c:v>96.857033930613795</c:v>
                </c:pt>
                <c:pt idx="1207">
                  <c:v>96.820434616850903</c:v>
                </c:pt>
                <c:pt idx="1208">
                  <c:v>96.913457872664793</c:v>
                </c:pt>
                <c:pt idx="1209">
                  <c:v>96.825009531071203</c:v>
                </c:pt>
                <c:pt idx="1210">
                  <c:v>96.866183759054493</c:v>
                </c:pt>
                <c:pt idx="1211">
                  <c:v>96.866183759054493</c:v>
                </c:pt>
                <c:pt idx="1212">
                  <c:v>96.977506671749893</c:v>
                </c:pt>
                <c:pt idx="1213">
                  <c:v>96.922607701105605</c:v>
                </c:pt>
                <c:pt idx="1214">
                  <c:v>96.405642394205103</c:v>
                </c:pt>
                <c:pt idx="1215">
                  <c:v>96.643537933663694</c:v>
                </c:pt>
                <c:pt idx="1216">
                  <c:v>96.622188333968694</c:v>
                </c:pt>
                <c:pt idx="1217">
                  <c:v>96.622188333968694</c:v>
                </c:pt>
                <c:pt idx="1218">
                  <c:v>96.796035074342299</c:v>
                </c:pt>
                <c:pt idx="1219">
                  <c:v>96.886008387342699</c:v>
                </c:pt>
                <c:pt idx="1220">
                  <c:v>97.024780785360207</c:v>
                </c:pt>
                <c:pt idx="1221">
                  <c:v>97.000381242851603</c:v>
                </c:pt>
                <c:pt idx="1222">
                  <c:v>97.102554327106304</c:v>
                </c:pt>
                <c:pt idx="1223">
                  <c:v>97.133053755242003</c:v>
                </c:pt>
                <c:pt idx="1224">
                  <c:v>97.201677468547402</c:v>
                </c:pt>
                <c:pt idx="1225">
                  <c:v>97.148303469309894</c:v>
                </c:pt>
                <c:pt idx="1226">
                  <c:v>97.148303469309894</c:v>
                </c:pt>
                <c:pt idx="1227">
                  <c:v>97.352649637819198</c:v>
                </c:pt>
                <c:pt idx="1228">
                  <c:v>97.3389248951582</c:v>
                </c:pt>
                <c:pt idx="1229">
                  <c:v>97.354174609226007</c:v>
                </c:pt>
                <c:pt idx="1230">
                  <c:v>97.438048036599298</c:v>
                </c:pt>
                <c:pt idx="1231">
                  <c:v>97.425848265344996</c:v>
                </c:pt>
                <c:pt idx="1232">
                  <c:v>97.415173465497503</c:v>
                </c:pt>
                <c:pt idx="1233">
                  <c:v>97.428135722455195</c:v>
                </c:pt>
                <c:pt idx="1234">
                  <c:v>97.415173465497503</c:v>
                </c:pt>
                <c:pt idx="1235">
                  <c:v>97.575295463209997</c:v>
                </c:pt>
                <c:pt idx="1236">
                  <c:v>97.579870377430396</c:v>
                </c:pt>
                <c:pt idx="1237">
                  <c:v>97.585970263057504</c:v>
                </c:pt>
                <c:pt idx="1238">
                  <c:v>97.560045749142205</c:v>
                </c:pt>
                <c:pt idx="1239">
                  <c:v>97.613419748379698</c:v>
                </c:pt>
                <c:pt idx="1240">
                  <c:v>97.727792603888602</c:v>
                </c:pt>
                <c:pt idx="1241">
                  <c:v>97.852840259245099</c:v>
                </c:pt>
                <c:pt idx="1242">
                  <c:v>97.852840259245099</c:v>
                </c:pt>
                <c:pt idx="1243">
                  <c:v>98.203583682805899</c:v>
                </c:pt>
                <c:pt idx="1244">
                  <c:v>98.426229508196698</c:v>
                </c:pt>
                <c:pt idx="1245">
                  <c:v>98.502478078536001</c:v>
                </c:pt>
                <c:pt idx="1246">
                  <c:v>98.520777735417397</c:v>
                </c:pt>
                <c:pt idx="1247">
                  <c:v>98.728173846740304</c:v>
                </c:pt>
                <c:pt idx="1248">
                  <c:v>98.847121616469593</c:v>
                </c:pt>
                <c:pt idx="1249">
                  <c:v>98.825772016774593</c:v>
                </c:pt>
                <c:pt idx="1250">
                  <c:v>98.8150972169271</c:v>
                </c:pt>
                <c:pt idx="1251">
                  <c:v>98.795272588638895</c:v>
                </c:pt>
                <c:pt idx="1252">
                  <c:v>98.769348074723496</c:v>
                </c:pt>
                <c:pt idx="1253">
                  <c:v>98.755623332062498</c:v>
                </c:pt>
                <c:pt idx="1254">
                  <c:v>98.773922988943895</c:v>
                </c:pt>
                <c:pt idx="1255">
                  <c:v>98.932520015249693</c:v>
                </c:pt>
                <c:pt idx="1256">
                  <c:v>98.949294700724295</c:v>
                </c:pt>
                <c:pt idx="1257">
                  <c:v>98.970644300419295</c:v>
                </c:pt>
                <c:pt idx="1258">
                  <c:v>99.008768585588996</c:v>
                </c:pt>
                <c:pt idx="1259">
                  <c:v>98.998093785741503</c:v>
                </c:pt>
                <c:pt idx="1260">
                  <c:v>99.646206633625596</c:v>
                </c:pt>
                <c:pt idx="1261">
                  <c:v>99.487609607319797</c:v>
                </c:pt>
                <c:pt idx="1262">
                  <c:v>99.961875714830299</c:v>
                </c:pt>
                <c:pt idx="1263">
                  <c:v>100.591688905833</c:v>
                </c:pt>
                <c:pt idx="1264">
                  <c:v>100.533739992375</c:v>
                </c:pt>
                <c:pt idx="1265">
                  <c:v>100.228745711017</c:v>
                </c:pt>
                <c:pt idx="1266">
                  <c:v>100.29736942432299</c:v>
                </c:pt>
                <c:pt idx="1267">
                  <c:v>100.228745711017</c:v>
                </c:pt>
                <c:pt idx="1268">
                  <c:v>100.49866565001901</c:v>
                </c:pt>
                <c:pt idx="1269">
                  <c:v>100.420892108272</c:v>
                </c:pt>
                <c:pt idx="1270">
                  <c:v>100.320243995425</c:v>
                </c:pt>
                <c:pt idx="1271">
                  <c:v>100.304994281357</c:v>
                </c:pt>
                <c:pt idx="1272">
                  <c:v>100.33244376667901</c:v>
                </c:pt>
                <c:pt idx="1273">
                  <c:v>100.176896683187</c:v>
                </c:pt>
                <c:pt idx="1274">
                  <c:v>100.320243995425</c:v>
                </c:pt>
                <c:pt idx="1275">
                  <c:v>100.335493709492</c:v>
                </c:pt>
                <c:pt idx="1276">
                  <c:v>100.37056805184901</c:v>
                </c:pt>
                <c:pt idx="1277">
                  <c:v>100.312619138391</c:v>
                </c:pt>
                <c:pt idx="1278">
                  <c:v>100.28974456728901</c:v>
                </c:pt>
                <c:pt idx="1279">
                  <c:v>100.274494853221</c:v>
                </c:pt>
                <c:pt idx="1280">
                  <c:v>100.323293938238</c:v>
                </c:pt>
                <c:pt idx="1281">
                  <c:v>100.34006862371299</c:v>
                </c:pt>
                <c:pt idx="1282">
                  <c:v>100.309569195577</c:v>
                </c:pt>
                <c:pt idx="1283">
                  <c:v>100.21349599695</c:v>
                </c:pt>
                <c:pt idx="1284">
                  <c:v>100.198246282882</c:v>
                </c:pt>
                <c:pt idx="1285">
                  <c:v>100.21349599695</c:v>
                </c:pt>
                <c:pt idx="1286">
                  <c:v>100.21349599695</c:v>
                </c:pt>
                <c:pt idx="1287">
                  <c:v>100.21349599695</c:v>
                </c:pt>
                <c:pt idx="1288">
                  <c:v>100.21349599695</c:v>
                </c:pt>
                <c:pt idx="1289">
                  <c:v>100.21349599695</c:v>
                </c:pt>
                <c:pt idx="1290">
                  <c:v>99.043842927945093</c:v>
                </c:pt>
                <c:pt idx="1291">
                  <c:v>99.354937094929397</c:v>
                </c:pt>
                <c:pt idx="1292">
                  <c:v>99.534883720930196</c:v>
                </c:pt>
                <c:pt idx="1293">
                  <c:v>99.397636294319398</c:v>
                </c:pt>
                <c:pt idx="1294">
                  <c:v>99.441860465116207</c:v>
                </c:pt>
                <c:pt idx="1295">
                  <c:v>99.451010293556905</c:v>
                </c:pt>
                <c:pt idx="1296">
                  <c:v>99.534883720930196</c:v>
                </c:pt>
                <c:pt idx="1297">
                  <c:v>99.6706061761341</c:v>
                </c:pt>
                <c:pt idx="1298">
                  <c:v>99.625619519634</c:v>
                </c:pt>
                <c:pt idx="1299">
                  <c:v>99.705680518490198</c:v>
                </c:pt>
                <c:pt idx="1300">
                  <c:v>99.908501715592806</c:v>
                </c:pt>
                <c:pt idx="1301">
                  <c:v>99.862752573389201</c:v>
                </c:pt>
                <c:pt idx="1302">
                  <c:v>99.905451772779202</c:v>
                </c:pt>
                <c:pt idx="1303">
                  <c:v>99.679756004574898</c:v>
                </c:pt>
                <c:pt idx="1304">
                  <c:v>99.351887152115793</c:v>
                </c:pt>
              </c:numCache>
            </c:numRef>
          </c:val>
          <c:smooth val="0"/>
        </c:ser>
        <c:ser>
          <c:idx val="5"/>
          <c:order val="5"/>
          <c:tx>
            <c:v>Real/USD</c:v>
          </c:tx>
          <c:marker>
            <c:symbol val="none"/>
          </c:marker>
          <c:val>
            <c:numRef>
              <c:f>'Forex Correl'!$F$2:$F$1306</c:f>
              <c:numCache>
                <c:formatCode>General</c:formatCode>
                <c:ptCount val="1305"/>
                <c:pt idx="0">
                  <c:v>100</c:v>
                </c:pt>
                <c:pt idx="1">
                  <c:v>99.9395952884325</c:v>
                </c:pt>
                <c:pt idx="2">
                  <c:v>99.365750528541227</c:v>
                </c:pt>
                <c:pt idx="3">
                  <c:v>100.25974025974025</c:v>
                </c:pt>
                <c:pt idx="4">
                  <c:v>100.45303533675627</c:v>
                </c:pt>
                <c:pt idx="5">
                  <c:v>100.55874358199939</c:v>
                </c:pt>
                <c:pt idx="6">
                  <c:v>100.71881606765328</c:v>
                </c:pt>
                <c:pt idx="7">
                  <c:v>100.65237088492903</c:v>
                </c:pt>
                <c:pt idx="8">
                  <c:v>101.00875868317729</c:v>
                </c:pt>
                <c:pt idx="9">
                  <c:v>100.96647538508003</c:v>
                </c:pt>
                <c:pt idx="10">
                  <c:v>100.36242826940503</c:v>
                </c:pt>
                <c:pt idx="11">
                  <c:v>100.51344004832376</c:v>
                </c:pt>
                <c:pt idx="12">
                  <c:v>100.40471156750226</c:v>
                </c:pt>
                <c:pt idx="13">
                  <c:v>100.1328903654485</c:v>
                </c:pt>
                <c:pt idx="14">
                  <c:v>100.072485653881</c:v>
                </c:pt>
                <c:pt idx="15">
                  <c:v>100.42887345212928</c:v>
                </c:pt>
                <c:pt idx="16">
                  <c:v>100.06644518272425</c:v>
                </c:pt>
                <c:pt idx="17">
                  <c:v>99.154334038054969</c:v>
                </c:pt>
                <c:pt idx="18">
                  <c:v>98.187858652974938</c:v>
                </c:pt>
                <c:pt idx="19">
                  <c:v>97.843551797040163</c:v>
                </c:pt>
                <c:pt idx="20">
                  <c:v>97.885835095137423</c:v>
                </c:pt>
                <c:pt idx="21">
                  <c:v>97.239504681365148</c:v>
                </c:pt>
                <c:pt idx="22">
                  <c:v>96.877076411960132</c:v>
                </c:pt>
                <c:pt idx="23">
                  <c:v>96.321353065539114</c:v>
                </c:pt>
                <c:pt idx="24">
                  <c:v>94.956206584113573</c:v>
                </c:pt>
                <c:pt idx="25">
                  <c:v>95.318634853518574</c:v>
                </c:pt>
                <c:pt idx="26">
                  <c:v>95.560253699788589</c:v>
                </c:pt>
                <c:pt idx="27">
                  <c:v>95.86227725762609</c:v>
                </c:pt>
                <c:pt idx="28">
                  <c:v>95.789791603745101</c:v>
                </c:pt>
                <c:pt idx="29">
                  <c:v>95.258230141951074</c:v>
                </c:pt>
                <c:pt idx="30">
                  <c:v>96.254907882814848</c:v>
                </c:pt>
                <c:pt idx="31">
                  <c:v>95.590456055572332</c:v>
                </c:pt>
                <c:pt idx="32">
                  <c:v>94.672304439746298</c:v>
                </c:pt>
                <c:pt idx="33">
                  <c:v>94.581697372395055</c:v>
                </c:pt>
                <c:pt idx="34">
                  <c:v>94.521292660827555</c:v>
                </c:pt>
                <c:pt idx="35">
                  <c:v>94.623980670492301</c:v>
                </c:pt>
                <c:pt idx="36">
                  <c:v>94.593778314708558</c:v>
                </c:pt>
                <c:pt idx="37">
                  <c:v>94.457867713681665</c:v>
                </c:pt>
                <c:pt idx="38">
                  <c:v>96.254907882814848</c:v>
                </c:pt>
                <c:pt idx="39">
                  <c:v>95.167623074599817</c:v>
                </c:pt>
                <c:pt idx="40">
                  <c:v>94.938085170643319</c:v>
                </c:pt>
                <c:pt idx="41">
                  <c:v>96.212624584717616</c:v>
                </c:pt>
                <c:pt idx="42">
                  <c:v>95.650860767139832</c:v>
                </c:pt>
                <c:pt idx="43">
                  <c:v>97.825430383569909</c:v>
                </c:pt>
                <c:pt idx="44">
                  <c:v>96.828752642706135</c:v>
                </c:pt>
                <c:pt idx="45">
                  <c:v>97.463002114164894</c:v>
                </c:pt>
                <c:pt idx="46">
                  <c:v>97.13077620054365</c:v>
                </c:pt>
                <c:pt idx="47">
                  <c:v>97.511325883418905</c:v>
                </c:pt>
                <c:pt idx="48">
                  <c:v>98.199939595288427</c:v>
                </c:pt>
                <c:pt idx="49">
                  <c:v>98.731501057082454</c:v>
                </c:pt>
                <c:pt idx="50">
                  <c:v>98.459679855028696</c:v>
                </c:pt>
                <c:pt idx="51">
                  <c:v>98.882512836001212</c:v>
                </c:pt>
                <c:pt idx="52">
                  <c:v>97.777106614315926</c:v>
                </c:pt>
                <c:pt idx="53">
                  <c:v>97.704620960434909</c:v>
                </c:pt>
                <c:pt idx="54">
                  <c:v>97.765025672002423</c:v>
                </c:pt>
                <c:pt idx="55">
                  <c:v>98.942917547568712</c:v>
                </c:pt>
                <c:pt idx="56">
                  <c:v>98.187858652974938</c:v>
                </c:pt>
                <c:pt idx="57">
                  <c:v>98.363032316520687</c:v>
                </c:pt>
                <c:pt idx="58">
                  <c:v>98.097251585623695</c:v>
                </c:pt>
                <c:pt idx="59">
                  <c:v>96.768347931138635</c:v>
                </c:pt>
                <c:pt idx="60">
                  <c:v>96.454243430987617</c:v>
                </c:pt>
                <c:pt idx="61">
                  <c:v>95.68106312292359</c:v>
                </c:pt>
                <c:pt idx="62">
                  <c:v>95.801872546058604</c:v>
                </c:pt>
                <c:pt idx="63">
                  <c:v>95.638779824826344</c:v>
                </c:pt>
                <c:pt idx="64">
                  <c:v>95.36091815161582</c:v>
                </c:pt>
                <c:pt idx="65">
                  <c:v>95.542132286318335</c:v>
                </c:pt>
                <c:pt idx="66">
                  <c:v>95.203865901540325</c:v>
                </c:pt>
                <c:pt idx="67">
                  <c:v>95.74146783449109</c:v>
                </c:pt>
                <c:pt idx="68">
                  <c:v>95.723346421020835</c:v>
                </c:pt>
                <c:pt idx="69">
                  <c:v>96.212624584717616</c:v>
                </c:pt>
                <c:pt idx="70">
                  <c:v>96.02536997885835</c:v>
                </c:pt>
                <c:pt idx="71">
                  <c:v>95.548172757475086</c:v>
                </c:pt>
                <c:pt idx="72">
                  <c:v>95.983086680761105</c:v>
                </c:pt>
                <c:pt idx="73">
                  <c:v>97.14889761401389</c:v>
                </c:pt>
                <c:pt idx="74">
                  <c:v>96.52672908486862</c:v>
                </c:pt>
                <c:pt idx="75">
                  <c:v>96.52672908486862</c:v>
                </c:pt>
                <c:pt idx="76">
                  <c:v>96.128057988523096</c:v>
                </c:pt>
                <c:pt idx="77">
                  <c:v>95.844155844155836</c:v>
                </c:pt>
                <c:pt idx="78">
                  <c:v>96.091815161582602</c:v>
                </c:pt>
                <c:pt idx="79">
                  <c:v>96.30323165206886</c:v>
                </c:pt>
                <c:pt idx="80">
                  <c:v>96.641498036846883</c:v>
                </c:pt>
                <c:pt idx="81">
                  <c:v>95.560253699788589</c:v>
                </c:pt>
                <c:pt idx="82">
                  <c:v>94.865599516762316</c:v>
                </c:pt>
                <c:pt idx="83">
                  <c:v>94.388402295379038</c:v>
                </c:pt>
                <c:pt idx="84">
                  <c:v>94.140742977952286</c:v>
                </c:pt>
                <c:pt idx="85">
                  <c:v>94.152823920265789</c:v>
                </c:pt>
                <c:pt idx="86">
                  <c:v>94.436726064633035</c:v>
                </c:pt>
                <c:pt idx="87">
                  <c:v>94.388402295379038</c:v>
                </c:pt>
                <c:pt idx="88">
                  <c:v>94.364240410752046</c:v>
                </c:pt>
                <c:pt idx="89">
                  <c:v>94.557535487768035</c:v>
                </c:pt>
                <c:pt idx="90">
                  <c:v>95.487768045907586</c:v>
                </c:pt>
                <c:pt idx="91">
                  <c:v>95.306553911205086</c:v>
                </c:pt>
                <c:pt idx="92">
                  <c:v>95.530051344004832</c:v>
                </c:pt>
                <c:pt idx="93">
                  <c:v>95.077016007248574</c:v>
                </c:pt>
                <c:pt idx="94">
                  <c:v>95.107218363032317</c:v>
                </c:pt>
                <c:pt idx="95">
                  <c:v>95.620658411356089</c:v>
                </c:pt>
                <c:pt idx="96">
                  <c:v>94.883720930232556</c:v>
                </c:pt>
                <c:pt idx="97">
                  <c:v>94.533373603141044</c:v>
                </c:pt>
                <c:pt idx="98">
                  <c:v>94.001812141347031</c:v>
                </c:pt>
                <c:pt idx="99">
                  <c:v>93.838719420114785</c:v>
                </c:pt>
                <c:pt idx="100">
                  <c:v>93.65750528541227</c:v>
                </c:pt>
                <c:pt idx="101">
                  <c:v>92.570220477197225</c:v>
                </c:pt>
                <c:pt idx="102">
                  <c:v>94.672304439746298</c:v>
                </c:pt>
                <c:pt idx="103">
                  <c:v>94.563575958924801</c:v>
                </c:pt>
                <c:pt idx="104">
                  <c:v>93.838719420114785</c:v>
                </c:pt>
                <c:pt idx="105">
                  <c:v>93.941407429779517</c:v>
                </c:pt>
                <c:pt idx="106">
                  <c:v>94.533373603141044</c:v>
                </c:pt>
                <c:pt idx="107">
                  <c:v>94.340078526125055</c:v>
                </c:pt>
                <c:pt idx="108">
                  <c:v>94.503171247357301</c:v>
                </c:pt>
                <c:pt idx="109">
                  <c:v>95.819993959528844</c:v>
                </c:pt>
                <c:pt idx="110">
                  <c:v>96.738145575354878</c:v>
                </c:pt>
                <c:pt idx="111">
                  <c:v>98.719420114768965</c:v>
                </c:pt>
                <c:pt idx="112">
                  <c:v>97.746904258532169</c:v>
                </c:pt>
                <c:pt idx="113">
                  <c:v>98.489882210812453</c:v>
                </c:pt>
                <c:pt idx="114">
                  <c:v>97.601932950770149</c:v>
                </c:pt>
                <c:pt idx="115">
                  <c:v>96.411960132890371</c:v>
                </c:pt>
                <c:pt idx="116">
                  <c:v>96.085774690425851</c:v>
                </c:pt>
                <c:pt idx="117">
                  <c:v>95.74146783449109</c:v>
                </c:pt>
                <c:pt idx="118">
                  <c:v>97.070371488976136</c:v>
                </c:pt>
                <c:pt idx="119">
                  <c:v>96.448202959830866</c:v>
                </c:pt>
                <c:pt idx="120">
                  <c:v>96.949562065841135</c:v>
                </c:pt>
                <c:pt idx="121">
                  <c:v>96.828752642706135</c:v>
                </c:pt>
                <c:pt idx="122">
                  <c:v>96.786469344608889</c:v>
                </c:pt>
                <c:pt idx="123">
                  <c:v>97.565690123829668</c:v>
                </c:pt>
                <c:pt idx="124">
                  <c:v>97.420718816067648</c:v>
                </c:pt>
                <c:pt idx="125">
                  <c:v>96.436122017517363</c:v>
                </c:pt>
                <c:pt idx="126">
                  <c:v>95.940803382663859</c:v>
                </c:pt>
                <c:pt idx="127">
                  <c:v>95.832074901842347</c:v>
                </c:pt>
                <c:pt idx="128">
                  <c:v>96.96768347931139</c:v>
                </c:pt>
                <c:pt idx="129">
                  <c:v>98.592570220477199</c:v>
                </c:pt>
                <c:pt idx="130">
                  <c:v>99.879190576865</c:v>
                </c:pt>
                <c:pt idx="131">
                  <c:v>100.19933554817275</c:v>
                </c:pt>
                <c:pt idx="132">
                  <c:v>99.975838115373008</c:v>
                </c:pt>
                <c:pt idx="133">
                  <c:v>99.9395952884325</c:v>
                </c:pt>
                <c:pt idx="134">
                  <c:v>101.44367260646329</c:v>
                </c:pt>
                <c:pt idx="135">
                  <c:v>102.71821202053759</c:v>
                </c:pt>
                <c:pt idx="136">
                  <c:v>103.54877680459076</c:v>
                </c:pt>
                <c:pt idx="137">
                  <c:v>103.74509211718515</c:v>
                </c:pt>
                <c:pt idx="138">
                  <c:v>103.44306855934762</c:v>
                </c:pt>
                <c:pt idx="139">
                  <c:v>103.35246149199637</c:v>
                </c:pt>
                <c:pt idx="140">
                  <c:v>107.49018423437029</c:v>
                </c:pt>
                <c:pt idx="141">
                  <c:v>107.77408637873755</c:v>
                </c:pt>
                <c:pt idx="142">
                  <c:v>110.74599818785865</c:v>
                </c:pt>
                <c:pt idx="143">
                  <c:v>111.7487163998792</c:v>
                </c:pt>
                <c:pt idx="144">
                  <c:v>112.53397765025672</c:v>
                </c:pt>
                <c:pt idx="145">
                  <c:v>110.93325279371791</c:v>
                </c:pt>
                <c:pt idx="146">
                  <c:v>108.7405617638176</c:v>
                </c:pt>
                <c:pt idx="147">
                  <c:v>109.75536091815161</c:v>
                </c:pt>
                <c:pt idx="148">
                  <c:v>110.4016913319239</c:v>
                </c:pt>
                <c:pt idx="149">
                  <c:v>112.03261854424646</c:v>
                </c:pt>
                <c:pt idx="150">
                  <c:v>114.03201449713076</c:v>
                </c:pt>
                <c:pt idx="151">
                  <c:v>113.81455753548776</c:v>
                </c:pt>
                <c:pt idx="152">
                  <c:v>111.44669284204167</c:v>
                </c:pt>
                <c:pt idx="153">
                  <c:v>108.93989731199034</c:v>
                </c:pt>
                <c:pt idx="154">
                  <c:v>106.70492298399274</c:v>
                </c:pt>
                <c:pt idx="155">
                  <c:v>105.64784053156147</c:v>
                </c:pt>
                <c:pt idx="156">
                  <c:v>106.37269707037149</c:v>
                </c:pt>
                <c:pt idx="157">
                  <c:v>107.26668680157051</c:v>
                </c:pt>
                <c:pt idx="158">
                  <c:v>106.01026880096647</c:v>
                </c:pt>
                <c:pt idx="159">
                  <c:v>105.10419812745396</c:v>
                </c:pt>
                <c:pt idx="160">
                  <c:v>105.65992147387497</c:v>
                </c:pt>
                <c:pt idx="161">
                  <c:v>106.4210208396255</c:v>
                </c:pt>
                <c:pt idx="162">
                  <c:v>106.49954696466324</c:v>
                </c:pt>
                <c:pt idx="163">
                  <c:v>108.21504077318032</c:v>
                </c:pt>
                <c:pt idx="164">
                  <c:v>107.36937481123528</c:v>
                </c:pt>
                <c:pt idx="165">
                  <c:v>106.87405617638177</c:v>
                </c:pt>
                <c:pt idx="166">
                  <c:v>105.98006644518271</c:v>
                </c:pt>
                <c:pt idx="167">
                  <c:v>105.58743581999397</c:v>
                </c:pt>
                <c:pt idx="168">
                  <c:v>104.57263666565993</c:v>
                </c:pt>
                <c:pt idx="169">
                  <c:v>102.23497432799758</c:v>
                </c:pt>
                <c:pt idx="170">
                  <c:v>102.24705527031108</c:v>
                </c:pt>
                <c:pt idx="171">
                  <c:v>105.79885231048023</c:v>
                </c:pt>
                <c:pt idx="172">
                  <c:v>105.0739957716702</c:v>
                </c:pt>
                <c:pt idx="173">
                  <c:v>104.62096043491394</c:v>
                </c:pt>
                <c:pt idx="174">
                  <c:v>105.64180006040471</c:v>
                </c:pt>
                <c:pt idx="175">
                  <c:v>105.93778314708548</c:v>
                </c:pt>
                <c:pt idx="176">
                  <c:v>105.2552099063727</c:v>
                </c:pt>
                <c:pt idx="177">
                  <c:v>105.86529749320445</c:v>
                </c:pt>
                <c:pt idx="178">
                  <c:v>106.83781334944125</c:v>
                </c:pt>
                <c:pt idx="179">
                  <c:v>105.34581697372396</c:v>
                </c:pt>
                <c:pt idx="180">
                  <c:v>106.52370884929026</c:v>
                </c:pt>
                <c:pt idx="181">
                  <c:v>107.06735125339777</c:v>
                </c:pt>
                <c:pt idx="182">
                  <c:v>107.24856538810027</c:v>
                </c:pt>
                <c:pt idx="183">
                  <c:v>107.15191784959228</c:v>
                </c:pt>
                <c:pt idx="184">
                  <c:v>107.23044397463002</c:v>
                </c:pt>
                <c:pt idx="185">
                  <c:v>109.16943521594685</c:v>
                </c:pt>
                <c:pt idx="186">
                  <c:v>109.76744186046513</c:v>
                </c:pt>
                <c:pt idx="187">
                  <c:v>112.3406825732407</c:v>
                </c:pt>
                <c:pt idx="188">
                  <c:v>113.69978858350953</c:v>
                </c:pt>
                <c:pt idx="189">
                  <c:v>114.03805496828751</c:v>
                </c:pt>
                <c:pt idx="190">
                  <c:v>112.23799456357597</c:v>
                </c:pt>
                <c:pt idx="191">
                  <c:v>111.57354273633344</c:v>
                </c:pt>
                <c:pt idx="192">
                  <c:v>109.06070673512535</c:v>
                </c:pt>
                <c:pt idx="193">
                  <c:v>108.49592268196919</c:v>
                </c:pt>
                <c:pt idx="194">
                  <c:v>107.90697674418605</c:v>
                </c:pt>
                <c:pt idx="195">
                  <c:v>107.67139836907278</c:v>
                </c:pt>
                <c:pt idx="196">
                  <c:v>108.42645726366655</c:v>
                </c:pt>
                <c:pt idx="197">
                  <c:v>108.57746904258534</c:v>
                </c:pt>
                <c:pt idx="198">
                  <c:v>109.76744186046513</c:v>
                </c:pt>
                <c:pt idx="199">
                  <c:v>109.0425853216551</c:v>
                </c:pt>
                <c:pt idx="200">
                  <c:v>111.05406221685293</c:v>
                </c:pt>
                <c:pt idx="201">
                  <c:v>111.93597100573844</c:v>
                </c:pt>
                <c:pt idx="202">
                  <c:v>113.72999093929327</c:v>
                </c:pt>
                <c:pt idx="203">
                  <c:v>112.22591362126246</c:v>
                </c:pt>
                <c:pt idx="204">
                  <c:v>111.86952582301419</c:v>
                </c:pt>
                <c:pt idx="205">
                  <c:v>112.37692540018122</c:v>
                </c:pt>
                <c:pt idx="206">
                  <c:v>111.44065237088495</c:v>
                </c:pt>
                <c:pt idx="207">
                  <c:v>112.2077922077922</c:v>
                </c:pt>
                <c:pt idx="208">
                  <c:v>112.21987315010571</c:v>
                </c:pt>
                <c:pt idx="209">
                  <c:v>112.42524916943522</c:v>
                </c:pt>
                <c:pt idx="210">
                  <c:v>112.25611597704621</c:v>
                </c:pt>
                <c:pt idx="211">
                  <c:v>112.35276351555422</c:v>
                </c:pt>
                <c:pt idx="212">
                  <c:v>113.50045303533676</c:v>
                </c:pt>
                <c:pt idx="213">
                  <c:v>113.62126245847178</c:v>
                </c:pt>
                <c:pt idx="214">
                  <c:v>112.56418000604047</c:v>
                </c:pt>
                <c:pt idx="215">
                  <c:v>112.94472968891573</c:v>
                </c:pt>
                <c:pt idx="216">
                  <c:v>110.96345514950166</c:v>
                </c:pt>
                <c:pt idx="217">
                  <c:v>110.49229839927514</c:v>
                </c:pt>
                <c:pt idx="218">
                  <c:v>111.03594080338266</c:v>
                </c:pt>
                <c:pt idx="219">
                  <c:v>111.57354273633344</c:v>
                </c:pt>
                <c:pt idx="220">
                  <c:v>111.38628813047417</c:v>
                </c:pt>
                <c:pt idx="221">
                  <c:v>108.78888553307158</c:v>
                </c:pt>
                <c:pt idx="222">
                  <c:v>108.95499848988221</c:v>
                </c:pt>
                <c:pt idx="223">
                  <c:v>108.00362428269406</c:v>
                </c:pt>
                <c:pt idx="224">
                  <c:v>107.45998187858652</c:v>
                </c:pt>
                <c:pt idx="225">
                  <c:v>107.67139836907278</c:v>
                </c:pt>
                <c:pt idx="226">
                  <c:v>107.21836303231652</c:v>
                </c:pt>
                <c:pt idx="227">
                  <c:v>107.44790093627303</c:v>
                </c:pt>
                <c:pt idx="228">
                  <c:v>106.650558743582</c:v>
                </c:pt>
                <c:pt idx="229">
                  <c:v>106.52370884929026</c:v>
                </c:pt>
                <c:pt idx="230">
                  <c:v>105.82905466626397</c:v>
                </c:pt>
                <c:pt idx="231">
                  <c:v>106.626396858955</c:v>
                </c:pt>
                <c:pt idx="232">
                  <c:v>106.34249471458774</c:v>
                </c:pt>
                <c:pt idx="233">
                  <c:v>105.0619148293567</c:v>
                </c:pt>
                <c:pt idx="234">
                  <c:v>105.46662639685896</c:v>
                </c:pt>
                <c:pt idx="235">
                  <c:v>105.88945937783147</c:v>
                </c:pt>
                <c:pt idx="236">
                  <c:v>105.70824524312896</c:v>
                </c:pt>
                <c:pt idx="237">
                  <c:v>104.95318634853518</c:v>
                </c:pt>
                <c:pt idx="238">
                  <c:v>104.0169133192389</c:v>
                </c:pt>
                <c:pt idx="239">
                  <c:v>104.04711567502265</c:v>
                </c:pt>
                <c:pt idx="240">
                  <c:v>104.0169133192389</c:v>
                </c:pt>
                <c:pt idx="241">
                  <c:v>104.21020839625493</c:v>
                </c:pt>
                <c:pt idx="242">
                  <c:v>103.89610389610388</c:v>
                </c:pt>
                <c:pt idx="243">
                  <c:v>104.04711567502265</c:v>
                </c:pt>
                <c:pt idx="244">
                  <c:v>104.34913923286018</c:v>
                </c:pt>
                <c:pt idx="245">
                  <c:v>103.87194201147689</c:v>
                </c:pt>
                <c:pt idx="246">
                  <c:v>103.84173965569315</c:v>
                </c:pt>
                <c:pt idx="247">
                  <c:v>103.90214436726065</c:v>
                </c:pt>
                <c:pt idx="248">
                  <c:v>104.34309876170343</c:v>
                </c:pt>
                <c:pt idx="249">
                  <c:v>103.58803986710964</c:v>
                </c:pt>
                <c:pt idx="250">
                  <c:v>103.7873754152824</c:v>
                </c:pt>
                <c:pt idx="251">
                  <c:v>103.66656599214738</c:v>
                </c:pt>
                <c:pt idx="252">
                  <c:v>103.08668076109937</c:v>
                </c:pt>
                <c:pt idx="253">
                  <c:v>103.03835699184536</c:v>
                </c:pt>
                <c:pt idx="254">
                  <c:v>103.09272123225612</c:v>
                </c:pt>
                <c:pt idx="255">
                  <c:v>103.15312594382362</c:v>
                </c:pt>
                <c:pt idx="256">
                  <c:v>102.74841437632136</c:v>
                </c:pt>
                <c:pt idx="257">
                  <c:v>103.51555421322864</c:v>
                </c:pt>
                <c:pt idx="258">
                  <c:v>103.40078526125038</c:v>
                </c:pt>
                <c:pt idx="259">
                  <c:v>104.04711567502265</c:v>
                </c:pt>
                <c:pt idx="260">
                  <c:v>104.40954394442765</c:v>
                </c:pt>
                <c:pt idx="261">
                  <c:v>106.00422832980971</c:v>
                </c:pt>
                <c:pt idx="262">
                  <c:v>106.66868015705224</c:v>
                </c:pt>
                <c:pt idx="263">
                  <c:v>107.18212020537604</c:v>
                </c:pt>
                <c:pt idx="264">
                  <c:v>106.70492298399274</c:v>
                </c:pt>
                <c:pt idx="265">
                  <c:v>110.07852612503774</c:v>
                </c:pt>
                <c:pt idx="266">
                  <c:v>109.29024463908183</c:v>
                </c:pt>
                <c:pt idx="267">
                  <c:v>109.53186348535185</c:v>
                </c:pt>
                <c:pt idx="268">
                  <c:v>108.9459377831471</c:v>
                </c:pt>
                <c:pt idx="269">
                  <c:v>108.90365448504984</c:v>
                </c:pt>
                <c:pt idx="270">
                  <c:v>109.22983992751433</c:v>
                </c:pt>
                <c:pt idx="271">
                  <c:v>110.1600724856539</c:v>
                </c:pt>
                <c:pt idx="272">
                  <c:v>110.05738447598914</c:v>
                </c:pt>
                <c:pt idx="273">
                  <c:v>110.22047719722138</c:v>
                </c:pt>
                <c:pt idx="274">
                  <c:v>109.66777408637873</c:v>
                </c:pt>
                <c:pt idx="275">
                  <c:v>109.51374207188161</c:v>
                </c:pt>
                <c:pt idx="276">
                  <c:v>109.65267290848686</c:v>
                </c:pt>
                <c:pt idx="277">
                  <c:v>110.03624282694051</c:v>
                </c:pt>
                <c:pt idx="278">
                  <c:v>110.83056478405315</c:v>
                </c:pt>
                <c:pt idx="279">
                  <c:v>110.12987012987013</c:v>
                </c:pt>
                <c:pt idx="280">
                  <c:v>110.50437934158863</c:v>
                </c:pt>
                <c:pt idx="281">
                  <c:v>110.15403201449713</c:v>
                </c:pt>
                <c:pt idx="282">
                  <c:v>110.68559347629115</c:v>
                </c:pt>
                <c:pt idx="283">
                  <c:v>110.5345816973724</c:v>
                </c:pt>
                <c:pt idx="284">
                  <c:v>110.13591060102688</c:v>
                </c:pt>
                <c:pt idx="285">
                  <c:v>110.36544850498338</c:v>
                </c:pt>
                <c:pt idx="286">
                  <c:v>110.31108426457263</c:v>
                </c:pt>
                <c:pt idx="287">
                  <c:v>110.54062216852915</c:v>
                </c:pt>
                <c:pt idx="288">
                  <c:v>110.42585321655089</c:v>
                </c:pt>
                <c:pt idx="289">
                  <c:v>111.06614315916642</c:v>
                </c:pt>
                <c:pt idx="290">
                  <c:v>110.99969797644216</c:v>
                </c:pt>
                <c:pt idx="291">
                  <c:v>111.44669284204167</c:v>
                </c:pt>
                <c:pt idx="292">
                  <c:v>112.89036544850499</c:v>
                </c:pt>
                <c:pt idx="293">
                  <c:v>114.03201449713076</c:v>
                </c:pt>
                <c:pt idx="294">
                  <c:v>113.518574448807</c:v>
                </c:pt>
                <c:pt idx="295">
                  <c:v>113.91120507399577</c:v>
                </c:pt>
                <c:pt idx="296">
                  <c:v>113.40380549682875</c:v>
                </c:pt>
                <c:pt idx="297">
                  <c:v>113.50045303533676</c:v>
                </c:pt>
                <c:pt idx="298">
                  <c:v>114.02597402597404</c:v>
                </c:pt>
                <c:pt idx="299">
                  <c:v>113.87496224705527</c:v>
                </c:pt>
                <c:pt idx="300">
                  <c:v>114.43672606463305</c:v>
                </c:pt>
                <c:pt idx="301">
                  <c:v>115.30051344004832</c:v>
                </c:pt>
                <c:pt idx="302">
                  <c:v>115.64482029598308</c:v>
                </c:pt>
                <c:pt idx="303">
                  <c:v>116.3213530655391</c:v>
                </c:pt>
                <c:pt idx="304">
                  <c:v>116.26698882512837</c:v>
                </c:pt>
                <c:pt idx="305">
                  <c:v>116.30927212322561</c:v>
                </c:pt>
                <c:pt idx="306">
                  <c:v>116.92540018121413</c:v>
                </c:pt>
                <c:pt idx="307">
                  <c:v>118.17577771066144</c:v>
                </c:pt>
                <c:pt idx="308">
                  <c:v>118.14557535487768</c:v>
                </c:pt>
                <c:pt idx="309">
                  <c:v>117.36031410450016</c:v>
                </c:pt>
                <c:pt idx="310">
                  <c:v>120.12080942313501</c:v>
                </c:pt>
                <c:pt idx="311">
                  <c:v>120.5829054666264</c:v>
                </c:pt>
                <c:pt idx="312">
                  <c:v>120.93023255813952</c:v>
                </c:pt>
                <c:pt idx="313">
                  <c:v>120.64028994261552</c:v>
                </c:pt>
                <c:pt idx="314">
                  <c:v>121.60072485653882</c:v>
                </c:pt>
                <c:pt idx="315">
                  <c:v>123.47327091513137</c:v>
                </c:pt>
                <c:pt idx="316">
                  <c:v>123.72697070371488</c:v>
                </c:pt>
                <c:pt idx="317">
                  <c:v>126.19752340682572</c:v>
                </c:pt>
                <c:pt idx="318">
                  <c:v>122.67592872244035</c:v>
                </c:pt>
                <c:pt idx="319">
                  <c:v>120.57082452431291</c:v>
                </c:pt>
                <c:pt idx="320">
                  <c:v>119.58924796134099</c:v>
                </c:pt>
                <c:pt idx="321">
                  <c:v>120.54968287526427</c:v>
                </c:pt>
                <c:pt idx="322">
                  <c:v>121.20205376019328</c:v>
                </c:pt>
                <c:pt idx="323">
                  <c:v>122.2108124433706</c:v>
                </c:pt>
                <c:pt idx="324">
                  <c:v>122.9477499244941</c:v>
                </c:pt>
                <c:pt idx="325">
                  <c:v>123.44306855934764</c:v>
                </c:pt>
                <c:pt idx="326">
                  <c:v>122.34974327997585</c:v>
                </c:pt>
                <c:pt idx="327">
                  <c:v>121.89066747206283</c:v>
                </c:pt>
                <c:pt idx="328">
                  <c:v>122.78465720326186</c:v>
                </c:pt>
                <c:pt idx="329">
                  <c:v>122.4524312896406</c:v>
                </c:pt>
                <c:pt idx="330">
                  <c:v>123.21353065539114</c:v>
                </c:pt>
                <c:pt idx="331">
                  <c:v>124.14376321353066</c:v>
                </c:pt>
                <c:pt idx="332">
                  <c:v>124.37934158864392</c:v>
                </c:pt>
                <c:pt idx="333">
                  <c:v>125.17366354575657</c:v>
                </c:pt>
                <c:pt idx="334">
                  <c:v>123.37662337662339</c:v>
                </c:pt>
                <c:pt idx="335">
                  <c:v>124.79613409845966</c:v>
                </c:pt>
                <c:pt idx="336">
                  <c:v>123.03231652068862</c:v>
                </c:pt>
                <c:pt idx="337">
                  <c:v>122.42222893385684</c:v>
                </c:pt>
                <c:pt idx="338">
                  <c:v>123.4974327997584</c:v>
                </c:pt>
                <c:pt idx="339">
                  <c:v>124.54847478103292</c:v>
                </c:pt>
                <c:pt idx="340">
                  <c:v>125.15252189670794</c:v>
                </c:pt>
                <c:pt idx="341">
                  <c:v>125.34581697372396</c:v>
                </c:pt>
                <c:pt idx="342">
                  <c:v>125.66596194503173</c:v>
                </c:pt>
                <c:pt idx="343">
                  <c:v>126.31833282996074</c:v>
                </c:pt>
                <c:pt idx="344">
                  <c:v>122.47055270311084</c:v>
                </c:pt>
                <c:pt idx="345">
                  <c:v>120.32618544246452</c:v>
                </c:pt>
                <c:pt idx="346">
                  <c:v>120.83962549078828</c:v>
                </c:pt>
                <c:pt idx="347">
                  <c:v>122.57928118393235</c:v>
                </c:pt>
                <c:pt idx="348">
                  <c:v>122.54907882814858</c:v>
                </c:pt>
                <c:pt idx="349">
                  <c:v>123.03231652068862</c:v>
                </c:pt>
                <c:pt idx="350">
                  <c:v>122.77861673210511</c:v>
                </c:pt>
                <c:pt idx="351">
                  <c:v>123.02627604953187</c:v>
                </c:pt>
                <c:pt idx="352">
                  <c:v>122.73029296285112</c:v>
                </c:pt>
                <c:pt idx="353">
                  <c:v>123.87194201147689</c:v>
                </c:pt>
                <c:pt idx="354">
                  <c:v>123.15916641498038</c:v>
                </c:pt>
                <c:pt idx="355">
                  <c:v>123.31017819389911</c:v>
                </c:pt>
                <c:pt idx="356">
                  <c:v>123.09876170341288</c:v>
                </c:pt>
                <c:pt idx="357">
                  <c:v>122.19269102990033</c:v>
                </c:pt>
                <c:pt idx="358">
                  <c:v>122.15644820295984</c:v>
                </c:pt>
                <c:pt idx="359">
                  <c:v>122.32558139534883</c:v>
                </c:pt>
                <c:pt idx="360">
                  <c:v>123.43098761703413</c:v>
                </c:pt>
                <c:pt idx="361">
                  <c:v>123.27997583811539</c:v>
                </c:pt>
                <c:pt idx="362">
                  <c:v>123.31017819389911</c:v>
                </c:pt>
                <c:pt idx="363">
                  <c:v>122.36182422228934</c:v>
                </c:pt>
                <c:pt idx="364">
                  <c:v>121.87254605859256</c:v>
                </c:pt>
                <c:pt idx="365">
                  <c:v>122.93566898218063</c:v>
                </c:pt>
                <c:pt idx="366">
                  <c:v>123.75717305949865</c:v>
                </c:pt>
                <c:pt idx="367">
                  <c:v>123.28601630927211</c:v>
                </c:pt>
                <c:pt idx="368">
                  <c:v>123.8477801268499</c:v>
                </c:pt>
                <c:pt idx="369">
                  <c:v>122.59740259740259</c:v>
                </c:pt>
                <c:pt idx="370">
                  <c:v>122.48867411658111</c:v>
                </c:pt>
                <c:pt idx="371">
                  <c:v>122.36786469344607</c:v>
                </c:pt>
                <c:pt idx="372">
                  <c:v>122.25913621262458</c:v>
                </c:pt>
                <c:pt idx="373">
                  <c:v>122.09604349139234</c:v>
                </c:pt>
                <c:pt idx="374">
                  <c:v>121.88462700090605</c:v>
                </c:pt>
                <c:pt idx="375">
                  <c:v>122.36786469344607</c:v>
                </c:pt>
                <c:pt idx="376">
                  <c:v>122.47055270311084</c:v>
                </c:pt>
                <c:pt idx="377">
                  <c:v>122.22289338568409</c:v>
                </c:pt>
                <c:pt idx="378">
                  <c:v>122.07792207792207</c:v>
                </c:pt>
                <c:pt idx="379">
                  <c:v>121.99335548172758</c:v>
                </c:pt>
                <c:pt idx="380">
                  <c:v>122.01147689519783</c:v>
                </c:pt>
                <c:pt idx="381">
                  <c:v>121.65508909694955</c:v>
                </c:pt>
                <c:pt idx="382">
                  <c:v>122.18665055874361</c:v>
                </c:pt>
                <c:pt idx="383">
                  <c:v>122.2108124433706</c:v>
                </c:pt>
                <c:pt idx="384">
                  <c:v>122.26517668378132</c:v>
                </c:pt>
                <c:pt idx="385">
                  <c:v>122.61552401087286</c:v>
                </c:pt>
                <c:pt idx="386">
                  <c:v>123.5578375113259</c:v>
                </c:pt>
                <c:pt idx="387">
                  <c:v>123.8598610691634</c:v>
                </c:pt>
                <c:pt idx="388">
                  <c:v>123.63032316520687</c:v>
                </c:pt>
                <c:pt idx="389">
                  <c:v>122.93566898218063</c:v>
                </c:pt>
                <c:pt idx="390">
                  <c:v>122.89338568408337</c:v>
                </c:pt>
                <c:pt idx="391">
                  <c:v>123.45212926608278</c:v>
                </c:pt>
                <c:pt idx="392">
                  <c:v>123.11084264572636</c:v>
                </c:pt>
                <c:pt idx="393">
                  <c:v>123.02023557837512</c:v>
                </c:pt>
                <c:pt idx="394">
                  <c:v>122.53699788583509</c:v>
                </c:pt>
                <c:pt idx="395">
                  <c:v>122.29537903956509</c:v>
                </c:pt>
                <c:pt idx="396">
                  <c:v>122.16248867411659</c:v>
                </c:pt>
                <c:pt idx="397">
                  <c:v>122.02657807308972</c:v>
                </c:pt>
                <c:pt idx="398">
                  <c:v>122.4524312896406</c:v>
                </c:pt>
                <c:pt idx="399">
                  <c:v>121.65508909694955</c:v>
                </c:pt>
                <c:pt idx="400">
                  <c:v>122.70009060706735</c:v>
                </c:pt>
                <c:pt idx="401">
                  <c:v>122.44639081848383</c:v>
                </c:pt>
                <c:pt idx="402">
                  <c:v>122.24705527031108</c:v>
                </c:pt>
                <c:pt idx="403">
                  <c:v>122.34370280881907</c:v>
                </c:pt>
                <c:pt idx="404">
                  <c:v>122.25913621262458</c:v>
                </c:pt>
                <c:pt idx="405">
                  <c:v>122.42826940501361</c:v>
                </c:pt>
                <c:pt idx="406">
                  <c:v>122.34974327997585</c:v>
                </c:pt>
                <c:pt idx="407">
                  <c:v>122.86922379945635</c:v>
                </c:pt>
                <c:pt idx="408">
                  <c:v>122.72425249169434</c:v>
                </c:pt>
                <c:pt idx="409">
                  <c:v>122.7061310782241</c:v>
                </c:pt>
                <c:pt idx="410">
                  <c:v>122.38598610691633</c:v>
                </c:pt>
                <c:pt idx="411">
                  <c:v>122.36786469344607</c:v>
                </c:pt>
                <c:pt idx="412">
                  <c:v>122.42222893385684</c:v>
                </c:pt>
                <c:pt idx="413">
                  <c:v>122.13228631833285</c:v>
                </c:pt>
                <c:pt idx="414">
                  <c:v>122.37994563575958</c:v>
                </c:pt>
                <c:pt idx="415">
                  <c:v>122.7061310782241</c:v>
                </c:pt>
                <c:pt idx="416">
                  <c:v>122.84506191482936</c:v>
                </c:pt>
                <c:pt idx="417">
                  <c:v>123.19540924192087</c:v>
                </c:pt>
                <c:pt idx="418">
                  <c:v>123.05043793415888</c:v>
                </c:pt>
                <c:pt idx="419">
                  <c:v>123.41286620356387</c:v>
                </c:pt>
                <c:pt idx="420">
                  <c:v>123.15312594382364</c:v>
                </c:pt>
                <c:pt idx="421">
                  <c:v>122.93566898218063</c:v>
                </c:pt>
                <c:pt idx="422">
                  <c:v>122.88734521292662</c:v>
                </c:pt>
                <c:pt idx="423">
                  <c:v>122.63968589549985</c:v>
                </c:pt>
                <c:pt idx="424">
                  <c:v>122.5128360012081</c:v>
                </c:pt>
                <c:pt idx="425">
                  <c:v>122.42826940501361</c:v>
                </c:pt>
                <c:pt idx="426">
                  <c:v>122.57928118393235</c:v>
                </c:pt>
                <c:pt idx="427">
                  <c:v>122.42826940501361</c:v>
                </c:pt>
                <c:pt idx="428">
                  <c:v>122.37390516460285</c:v>
                </c:pt>
                <c:pt idx="429">
                  <c:v>122.42826940501361</c:v>
                </c:pt>
                <c:pt idx="430">
                  <c:v>122.65780730897011</c:v>
                </c:pt>
                <c:pt idx="431">
                  <c:v>122.73633343400785</c:v>
                </c:pt>
                <c:pt idx="432">
                  <c:v>122.79673814557538</c:v>
                </c:pt>
                <c:pt idx="433">
                  <c:v>122.67592872244035</c:v>
                </c:pt>
                <c:pt idx="434">
                  <c:v>122.68196919359711</c:v>
                </c:pt>
                <c:pt idx="435">
                  <c:v>122.93566898218063</c:v>
                </c:pt>
                <c:pt idx="436">
                  <c:v>122.91150709755362</c:v>
                </c:pt>
                <c:pt idx="437">
                  <c:v>122.8631833282996</c:v>
                </c:pt>
                <c:pt idx="438">
                  <c:v>123.04439746300211</c:v>
                </c:pt>
                <c:pt idx="439">
                  <c:v>123.8598610691634</c:v>
                </c:pt>
                <c:pt idx="440">
                  <c:v>123.75717305949865</c:v>
                </c:pt>
                <c:pt idx="441">
                  <c:v>124.58471760797343</c:v>
                </c:pt>
                <c:pt idx="442">
                  <c:v>124.92902446390819</c:v>
                </c:pt>
                <c:pt idx="443">
                  <c:v>124.8444578677137</c:v>
                </c:pt>
                <c:pt idx="444">
                  <c:v>125.31561461794021</c:v>
                </c:pt>
                <c:pt idx="445">
                  <c:v>125.22500755058897</c:v>
                </c:pt>
                <c:pt idx="446">
                  <c:v>125.72636665659923</c:v>
                </c:pt>
                <c:pt idx="447">
                  <c:v>126.49954696466324</c:v>
                </c:pt>
                <c:pt idx="448">
                  <c:v>126.42706131078225</c:v>
                </c:pt>
                <c:pt idx="449">
                  <c:v>126.13107822410147</c:v>
                </c:pt>
                <c:pt idx="450">
                  <c:v>125.99818785865298</c:v>
                </c:pt>
                <c:pt idx="451">
                  <c:v>125.52703110842647</c:v>
                </c:pt>
                <c:pt idx="452">
                  <c:v>126.29417094533375</c:v>
                </c:pt>
                <c:pt idx="453">
                  <c:v>127.27272727272729</c:v>
                </c:pt>
                <c:pt idx="454">
                  <c:v>127.39353669586228</c:v>
                </c:pt>
                <c:pt idx="455">
                  <c:v>127.41769858048929</c:v>
                </c:pt>
                <c:pt idx="456">
                  <c:v>127.50226517668378</c:v>
                </c:pt>
                <c:pt idx="457">
                  <c:v>127.07943219571128</c:v>
                </c:pt>
                <c:pt idx="458">
                  <c:v>125.67804288734521</c:v>
                </c:pt>
                <c:pt idx="459">
                  <c:v>125.68408335850198</c:v>
                </c:pt>
                <c:pt idx="460">
                  <c:v>125.67200241618846</c:v>
                </c:pt>
                <c:pt idx="461">
                  <c:v>125.43038356991845</c:v>
                </c:pt>
                <c:pt idx="462">
                  <c:v>125.65388100271821</c:v>
                </c:pt>
                <c:pt idx="463">
                  <c:v>125.54515252189671</c:v>
                </c:pt>
                <c:pt idx="464">
                  <c:v>125.69012382965872</c:v>
                </c:pt>
                <c:pt idx="465">
                  <c:v>126.39081848384176</c:v>
                </c:pt>
                <c:pt idx="466">
                  <c:v>126.60827544548476</c:v>
                </c:pt>
                <c:pt idx="467">
                  <c:v>125.46662639685897</c:v>
                </c:pt>
                <c:pt idx="468">
                  <c:v>124.58471760797343</c:v>
                </c:pt>
                <c:pt idx="469">
                  <c:v>125.42434309876171</c:v>
                </c:pt>
                <c:pt idx="470">
                  <c:v>125.59347629115072</c:v>
                </c:pt>
                <c:pt idx="471">
                  <c:v>125.58139534883723</c:v>
                </c:pt>
                <c:pt idx="472">
                  <c:v>123.92630625188765</c:v>
                </c:pt>
                <c:pt idx="473">
                  <c:v>124.07731803080641</c:v>
                </c:pt>
                <c:pt idx="474">
                  <c:v>123.47931138628813</c:v>
                </c:pt>
                <c:pt idx="475">
                  <c:v>123.73905164602841</c:v>
                </c:pt>
                <c:pt idx="476">
                  <c:v>123.95650860767138</c:v>
                </c:pt>
                <c:pt idx="477">
                  <c:v>123.43702808819089</c:v>
                </c:pt>
                <c:pt idx="478">
                  <c:v>123.02023557837512</c:v>
                </c:pt>
                <c:pt idx="479">
                  <c:v>122.92358803986711</c:v>
                </c:pt>
                <c:pt idx="480">
                  <c:v>122.34370280881907</c:v>
                </c:pt>
                <c:pt idx="481">
                  <c:v>123.12594382361823</c:v>
                </c:pt>
                <c:pt idx="482">
                  <c:v>123.13500453035337</c:v>
                </c:pt>
                <c:pt idx="483">
                  <c:v>122.91150709755362</c:v>
                </c:pt>
                <c:pt idx="484">
                  <c:v>123.04439746300211</c:v>
                </c:pt>
                <c:pt idx="485">
                  <c:v>122.73029296285112</c:v>
                </c:pt>
                <c:pt idx="486">
                  <c:v>123.11688311688312</c:v>
                </c:pt>
                <c:pt idx="487">
                  <c:v>123.37662337662339</c:v>
                </c:pt>
                <c:pt idx="488">
                  <c:v>123.34642102083961</c:v>
                </c:pt>
                <c:pt idx="489">
                  <c:v>123.36454243430988</c:v>
                </c:pt>
                <c:pt idx="490">
                  <c:v>123.37662337662339</c:v>
                </c:pt>
                <c:pt idx="491">
                  <c:v>123.73301117487163</c:v>
                </c:pt>
                <c:pt idx="492">
                  <c:v>123.24977348233162</c:v>
                </c:pt>
                <c:pt idx="493">
                  <c:v>122.68196919359711</c:v>
                </c:pt>
                <c:pt idx="494">
                  <c:v>122.62156448202958</c:v>
                </c:pt>
                <c:pt idx="495">
                  <c:v>122.98399275143461</c:v>
                </c:pt>
                <c:pt idx="496">
                  <c:v>120.15101177891876</c:v>
                </c:pt>
                <c:pt idx="497">
                  <c:v>120.20537601932951</c:v>
                </c:pt>
                <c:pt idx="498">
                  <c:v>120.20537601932951</c:v>
                </c:pt>
                <c:pt idx="499">
                  <c:v>119.75234068257323</c:v>
                </c:pt>
                <c:pt idx="500">
                  <c:v>120.18725460585927</c:v>
                </c:pt>
                <c:pt idx="501">
                  <c:v>119.96375717305949</c:v>
                </c:pt>
                <c:pt idx="502">
                  <c:v>120.12684989429174</c:v>
                </c:pt>
                <c:pt idx="503">
                  <c:v>118.86439142253096</c:v>
                </c:pt>
                <c:pt idx="504">
                  <c:v>119.25098157656298</c:v>
                </c:pt>
                <c:pt idx="505">
                  <c:v>119.19057686499548</c:v>
                </c:pt>
                <c:pt idx="506">
                  <c:v>118.93687707641196</c:v>
                </c:pt>
                <c:pt idx="507">
                  <c:v>118.81002718212021</c:v>
                </c:pt>
                <c:pt idx="508">
                  <c:v>118.5321655089097</c:v>
                </c:pt>
                <c:pt idx="509">
                  <c:v>118.32678948958019</c:v>
                </c:pt>
                <c:pt idx="510">
                  <c:v>118.80398671096346</c:v>
                </c:pt>
                <c:pt idx="511">
                  <c:v>118.4234370280882</c:v>
                </c:pt>
                <c:pt idx="512">
                  <c:v>118.19993959528846</c:v>
                </c:pt>
                <c:pt idx="513">
                  <c:v>119.00936273029296</c:v>
                </c:pt>
                <c:pt idx="514">
                  <c:v>119.14829356689822</c:v>
                </c:pt>
                <c:pt idx="515">
                  <c:v>118.82210812443373</c:v>
                </c:pt>
                <c:pt idx="516">
                  <c:v>119.60736937481124</c:v>
                </c:pt>
                <c:pt idx="517">
                  <c:v>119.35971005738449</c:v>
                </c:pt>
                <c:pt idx="518">
                  <c:v>119.27514346118997</c:v>
                </c:pt>
                <c:pt idx="519">
                  <c:v>119.78858350951376</c:v>
                </c:pt>
                <c:pt idx="520">
                  <c:v>119.73421926910299</c:v>
                </c:pt>
                <c:pt idx="521">
                  <c:v>118.95499848988223</c:v>
                </c:pt>
                <c:pt idx="522">
                  <c:v>118.44155844155846</c:v>
                </c:pt>
                <c:pt idx="523">
                  <c:v>118.6650558743582</c:v>
                </c:pt>
                <c:pt idx="524">
                  <c:v>117.71066143159167</c:v>
                </c:pt>
                <c:pt idx="525">
                  <c:v>118.47176079734221</c:v>
                </c:pt>
                <c:pt idx="526">
                  <c:v>118.57444880700696</c:v>
                </c:pt>
                <c:pt idx="527">
                  <c:v>118.4959226819692</c:v>
                </c:pt>
                <c:pt idx="528">
                  <c:v>118.8945937783147</c:v>
                </c:pt>
                <c:pt idx="529">
                  <c:v>119.10601026880097</c:v>
                </c:pt>
                <c:pt idx="530">
                  <c:v>119.951676230746</c:v>
                </c:pt>
                <c:pt idx="531">
                  <c:v>119.951676230746</c:v>
                </c:pt>
                <c:pt idx="532">
                  <c:v>119.69797644216249</c:v>
                </c:pt>
                <c:pt idx="533">
                  <c:v>120.38659015403201</c:v>
                </c:pt>
                <c:pt idx="534">
                  <c:v>121.76079734219269</c:v>
                </c:pt>
                <c:pt idx="535">
                  <c:v>121.6852914527333</c:v>
                </c:pt>
                <c:pt idx="536">
                  <c:v>121.17789187556629</c:v>
                </c:pt>
                <c:pt idx="537">
                  <c:v>121.84838417396557</c:v>
                </c:pt>
                <c:pt idx="538">
                  <c:v>121.5282392026578</c:v>
                </c:pt>
                <c:pt idx="539">
                  <c:v>122.25913621262458</c:v>
                </c:pt>
                <c:pt idx="540">
                  <c:v>121.9087888855331</c:v>
                </c:pt>
                <c:pt idx="541">
                  <c:v>121.91482935668982</c:v>
                </c:pt>
                <c:pt idx="542">
                  <c:v>122.18665055874361</c:v>
                </c:pt>
                <c:pt idx="543">
                  <c:v>122.02355783751131</c:v>
                </c:pt>
                <c:pt idx="544">
                  <c:v>120.43491392328602</c:v>
                </c:pt>
                <c:pt idx="545">
                  <c:v>120.00604047115675</c:v>
                </c:pt>
                <c:pt idx="546">
                  <c:v>119.80066445182725</c:v>
                </c:pt>
                <c:pt idx="547">
                  <c:v>119.60132890365449</c:v>
                </c:pt>
                <c:pt idx="548">
                  <c:v>119.04560555723347</c:v>
                </c:pt>
                <c:pt idx="549">
                  <c:v>119.01540320144971</c:v>
                </c:pt>
                <c:pt idx="550">
                  <c:v>119.23286016309271</c:v>
                </c:pt>
                <c:pt idx="551">
                  <c:v>120.62216852914527</c:v>
                </c:pt>
                <c:pt idx="552">
                  <c:v>120.82754454847479</c:v>
                </c:pt>
                <c:pt idx="553">
                  <c:v>121.82422228933856</c:v>
                </c:pt>
                <c:pt idx="554">
                  <c:v>121.44971307762007</c:v>
                </c:pt>
                <c:pt idx="555">
                  <c:v>121.63092721232256</c:v>
                </c:pt>
                <c:pt idx="556">
                  <c:v>121.85442464512232</c:v>
                </c:pt>
                <c:pt idx="557">
                  <c:v>122.22289338568409</c:v>
                </c:pt>
                <c:pt idx="558">
                  <c:v>121.3953488372093</c:v>
                </c:pt>
                <c:pt idx="559">
                  <c:v>120.70673512533978</c:v>
                </c:pt>
                <c:pt idx="560">
                  <c:v>120.91211114466928</c:v>
                </c:pt>
                <c:pt idx="561">
                  <c:v>121.09030504379341</c:v>
                </c:pt>
                <c:pt idx="562">
                  <c:v>121.08124433705831</c:v>
                </c:pt>
                <c:pt idx="563">
                  <c:v>121.54032014497132</c:v>
                </c:pt>
                <c:pt idx="564">
                  <c:v>121.58260344306855</c:v>
                </c:pt>
                <c:pt idx="565">
                  <c:v>121.66717003926308</c:v>
                </c:pt>
                <c:pt idx="566">
                  <c:v>121.4557535487768</c:v>
                </c:pt>
                <c:pt idx="567">
                  <c:v>121.17185140440954</c:v>
                </c:pt>
                <c:pt idx="568">
                  <c:v>121.10540622168531</c:v>
                </c:pt>
                <c:pt idx="569">
                  <c:v>122.46451223195409</c:v>
                </c:pt>
                <c:pt idx="570">
                  <c:v>121.98731501057081</c:v>
                </c:pt>
                <c:pt idx="571">
                  <c:v>121.07520386590154</c:v>
                </c:pt>
                <c:pt idx="572">
                  <c:v>122.28933856840835</c:v>
                </c:pt>
                <c:pt idx="573">
                  <c:v>122.34974327997585</c:v>
                </c:pt>
                <c:pt idx="574">
                  <c:v>123.11688311688312</c:v>
                </c:pt>
                <c:pt idx="575">
                  <c:v>122.88734521292662</c:v>
                </c:pt>
                <c:pt idx="576">
                  <c:v>123.28601630927211</c:v>
                </c:pt>
                <c:pt idx="577">
                  <c:v>123.31017819389911</c:v>
                </c:pt>
                <c:pt idx="578">
                  <c:v>124.02899426155241</c:v>
                </c:pt>
                <c:pt idx="579">
                  <c:v>123.90818483841738</c:v>
                </c:pt>
                <c:pt idx="580">
                  <c:v>123.91422530957416</c:v>
                </c:pt>
                <c:pt idx="581">
                  <c:v>124.83237692540018</c:v>
                </c:pt>
                <c:pt idx="582">
                  <c:v>126.54183026276048</c:v>
                </c:pt>
                <c:pt idx="583">
                  <c:v>127.48414376321352</c:v>
                </c:pt>
                <c:pt idx="584">
                  <c:v>128.7405617638176</c:v>
                </c:pt>
                <c:pt idx="585">
                  <c:v>129.16339474479011</c:v>
                </c:pt>
                <c:pt idx="586">
                  <c:v>128.82512836001209</c:v>
                </c:pt>
                <c:pt idx="587">
                  <c:v>128.45061914829355</c:v>
                </c:pt>
                <c:pt idx="588">
                  <c:v>128.25128360012081</c:v>
                </c:pt>
                <c:pt idx="589">
                  <c:v>128.69827846572034</c:v>
                </c:pt>
                <c:pt idx="590">
                  <c:v>129.55602536997887</c:v>
                </c:pt>
                <c:pt idx="591">
                  <c:v>129.50166112956811</c:v>
                </c:pt>
                <c:pt idx="592">
                  <c:v>129.46239806704924</c:v>
                </c:pt>
                <c:pt idx="593">
                  <c:v>129.47145877378438</c:v>
                </c:pt>
                <c:pt idx="594">
                  <c:v>129.01238296587135</c:v>
                </c:pt>
                <c:pt idx="595">
                  <c:v>130.2688009664754</c:v>
                </c:pt>
                <c:pt idx="596">
                  <c:v>131.04198127453941</c:v>
                </c:pt>
                <c:pt idx="597">
                  <c:v>131.34400483237692</c:v>
                </c:pt>
                <c:pt idx="598">
                  <c:v>135.5481727574751</c:v>
                </c:pt>
                <c:pt idx="599">
                  <c:v>137.11265478707338</c:v>
                </c:pt>
                <c:pt idx="600">
                  <c:v>136.2609483539716</c:v>
                </c:pt>
                <c:pt idx="601">
                  <c:v>134.29779522802778</c:v>
                </c:pt>
                <c:pt idx="602">
                  <c:v>132.721232256116</c:v>
                </c:pt>
                <c:pt idx="603">
                  <c:v>132.15342796738148</c:v>
                </c:pt>
                <c:pt idx="604">
                  <c:v>133.85684083358504</c:v>
                </c:pt>
                <c:pt idx="605">
                  <c:v>134.49713077620055</c:v>
                </c:pt>
                <c:pt idx="606">
                  <c:v>135.22802778616733</c:v>
                </c:pt>
                <c:pt idx="607">
                  <c:v>136.67774086378739</c:v>
                </c:pt>
                <c:pt idx="608">
                  <c:v>137.11869525823016</c:v>
                </c:pt>
                <c:pt idx="609">
                  <c:v>136.9314406523709</c:v>
                </c:pt>
                <c:pt idx="610">
                  <c:v>136.38779824826335</c:v>
                </c:pt>
                <c:pt idx="611">
                  <c:v>136.7139836907279</c:v>
                </c:pt>
                <c:pt idx="612">
                  <c:v>137.12473572938688</c:v>
                </c:pt>
                <c:pt idx="613">
                  <c:v>136.96768347931138</c:v>
                </c:pt>
                <c:pt idx="614">
                  <c:v>136.9435215946844</c:v>
                </c:pt>
                <c:pt idx="615">
                  <c:v>135.96496526729084</c:v>
                </c:pt>
                <c:pt idx="616">
                  <c:v>135.58441558441558</c:v>
                </c:pt>
                <c:pt idx="617">
                  <c:v>135.24010872848083</c:v>
                </c:pt>
                <c:pt idx="618">
                  <c:v>134.55753548776804</c:v>
                </c:pt>
                <c:pt idx="619">
                  <c:v>135.08909694956208</c:v>
                </c:pt>
                <c:pt idx="620">
                  <c:v>134.84747810329208</c:v>
                </c:pt>
                <c:pt idx="621">
                  <c:v>134.27967381455753</c:v>
                </c:pt>
                <c:pt idx="622">
                  <c:v>135.01057082452434</c:v>
                </c:pt>
                <c:pt idx="623">
                  <c:v>135.92872244035036</c:v>
                </c:pt>
                <c:pt idx="624">
                  <c:v>136.1401389308366</c:v>
                </c:pt>
                <c:pt idx="625">
                  <c:v>136.7139836907279</c:v>
                </c:pt>
                <c:pt idx="626">
                  <c:v>137.23044397463002</c:v>
                </c:pt>
                <c:pt idx="627">
                  <c:v>138.78586529749322</c:v>
                </c:pt>
                <c:pt idx="628">
                  <c:v>138.57444880700695</c:v>
                </c:pt>
                <c:pt idx="629">
                  <c:v>138.38719420114768</c:v>
                </c:pt>
                <c:pt idx="630">
                  <c:v>138.97916037450921</c:v>
                </c:pt>
                <c:pt idx="631">
                  <c:v>138.46572032618545</c:v>
                </c:pt>
                <c:pt idx="632">
                  <c:v>138.8341890667472</c:v>
                </c:pt>
                <c:pt idx="633">
                  <c:v>137.78314708547268</c:v>
                </c:pt>
                <c:pt idx="634">
                  <c:v>137.51132588341889</c:v>
                </c:pt>
                <c:pt idx="635">
                  <c:v>137.31199033524615</c:v>
                </c:pt>
                <c:pt idx="636">
                  <c:v>139.30534581697373</c:v>
                </c:pt>
                <c:pt idx="637">
                  <c:v>139.78858350951376</c:v>
                </c:pt>
                <c:pt idx="638">
                  <c:v>141.39534883720933</c:v>
                </c:pt>
                <c:pt idx="639">
                  <c:v>142.59740259740261</c:v>
                </c:pt>
                <c:pt idx="640">
                  <c:v>145.14648142555117</c:v>
                </c:pt>
                <c:pt idx="641">
                  <c:v>144.75385080036241</c:v>
                </c:pt>
                <c:pt idx="642">
                  <c:v>146.43914225309575</c:v>
                </c:pt>
                <c:pt idx="643">
                  <c:v>147.93113862881304</c:v>
                </c:pt>
                <c:pt idx="644">
                  <c:v>144.05315614617939</c:v>
                </c:pt>
                <c:pt idx="645">
                  <c:v>144.49411054062219</c:v>
                </c:pt>
                <c:pt idx="646">
                  <c:v>144.86861975234069</c:v>
                </c:pt>
                <c:pt idx="647">
                  <c:v>141.63696768347933</c:v>
                </c:pt>
                <c:pt idx="648">
                  <c:v>142.35880398671097</c:v>
                </c:pt>
                <c:pt idx="649">
                  <c:v>143.61220175173662</c:v>
                </c:pt>
                <c:pt idx="650">
                  <c:v>143.00815463606162</c:v>
                </c:pt>
                <c:pt idx="651">
                  <c:v>144.01087284808216</c:v>
                </c:pt>
                <c:pt idx="652">
                  <c:v>141.97221383267896</c:v>
                </c:pt>
                <c:pt idx="653">
                  <c:v>140.50739957716701</c:v>
                </c:pt>
                <c:pt idx="654">
                  <c:v>138.52914527333132</c:v>
                </c:pt>
                <c:pt idx="655">
                  <c:v>137.72878284506191</c:v>
                </c:pt>
                <c:pt idx="656">
                  <c:v>137.70462096043491</c:v>
                </c:pt>
                <c:pt idx="657">
                  <c:v>138.5804892781637</c:v>
                </c:pt>
                <c:pt idx="658">
                  <c:v>137.40863787375415</c:v>
                </c:pt>
                <c:pt idx="659">
                  <c:v>137.84355179704016</c:v>
                </c:pt>
                <c:pt idx="660">
                  <c:v>137.23346421020841</c:v>
                </c:pt>
                <c:pt idx="661">
                  <c:v>136.65961945031714</c:v>
                </c:pt>
                <c:pt idx="662">
                  <c:v>135.74448807006948</c:v>
                </c:pt>
                <c:pt idx="663">
                  <c:v>133.69374811235275</c:v>
                </c:pt>
                <c:pt idx="664">
                  <c:v>133.29507701600724</c:v>
                </c:pt>
                <c:pt idx="665">
                  <c:v>132.95681063122925</c:v>
                </c:pt>
                <c:pt idx="666">
                  <c:v>132.86016309272125</c:v>
                </c:pt>
                <c:pt idx="667">
                  <c:v>134.46692842041682</c:v>
                </c:pt>
                <c:pt idx="668">
                  <c:v>135.17970401691329</c:v>
                </c:pt>
                <c:pt idx="669">
                  <c:v>136.17638175777711</c:v>
                </c:pt>
                <c:pt idx="670">
                  <c:v>134.3823618242223</c:v>
                </c:pt>
                <c:pt idx="671">
                  <c:v>133.83267894895801</c:v>
                </c:pt>
                <c:pt idx="672">
                  <c:v>133.4340078526125</c:v>
                </c:pt>
                <c:pt idx="673">
                  <c:v>133.34340078526125</c:v>
                </c:pt>
                <c:pt idx="674">
                  <c:v>133.16218665055874</c:v>
                </c:pt>
                <c:pt idx="675">
                  <c:v>133.204469948656</c:v>
                </c:pt>
                <c:pt idx="676">
                  <c:v>133.00513440048326</c:v>
                </c:pt>
                <c:pt idx="677">
                  <c:v>133.68770764119603</c:v>
                </c:pt>
                <c:pt idx="678">
                  <c:v>131.99637571730597</c:v>
                </c:pt>
                <c:pt idx="679">
                  <c:v>131.96315312594382</c:v>
                </c:pt>
                <c:pt idx="680">
                  <c:v>132.07490184234371</c:v>
                </c:pt>
                <c:pt idx="681">
                  <c:v>131.73663545756568</c:v>
                </c:pt>
                <c:pt idx="682">
                  <c:v>130.54062216852913</c:v>
                </c:pt>
                <c:pt idx="683">
                  <c:v>130.46813651464814</c:v>
                </c:pt>
                <c:pt idx="684">
                  <c:v>130.73391724554514</c:v>
                </c:pt>
                <c:pt idx="685">
                  <c:v>131.29568106312291</c:v>
                </c:pt>
                <c:pt idx="686">
                  <c:v>131.14164904862579</c:v>
                </c:pt>
                <c:pt idx="687">
                  <c:v>131.70039263062517</c:v>
                </c:pt>
                <c:pt idx="688">
                  <c:v>132.85412262156447</c:v>
                </c:pt>
                <c:pt idx="689">
                  <c:v>131.99637571730597</c:v>
                </c:pt>
                <c:pt idx="690">
                  <c:v>131.84536393838721</c:v>
                </c:pt>
                <c:pt idx="691">
                  <c:v>131.7275747508306</c:v>
                </c:pt>
                <c:pt idx="692">
                  <c:v>132.0628209000302</c:v>
                </c:pt>
                <c:pt idx="693">
                  <c:v>134.25551192993052</c:v>
                </c:pt>
                <c:pt idx="694">
                  <c:v>136.0072485653881</c:v>
                </c:pt>
                <c:pt idx="695">
                  <c:v>135.45756569012383</c:v>
                </c:pt>
                <c:pt idx="696">
                  <c:v>138.06704922983991</c:v>
                </c:pt>
                <c:pt idx="697">
                  <c:v>138.25430383569918</c:v>
                </c:pt>
                <c:pt idx="698">
                  <c:v>138.99124131682271</c:v>
                </c:pt>
                <c:pt idx="699">
                  <c:v>140.4953186348535</c:v>
                </c:pt>
                <c:pt idx="700">
                  <c:v>140.75505889459379</c:v>
                </c:pt>
                <c:pt idx="701">
                  <c:v>140.74599818785865</c:v>
                </c:pt>
                <c:pt idx="702">
                  <c:v>140.45907580791302</c:v>
                </c:pt>
                <c:pt idx="703">
                  <c:v>140.35638779824825</c:v>
                </c:pt>
                <c:pt idx="704">
                  <c:v>139.7463002114165</c:v>
                </c:pt>
                <c:pt idx="705">
                  <c:v>137.29990939293265</c:v>
                </c:pt>
                <c:pt idx="706">
                  <c:v>136.55693144065236</c:v>
                </c:pt>
                <c:pt idx="707">
                  <c:v>137.1972213832679</c:v>
                </c:pt>
                <c:pt idx="708">
                  <c:v>139.52884324977347</c:v>
                </c:pt>
                <c:pt idx="709">
                  <c:v>138.51102385986107</c:v>
                </c:pt>
                <c:pt idx="710">
                  <c:v>138.34491090305045</c:v>
                </c:pt>
                <c:pt idx="711">
                  <c:v>138.95197825430384</c:v>
                </c:pt>
                <c:pt idx="712">
                  <c:v>139.637571730595</c:v>
                </c:pt>
                <c:pt idx="713">
                  <c:v>140.88794926004226</c:v>
                </c:pt>
                <c:pt idx="714">
                  <c:v>141.06010268800966</c:v>
                </c:pt>
                <c:pt idx="715">
                  <c:v>142.24101479915433</c:v>
                </c:pt>
                <c:pt idx="716">
                  <c:v>142.99003322259136</c:v>
                </c:pt>
                <c:pt idx="717">
                  <c:v>143.58501963153128</c:v>
                </c:pt>
                <c:pt idx="718">
                  <c:v>142.83298097251586</c:v>
                </c:pt>
                <c:pt idx="719">
                  <c:v>140.80036242826941</c:v>
                </c:pt>
                <c:pt idx="720">
                  <c:v>140.34128662035639</c:v>
                </c:pt>
                <c:pt idx="721">
                  <c:v>139.4080338266385</c:v>
                </c:pt>
                <c:pt idx="722">
                  <c:v>140.86982784657204</c:v>
                </c:pt>
                <c:pt idx="723">
                  <c:v>141.89066747206283</c:v>
                </c:pt>
                <c:pt idx="724">
                  <c:v>141.12956810631226</c:v>
                </c:pt>
                <c:pt idx="725">
                  <c:v>140.22349743279975</c:v>
                </c:pt>
                <c:pt idx="726">
                  <c:v>140.23557837511328</c:v>
                </c:pt>
                <c:pt idx="727">
                  <c:v>141.22017517366353</c:v>
                </c:pt>
                <c:pt idx="728">
                  <c:v>142.3437028088191</c:v>
                </c:pt>
                <c:pt idx="729">
                  <c:v>143.68468740561764</c:v>
                </c:pt>
                <c:pt idx="730">
                  <c:v>143.26789489580187</c:v>
                </c:pt>
                <c:pt idx="731">
                  <c:v>142.40410752038659</c:v>
                </c:pt>
                <c:pt idx="732">
                  <c:v>142.37994563575961</c:v>
                </c:pt>
                <c:pt idx="733">
                  <c:v>142.02355783751133</c:v>
                </c:pt>
                <c:pt idx="734">
                  <c:v>142.25007550588947</c:v>
                </c:pt>
                <c:pt idx="735">
                  <c:v>142.40410752038659</c:v>
                </c:pt>
                <c:pt idx="736">
                  <c:v>142.66384778012687</c:v>
                </c:pt>
                <c:pt idx="737">
                  <c:v>142.72425249169436</c:v>
                </c:pt>
                <c:pt idx="738">
                  <c:v>144.85049833887044</c:v>
                </c:pt>
                <c:pt idx="739">
                  <c:v>143.7269707037149</c:v>
                </c:pt>
                <c:pt idx="740">
                  <c:v>143.52763515554216</c:v>
                </c:pt>
                <c:pt idx="741">
                  <c:v>143.1229235880399</c:v>
                </c:pt>
                <c:pt idx="742">
                  <c:v>144.05919661733614</c:v>
                </c:pt>
                <c:pt idx="743">
                  <c:v>144.95922681969193</c:v>
                </c:pt>
                <c:pt idx="744">
                  <c:v>142.87224403503473</c:v>
                </c:pt>
                <c:pt idx="745">
                  <c:v>141.86046511627907</c:v>
                </c:pt>
                <c:pt idx="746">
                  <c:v>142.57928118393235</c:v>
                </c:pt>
                <c:pt idx="747">
                  <c:v>142.05980066445184</c:v>
                </c:pt>
                <c:pt idx="748">
                  <c:v>142.9235880398671</c:v>
                </c:pt>
                <c:pt idx="749">
                  <c:v>142.39504681365145</c:v>
                </c:pt>
                <c:pt idx="750">
                  <c:v>141.08124433705828</c:v>
                </c:pt>
                <c:pt idx="751">
                  <c:v>142.5732407127756</c:v>
                </c:pt>
                <c:pt idx="752">
                  <c:v>142.74841437632136</c:v>
                </c:pt>
                <c:pt idx="753">
                  <c:v>143.81153729990939</c:v>
                </c:pt>
                <c:pt idx="754">
                  <c:v>145.50286922379945</c:v>
                </c:pt>
                <c:pt idx="755">
                  <c:v>145.95590456055575</c:v>
                </c:pt>
                <c:pt idx="756">
                  <c:v>146.35457565690123</c:v>
                </c:pt>
                <c:pt idx="757">
                  <c:v>146.94654183026276</c:v>
                </c:pt>
                <c:pt idx="758">
                  <c:v>146.19752340682575</c:v>
                </c:pt>
                <c:pt idx="759">
                  <c:v>146.03443068559349</c:v>
                </c:pt>
                <c:pt idx="760">
                  <c:v>146.72304439746298</c:v>
                </c:pt>
                <c:pt idx="761">
                  <c:v>145.87737843551798</c:v>
                </c:pt>
                <c:pt idx="762">
                  <c:v>145.60253699788584</c:v>
                </c:pt>
                <c:pt idx="763">
                  <c:v>144.25853216550891</c:v>
                </c:pt>
                <c:pt idx="764">
                  <c:v>143.98671096345515</c:v>
                </c:pt>
                <c:pt idx="765">
                  <c:v>145.03171247357295</c:v>
                </c:pt>
                <c:pt idx="766">
                  <c:v>145.42434309876171</c:v>
                </c:pt>
                <c:pt idx="767">
                  <c:v>145.55119299305349</c:v>
                </c:pt>
                <c:pt idx="768">
                  <c:v>145.59347629115072</c:v>
                </c:pt>
                <c:pt idx="769">
                  <c:v>144.45786771368168</c:v>
                </c:pt>
                <c:pt idx="770">
                  <c:v>143.89006342494716</c:v>
                </c:pt>
                <c:pt idx="771">
                  <c:v>144.75385080036241</c:v>
                </c:pt>
                <c:pt idx="772">
                  <c:v>144.2343702808819</c:v>
                </c:pt>
                <c:pt idx="773">
                  <c:v>143.37662337662337</c:v>
                </c:pt>
                <c:pt idx="774">
                  <c:v>142.43430987617035</c:v>
                </c:pt>
                <c:pt idx="775">
                  <c:v>140.80338266384777</c:v>
                </c:pt>
                <c:pt idx="776">
                  <c:v>140.88794926004226</c:v>
                </c:pt>
                <c:pt idx="777">
                  <c:v>141.7698580489278</c:v>
                </c:pt>
                <c:pt idx="778">
                  <c:v>140.7641196013289</c:v>
                </c:pt>
                <c:pt idx="779">
                  <c:v>140.97251585623681</c:v>
                </c:pt>
                <c:pt idx="780">
                  <c:v>141.83026276049532</c:v>
                </c:pt>
                <c:pt idx="781">
                  <c:v>141.59468438538207</c:v>
                </c:pt>
                <c:pt idx="782">
                  <c:v>140.94231350045303</c:v>
                </c:pt>
                <c:pt idx="783">
                  <c:v>139.42615524010873</c:v>
                </c:pt>
                <c:pt idx="784">
                  <c:v>141.2866203563878</c:v>
                </c:pt>
                <c:pt idx="785">
                  <c:v>141.23225611597704</c:v>
                </c:pt>
                <c:pt idx="786">
                  <c:v>141.81818181818181</c:v>
                </c:pt>
                <c:pt idx="787">
                  <c:v>142.98097251585625</c:v>
                </c:pt>
                <c:pt idx="788">
                  <c:v>142.05980066445184</c:v>
                </c:pt>
                <c:pt idx="789">
                  <c:v>142.8148595590456</c:v>
                </c:pt>
                <c:pt idx="790">
                  <c:v>141.96315312594382</c:v>
                </c:pt>
                <c:pt idx="791">
                  <c:v>141.7698580489278</c:v>
                </c:pt>
                <c:pt idx="792">
                  <c:v>140.98459679855029</c:v>
                </c:pt>
                <c:pt idx="793">
                  <c:v>140.6704922983993</c:v>
                </c:pt>
                <c:pt idx="794">
                  <c:v>140.2536997885835</c:v>
                </c:pt>
                <c:pt idx="795">
                  <c:v>140.53760193295076</c:v>
                </c:pt>
                <c:pt idx="796">
                  <c:v>139.36575052854124</c:v>
                </c:pt>
                <c:pt idx="797">
                  <c:v>139.49864089398974</c:v>
                </c:pt>
                <c:pt idx="798">
                  <c:v>137.0643310178194</c:v>
                </c:pt>
                <c:pt idx="799">
                  <c:v>136.63545756569013</c:v>
                </c:pt>
                <c:pt idx="800">
                  <c:v>136.33343400785262</c:v>
                </c:pt>
                <c:pt idx="801">
                  <c:v>136.97070371488977</c:v>
                </c:pt>
                <c:pt idx="802">
                  <c:v>137.16701902748414</c:v>
                </c:pt>
                <c:pt idx="803">
                  <c:v>137.82543038356991</c:v>
                </c:pt>
                <c:pt idx="804">
                  <c:v>135.34883720930233</c:v>
                </c:pt>
                <c:pt idx="805">
                  <c:v>134.03201449713077</c:v>
                </c:pt>
                <c:pt idx="806">
                  <c:v>132.87224403503473</c:v>
                </c:pt>
                <c:pt idx="807">
                  <c:v>133.54273633343402</c:v>
                </c:pt>
                <c:pt idx="808">
                  <c:v>132.91452733313201</c:v>
                </c:pt>
                <c:pt idx="809">
                  <c:v>133.45816973723953</c:v>
                </c:pt>
                <c:pt idx="810">
                  <c:v>133.59710057384476</c:v>
                </c:pt>
                <c:pt idx="811">
                  <c:v>135.02869223799456</c:v>
                </c:pt>
                <c:pt idx="812">
                  <c:v>134.94412564180007</c:v>
                </c:pt>
                <c:pt idx="813">
                  <c:v>135.84415584415584</c:v>
                </c:pt>
                <c:pt idx="814">
                  <c:v>135.18574448807007</c:v>
                </c:pt>
                <c:pt idx="815">
                  <c:v>135.16158260344307</c:v>
                </c:pt>
                <c:pt idx="816">
                  <c:v>135.6689821806101</c:v>
                </c:pt>
                <c:pt idx="817">
                  <c:v>135.61461794019934</c:v>
                </c:pt>
                <c:pt idx="818">
                  <c:v>134.42464512231956</c:v>
                </c:pt>
                <c:pt idx="819">
                  <c:v>134.8535185744488</c:v>
                </c:pt>
                <c:pt idx="820">
                  <c:v>135.0830564784053</c:v>
                </c:pt>
                <c:pt idx="821">
                  <c:v>134.20114768951976</c:v>
                </c:pt>
                <c:pt idx="822">
                  <c:v>134.8776804590758</c:v>
                </c:pt>
                <c:pt idx="823">
                  <c:v>134.94412564180007</c:v>
                </c:pt>
                <c:pt idx="824">
                  <c:v>134.32195711265479</c:v>
                </c:pt>
                <c:pt idx="825">
                  <c:v>134.66626396858956</c:v>
                </c:pt>
                <c:pt idx="826">
                  <c:v>134.92600422832982</c:v>
                </c:pt>
                <c:pt idx="827">
                  <c:v>134.58169737239507</c:v>
                </c:pt>
                <c:pt idx="828">
                  <c:v>133.60314104500154</c:v>
                </c:pt>
                <c:pt idx="829">
                  <c:v>133.81455753548778</c:v>
                </c:pt>
                <c:pt idx="830">
                  <c:v>134.02597402597402</c:v>
                </c:pt>
                <c:pt idx="831">
                  <c:v>133.53065539112049</c:v>
                </c:pt>
                <c:pt idx="832">
                  <c:v>133.70582905466625</c:v>
                </c:pt>
                <c:pt idx="833">
                  <c:v>133.99577167019027</c:v>
                </c:pt>
                <c:pt idx="834">
                  <c:v>133.68166717003928</c:v>
                </c:pt>
                <c:pt idx="835">
                  <c:v>133.40984596798552</c:v>
                </c:pt>
                <c:pt idx="836">
                  <c:v>133.69978858350953</c:v>
                </c:pt>
                <c:pt idx="837">
                  <c:v>133.51857444880702</c:v>
                </c:pt>
                <c:pt idx="838">
                  <c:v>133.89912413168224</c:v>
                </c:pt>
                <c:pt idx="839">
                  <c:v>134.03805496828753</c:v>
                </c:pt>
                <c:pt idx="840">
                  <c:v>134.11658109332527</c:v>
                </c:pt>
                <c:pt idx="841">
                  <c:v>135.29447296889157</c:v>
                </c:pt>
                <c:pt idx="842">
                  <c:v>135.37299909392934</c:v>
                </c:pt>
                <c:pt idx="843">
                  <c:v>134.52129266082753</c:v>
                </c:pt>
                <c:pt idx="844">
                  <c:v>135.28239202657807</c:v>
                </c:pt>
                <c:pt idx="845">
                  <c:v>136.76230745998188</c:v>
                </c:pt>
                <c:pt idx="846">
                  <c:v>137.13077620054364</c:v>
                </c:pt>
                <c:pt idx="847">
                  <c:v>138.46572032618545</c:v>
                </c:pt>
                <c:pt idx="848">
                  <c:v>137.49924494110542</c:v>
                </c:pt>
                <c:pt idx="849">
                  <c:v>135.71730594986408</c:v>
                </c:pt>
                <c:pt idx="850">
                  <c:v>134.95016611295682</c:v>
                </c:pt>
                <c:pt idx="851">
                  <c:v>134.85955904560555</c:v>
                </c:pt>
                <c:pt idx="852">
                  <c:v>134.87163998791908</c:v>
                </c:pt>
                <c:pt idx="853">
                  <c:v>134.94412564180007</c:v>
                </c:pt>
                <c:pt idx="854">
                  <c:v>135.18574448807007</c:v>
                </c:pt>
                <c:pt idx="855">
                  <c:v>135.39716097855631</c:v>
                </c:pt>
                <c:pt idx="856">
                  <c:v>136.59921473874962</c:v>
                </c:pt>
                <c:pt idx="857">
                  <c:v>136.41196013289039</c:v>
                </c:pt>
                <c:pt idx="858">
                  <c:v>134.81123527635154</c:v>
                </c:pt>
                <c:pt idx="859">
                  <c:v>135.12533977650259</c:v>
                </c:pt>
                <c:pt idx="860">
                  <c:v>134.40048323769255</c:v>
                </c:pt>
                <c:pt idx="861">
                  <c:v>134.45484747810329</c:v>
                </c:pt>
                <c:pt idx="862">
                  <c:v>133.47629115070978</c:v>
                </c:pt>
                <c:pt idx="863">
                  <c:v>133.5548172757475</c:v>
                </c:pt>
                <c:pt idx="864">
                  <c:v>132.92660827544549</c:v>
                </c:pt>
                <c:pt idx="865">
                  <c:v>133.18634853518574</c:v>
                </c:pt>
                <c:pt idx="866">
                  <c:v>133.30111748716399</c:v>
                </c:pt>
                <c:pt idx="867">
                  <c:v>134.39444276653578</c:v>
                </c:pt>
                <c:pt idx="868">
                  <c:v>134.75083056478405</c:v>
                </c:pt>
                <c:pt idx="869">
                  <c:v>133.76623376623377</c:v>
                </c:pt>
                <c:pt idx="870">
                  <c:v>134.15282392026577</c:v>
                </c:pt>
                <c:pt idx="871">
                  <c:v>134.09241920869829</c:v>
                </c:pt>
                <c:pt idx="872">
                  <c:v>133.67562669888252</c:v>
                </c:pt>
                <c:pt idx="873">
                  <c:v>134.63002114164905</c:v>
                </c:pt>
                <c:pt idx="874">
                  <c:v>134.50921171851405</c:v>
                </c:pt>
                <c:pt idx="875">
                  <c:v>134.09241920869829</c:v>
                </c:pt>
                <c:pt idx="876">
                  <c:v>134.27967381455753</c:v>
                </c:pt>
                <c:pt idx="877">
                  <c:v>134.30987617034128</c:v>
                </c:pt>
                <c:pt idx="878">
                  <c:v>135.88039867109634</c:v>
                </c:pt>
                <c:pt idx="879">
                  <c:v>135.38508003624281</c:v>
                </c:pt>
                <c:pt idx="880">
                  <c:v>134.64210208396256</c:v>
                </c:pt>
                <c:pt idx="881">
                  <c:v>133.88704318936877</c:v>
                </c:pt>
                <c:pt idx="882">
                  <c:v>134.46692842041682</c:v>
                </c:pt>
                <c:pt idx="883">
                  <c:v>134.25551192993052</c:v>
                </c:pt>
                <c:pt idx="884">
                  <c:v>134.7327091513138</c:v>
                </c:pt>
                <c:pt idx="885">
                  <c:v>135.00453035336756</c:v>
                </c:pt>
                <c:pt idx="886">
                  <c:v>134.99244941105405</c:v>
                </c:pt>
                <c:pt idx="887">
                  <c:v>136.0072485653881</c:v>
                </c:pt>
                <c:pt idx="888">
                  <c:v>137.07037148897615</c:v>
                </c:pt>
                <c:pt idx="889">
                  <c:v>136.81063122923587</c:v>
                </c:pt>
                <c:pt idx="890">
                  <c:v>136.84083358501965</c:v>
                </c:pt>
                <c:pt idx="891">
                  <c:v>137.69858048927816</c:v>
                </c:pt>
                <c:pt idx="892">
                  <c:v>137.96436122017516</c:v>
                </c:pt>
                <c:pt idx="893">
                  <c:v>138.07308970099669</c:v>
                </c:pt>
                <c:pt idx="894">
                  <c:v>138.87043189368771</c:v>
                </c:pt>
                <c:pt idx="895">
                  <c:v>137.72274237390516</c:v>
                </c:pt>
                <c:pt idx="896">
                  <c:v>137.83751132588341</c:v>
                </c:pt>
                <c:pt idx="897">
                  <c:v>138.35699184536395</c:v>
                </c:pt>
                <c:pt idx="898">
                  <c:v>137.47508305647841</c:v>
                </c:pt>
                <c:pt idx="899">
                  <c:v>137.09755360918152</c:v>
                </c:pt>
                <c:pt idx="900">
                  <c:v>136.90727876774389</c:v>
                </c:pt>
                <c:pt idx="901">
                  <c:v>136.72002416188462</c:v>
                </c:pt>
                <c:pt idx="902">
                  <c:v>136.46028390214437</c:v>
                </c:pt>
                <c:pt idx="903">
                  <c:v>136.7321051041981</c:v>
                </c:pt>
                <c:pt idx="904">
                  <c:v>137.57173059498641</c:v>
                </c:pt>
                <c:pt idx="905">
                  <c:v>137.78314708547268</c:v>
                </c:pt>
                <c:pt idx="906">
                  <c:v>137.83147085472666</c:v>
                </c:pt>
                <c:pt idx="907">
                  <c:v>136.9314406523709</c:v>
                </c:pt>
                <c:pt idx="908">
                  <c:v>136.39383871942013</c:v>
                </c:pt>
                <c:pt idx="909">
                  <c:v>135.88039867109634</c:v>
                </c:pt>
                <c:pt idx="910">
                  <c:v>135.47568710359408</c:v>
                </c:pt>
                <c:pt idx="911">
                  <c:v>136.26698882512835</c:v>
                </c:pt>
                <c:pt idx="912">
                  <c:v>134.99848988221081</c:v>
                </c:pt>
                <c:pt idx="913">
                  <c:v>135.47568710359408</c:v>
                </c:pt>
                <c:pt idx="914">
                  <c:v>135.95288432497736</c:v>
                </c:pt>
                <c:pt idx="915">
                  <c:v>136.06765327695564</c:v>
                </c:pt>
                <c:pt idx="916">
                  <c:v>137.74086378737542</c:v>
                </c:pt>
                <c:pt idx="917">
                  <c:v>139.02748414376322</c:v>
                </c:pt>
                <c:pt idx="918">
                  <c:v>138.82210812443373</c:v>
                </c:pt>
                <c:pt idx="919">
                  <c:v>141.54636061612806</c:v>
                </c:pt>
                <c:pt idx="920">
                  <c:v>141.51011778918755</c:v>
                </c:pt>
                <c:pt idx="921">
                  <c:v>141.38628813047418</c:v>
                </c:pt>
                <c:pt idx="922">
                  <c:v>142.12020537601933</c:v>
                </c:pt>
                <c:pt idx="923">
                  <c:v>143.26185442464515</c:v>
                </c:pt>
                <c:pt idx="924">
                  <c:v>143.46723044397464</c:v>
                </c:pt>
                <c:pt idx="925">
                  <c:v>144.46994865599518</c:v>
                </c:pt>
                <c:pt idx="926">
                  <c:v>145.8713379643612</c:v>
                </c:pt>
                <c:pt idx="927">
                  <c:v>145.79281183932349</c:v>
                </c:pt>
                <c:pt idx="928">
                  <c:v>146.59015403201451</c:v>
                </c:pt>
                <c:pt idx="929">
                  <c:v>147.01902748414378</c:v>
                </c:pt>
                <c:pt idx="930">
                  <c:v>148.0579885231048</c:v>
                </c:pt>
                <c:pt idx="931">
                  <c:v>148.22712171549381</c:v>
                </c:pt>
                <c:pt idx="932">
                  <c:v>149.67683479311387</c:v>
                </c:pt>
                <c:pt idx="933">
                  <c:v>150.43189368770766</c:v>
                </c:pt>
                <c:pt idx="934">
                  <c:v>151.19299305345817</c:v>
                </c:pt>
                <c:pt idx="935">
                  <c:v>145.76864995469646</c:v>
                </c:pt>
                <c:pt idx="936">
                  <c:v>145.32165508909696</c:v>
                </c:pt>
                <c:pt idx="937">
                  <c:v>146.6868015705225</c:v>
                </c:pt>
                <c:pt idx="938">
                  <c:v>144.62700090607066</c:v>
                </c:pt>
                <c:pt idx="939">
                  <c:v>146.02234974327999</c:v>
                </c:pt>
                <c:pt idx="940">
                  <c:v>144.85653881002719</c:v>
                </c:pt>
                <c:pt idx="941">
                  <c:v>145.04983388704321</c:v>
                </c:pt>
                <c:pt idx="942">
                  <c:v>147.47810329205677</c:v>
                </c:pt>
                <c:pt idx="943">
                  <c:v>149.39897311990336</c:v>
                </c:pt>
                <c:pt idx="944">
                  <c:v>147.27876774388403</c:v>
                </c:pt>
                <c:pt idx="945">
                  <c:v>148.89761401389308</c:v>
                </c:pt>
                <c:pt idx="946">
                  <c:v>149.39897311990336</c:v>
                </c:pt>
                <c:pt idx="947">
                  <c:v>149.8097251585624</c:v>
                </c:pt>
                <c:pt idx="948">
                  <c:v>151.57958320749017</c:v>
                </c:pt>
                <c:pt idx="949">
                  <c:v>148.78888553307158</c:v>
                </c:pt>
                <c:pt idx="950">
                  <c:v>153.42192691029899</c:v>
                </c:pt>
                <c:pt idx="951">
                  <c:v>150.04530353367562</c:v>
                </c:pt>
                <c:pt idx="952">
                  <c:v>148.02174569616429</c:v>
                </c:pt>
                <c:pt idx="953">
                  <c:v>145.4847478103292</c:v>
                </c:pt>
                <c:pt idx="954">
                  <c:v>148.49290244639081</c:v>
                </c:pt>
                <c:pt idx="955">
                  <c:v>151.42857142857142</c:v>
                </c:pt>
                <c:pt idx="956">
                  <c:v>152.37088492902447</c:v>
                </c:pt>
                <c:pt idx="957">
                  <c:v>151.92389006342495</c:v>
                </c:pt>
                <c:pt idx="958">
                  <c:v>154.90184234370281</c:v>
                </c:pt>
                <c:pt idx="959">
                  <c:v>155.08909694956205</c:v>
                </c:pt>
                <c:pt idx="960">
                  <c:v>153.687707641196</c:v>
                </c:pt>
                <c:pt idx="961">
                  <c:v>155.02869223799456</c:v>
                </c:pt>
                <c:pt idx="962">
                  <c:v>154.00785261250377</c:v>
                </c:pt>
                <c:pt idx="963">
                  <c:v>156.40591966173363</c:v>
                </c:pt>
                <c:pt idx="964">
                  <c:v>157.54152823920265</c:v>
                </c:pt>
                <c:pt idx="965">
                  <c:v>157.43279975838115</c:v>
                </c:pt>
                <c:pt idx="966">
                  <c:v>157.13077620054366</c:v>
                </c:pt>
                <c:pt idx="967">
                  <c:v>156.19450317124733</c:v>
                </c:pt>
                <c:pt idx="968">
                  <c:v>154.99244941105408</c:v>
                </c:pt>
                <c:pt idx="969">
                  <c:v>153.04137722742374</c:v>
                </c:pt>
                <c:pt idx="970">
                  <c:v>154.05013591060103</c:v>
                </c:pt>
                <c:pt idx="971">
                  <c:v>153.49441256418001</c:v>
                </c:pt>
                <c:pt idx="972">
                  <c:v>151.98429477499243</c:v>
                </c:pt>
                <c:pt idx="973">
                  <c:v>151.52521896707944</c:v>
                </c:pt>
                <c:pt idx="974">
                  <c:v>155.65086076713982</c:v>
                </c:pt>
                <c:pt idx="975">
                  <c:v>154.70854726668679</c:v>
                </c:pt>
                <c:pt idx="976">
                  <c:v>155.54817275747507</c:v>
                </c:pt>
                <c:pt idx="977">
                  <c:v>154.6360616128058</c:v>
                </c:pt>
                <c:pt idx="978">
                  <c:v>156.07973421926911</c:v>
                </c:pt>
                <c:pt idx="979">
                  <c:v>157.8677136816672</c:v>
                </c:pt>
                <c:pt idx="980">
                  <c:v>157.1730594986409</c:v>
                </c:pt>
                <c:pt idx="981">
                  <c:v>156.87707641196013</c:v>
                </c:pt>
                <c:pt idx="982">
                  <c:v>158.35699184536395</c:v>
                </c:pt>
                <c:pt idx="983">
                  <c:v>160.28390214436726</c:v>
                </c:pt>
                <c:pt idx="984">
                  <c:v>161.37722742373904</c:v>
                </c:pt>
                <c:pt idx="985">
                  <c:v>162.75445484747812</c:v>
                </c:pt>
                <c:pt idx="986">
                  <c:v>165.93778314708547</c:v>
                </c:pt>
                <c:pt idx="987">
                  <c:v>163.24373301117487</c:v>
                </c:pt>
                <c:pt idx="988">
                  <c:v>160.94835397160978</c:v>
                </c:pt>
                <c:pt idx="989">
                  <c:v>160.86982784657204</c:v>
                </c:pt>
                <c:pt idx="990">
                  <c:v>160.54968287526427</c:v>
                </c:pt>
                <c:pt idx="991">
                  <c:v>163.61824222289337</c:v>
                </c:pt>
                <c:pt idx="992">
                  <c:v>162.85110238598611</c:v>
                </c:pt>
                <c:pt idx="993">
                  <c:v>162.85110238598611</c:v>
                </c:pt>
                <c:pt idx="994">
                  <c:v>162.27725762609484</c:v>
                </c:pt>
                <c:pt idx="995">
                  <c:v>162.62156448202961</c:v>
                </c:pt>
                <c:pt idx="996">
                  <c:v>161.1658109332528</c:v>
                </c:pt>
                <c:pt idx="997">
                  <c:v>160.55572334642102</c:v>
                </c:pt>
                <c:pt idx="998">
                  <c:v>160.55572334642102</c:v>
                </c:pt>
                <c:pt idx="999">
                  <c:v>162.82694050135913</c:v>
                </c:pt>
                <c:pt idx="1000">
                  <c:v>164.89278163696767</c:v>
                </c:pt>
                <c:pt idx="1001">
                  <c:v>162.92962851102385</c:v>
                </c:pt>
                <c:pt idx="1002">
                  <c:v>163.2678948958019</c:v>
                </c:pt>
                <c:pt idx="1003">
                  <c:v>161.97523406825732</c:v>
                </c:pt>
                <c:pt idx="1004">
                  <c:v>160.14497130776201</c:v>
                </c:pt>
                <c:pt idx="1005">
                  <c:v>161.23829658713379</c:v>
                </c:pt>
                <c:pt idx="1006">
                  <c:v>159.68287526427062</c:v>
                </c:pt>
                <c:pt idx="1007">
                  <c:v>158.27242524916946</c:v>
                </c:pt>
                <c:pt idx="1008">
                  <c:v>158.69525823014197</c:v>
                </c:pt>
                <c:pt idx="1009">
                  <c:v>158.95499848988223</c:v>
                </c:pt>
                <c:pt idx="1010">
                  <c:v>159.02748414376319</c:v>
                </c:pt>
                <c:pt idx="1011">
                  <c:v>158.53820598006644</c:v>
                </c:pt>
                <c:pt idx="1012">
                  <c:v>157.3180308064029</c:v>
                </c:pt>
                <c:pt idx="1013">
                  <c:v>155.19178495922682</c:v>
                </c:pt>
                <c:pt idx="1014">
                  <c:v>156.14617940199335</c:v>
                </c:pt>
                <c:pt idx="1015">
                  <c:v>156.79250981576561</c:v>
                </c:pt>
                <c:pt idx="1016">
                  <c:v>155.5360918151616</c:v>
                </c:pt>
                <c:pt idx="1017">
                  <c:v>156.32739353669587</c:v>
                </c:pt>
                <c:pt idx="1018">
                  <c:v>157.94623980670491</c:v>
                </c:pt>
                <c:pt idx="1019">
                  <c:v>162.77861673210509</c:v>
                </c:pt>
                <c:pt idx="1020">
                  <c:v>163.82663847780125</c:v>
                </c:pt>
                <c:pt idx="1021">
                  <c:v>163.31017819389913</c:v>
                </c:pt>
                <c:pt idx="1022">
                  <c:v>164.88070069465419</c:v>
                </c:pt>
                <c:pt idx="1023">
                  <c:v>165.42434309876171</c:v>
                </c:pt>
                <c:pt idx="1024">
                  <c:v>168.00966475385081</c:v>
                </c:pt>
                <c:pt idx="1025">
                  <c:v>168.37813349441257</c:v>
                </c:pt>
                <c:pt idx="1026">
                  <c:v>171.33192389006342</c:v>
                </c:pt>
                <c:pt idx="1027">
                  <c:v>173.325279371791</c:v>
                </c:pt>
                <c:pt idx="1028">
                  <c:v>171.09030504379342</c:v>
                </c:pt>
                <c:pt idx="1029">
                  <c:v>170.93929326487464</c:v>
                </c:pt>
                <c:pt idx="1030">
                  <c:v>171.18695258230144</c:v>
                </c:pt>
                <c:pt idx="1031">
                  <c:v>170.94533373603142</c:v>
                </c:pt>
                <c:pt idx="1032">
                  <c:v>172.07490184234371</c:v>
                </c:pt>
                <c:pt idx="1033">
                  <c:v>172.71519178495925</c:v>
                </c:pt>
                <c:pt idx="1034">
                  <c:v>174.01389308366052</c:v>
                </c:pt>
                <c:pt idx="1035">
                  <c:v>173.63938387194202</c:v>
                </c:pt>
                <c:pt idx="1036">
                  <c:v>172.23195409241922</c:v>
                </c:pt>
                <c:pt idx="1037">
                  <c:v>173.72999093929326</c:v>
                </c:pt>
                <c:pt idx="1038">
                  <c:v>174.64814255511931</c:v>
                </c:pt>
                <c:pt idx="1039">
                  <c:v>172.75747508305648</c:v>
                </c:pt>
                <c:pt idx="1040">
                  <c:v>174.11658109332527</c:v>
                </c:pt>
                <c:pt idx="1041">
                  <c:v>175.3065539112051</c:v>
                </c:pt>
                <c:pt idx="1042">
                  <c:v>180.53156146179404</c:v>
                </c:pt>
                <c:pt idx="1043">
                  <c:v>181.32286318332828</c:v>
                </c:pt>
                <c:pt idx="1044">
                  <c:v>185.33977650256719</c:v>
                </c:pt>
                <c:pt idx="1045">
                  <c:v>187.77408637873754</c:v>
                </c:pt>
                <c:pt idx="1046">
                  <c:v>189.15735427363333</c:v>
                </c:pt>
                <c:pt idx="1047">
                  <c:v>187.12775596496527</c:v>
                </c:pt>
                <c:pt idx="1048">
                  <c:v>189.18755662941712</c:v>
                </c:pt>
                <c:pt idx="1049">
                  <c:v>197.25158562367864</c:v>
                </c:pt>
                <c:pt idx="1050">
                  <c:v>194.34611899728179</c:v>
                </c:pt>
                <c:pt idx="1051">
                  <c:v>197.80126849894293</c:v>
                </c:pt>
                <c:pt idx="1052">
                  <c:v>197.89187556629417</c:v>
                </c:pt>
                <c:pt idx="1053">
                  <c:v>199.03352461491997</c:v>
                </c:pt>
                <c:pt idx="1054">
                  <c:v>194.35819993959529</c:v>
                </c:pt>
                <c:pt idx="1055">
                  <c:v>190.79432195711266</c:v>
                </c:pt>
                <c:pt idx="1056">
                  <c:v>190.2808819087889</c:v>
                </c:pt>
                <c:pt idx="1057">
                  <c:v>191.61582603443071</c:v>
                </c:pt>
                <c:pt idx="1058">
                  <c:v>192.9749320446995</c:v>
                </c:pt>
                <c:pt idx="1059">
                  <c:v>195.99516762307459</c:v>
                </c:pt>
                <c:pt idx="1060">
                  <c:v>197.33917245545155</c:v>
                </c:pt>
                <c:pt idx="1061">
                  <c:v>193.26487466022351</c:v>
                </c:pt>
                <c:pt idx="1062">
                  <c:v>190.89096949562068</c:v>
                </c:pt>
                <c:pt idx="1063">
                  <c:v>190.48021745696164</c:v>
                </c:pt>
                <c:pt idx="1064">
                  <c:v>188.46270009060709</c:v>
                </c:pt>
                <c:pt idx="1065">
                  <c:v>186.9042585321655</c:v>
                </c:pt>
                <c:pt idx="1066">
                  <c:v>188.89761401389308</c:v>
                </c:pt>
                <c:pt idx="1067">
                  <c:v>186.7834491090305</c:v>
                </c:pt>
                <c:pt idx="1068">
                  <c:v>184.4518272425249</c:v>
                </c:pt>
                <c:pt idx="1069">
                  <c:v>185.82905466626397</c:v>
                </c:pt>
                <c:pt idx="1070">
                  <c:v>188.11839323467231</c:v>
                </c:pt>
                <c:pt idx="1071">
                  <c:v>186.17940199335547</c:v>
                </c:pt>
                <c:pt idx="1072">
                  <c:v>185.41226215644821</c:v>
                </c:pt>
                <c:pt idx="1073">
                  <c:v>183.10480217456961</c:v>
                </c:pt>
                <c:pt idx="1074">
                  <c:v>185.32769556025372</c:v>
                </c:pt>
                <c:pt idx="1075">
                  <c:v>184.47598912715191</c:v>
                </c:pt>
                <c:pt idx="1076">
                  <c:v>183.43702808819086</c:v>
                </c:pt>
                <c:pt idx="1077">
                  <c:v>181.71549380851707</c:v>
                </c:pt>
                <c:pt idx="1078">
                  <c:v>181.61884627000907</c:v>
                </c:pt>
                <c:pt idx="1079">
                  <c:v>179.76442162488675</c:v>
                </c:pt>
                <c:pt idx="1080">
                  <c:v>176.33947447900934</c:v>
                </c:pt>
                <c:pt idx="1081">
                  <c:v>176.80459075807912</c:v>
                </c:pt>
                <c:pt idx="1082">
                  <c:v>177.65629719118093</c:v>
                </c:pt>
                <c:pt idx="1083">
                  <c:v>182.03563877982484</c:v>
                </c:pt>
                <c:pt idx="1084">
                  <c:v>184.87466022349744</c:v>
                </c:pt>
                <c:pt idx="1085">
                  <c:v>185.79885231048021</c:v>
                </c:pt>
                <c:pt idx="1086">
                  <c:v>185.1344004832377</c:v>
                </c:pt>
                <c:pt idx="1087">
                  <c:v>184.17396556931439</c:v>
                </c:pt>
                <c:pt idx="1088">
                  <c:v>184.64512231954095</c:v>
                </c:pt>
                <c:pt idx="1089">
                  <c:v>180.40471156750229</c:v>
                </c:pt>
                <c:pt idx="1090">
                  <c:v>183.63636363636363</c:v>
                </c:pt>
                <c:pt idx="1091">
                  <c:v>183.66052552099066</c:v>
                </c:pt>
                <c:pt idx="1092">
                  <c:v>182.92962851102385</c:v>
                </c:pt>
                <c:pt idx="1093">
                  <c:v>181.86046511627907</c:v>
                </c:pt>
                <c:pt idx="1094">
                  <c:v>180.13893083660525</c:v>
                </c:pt>
                <c:pt idx="1095">
                  <c:v>181.93295077016006</c:v>
                </c:pt>
                <c:pt idx="1096">
                  <c:v>182.99607369374812</c:v>
                </c:pt>
                <c:pt idx="1097">
                  <c:v>183.29205678042888</c:v>
                </c:pt>
                <c:pt idx="1098">
                  <c:v>183.66052552099066</c:v>
                </c:pt>
                <c:pt idx="1099">
                  <c:v>185.41226215644821</c:v>
                </c:pt>
                <c:pt idx="1100">
                  <c:v>188.37209302325581</c:v>
                </c:pt>
                <c:pt idx="1101">
                  <c:v>190.60102688009667</c:v>
                </c:pt>
                <c:pt idx="1102">
                  <c:v>192.20779220779221</c:v>
                </c:pt>
                <c:pt idx="1103">
                  <c:v>192.16550890969495</c:v>
                </c:pt>
                <c:pt idx="1104">
                  <c:v>192.46753246753246</c:v>
                </c:pt>
                <c:pt idx="1105">
                  <c:v>191.96013289036546</c:v>
                </c:pt>
                <c:pt idx="1106">
                  <c:v>189.91845363938387</c:v>
                </c:pt>
                <c:pt idx="1107">
                  <c:v>187.69556025369977</c:v>
                </c:pt>
                <c:pt idx="1108">
                  <c:v>190.21443672606463</c:v>
                </c:pt>
                <c:pt idx="1109">
                  <c:v>191.13258834189068</c:v>
                </c:pt>
                <c:pt idx="1110">
                  <c:v>188.79492600422833</c:v>
                </c:pt>
                <c:pt idx="1111">
                  <c:v>187.30897009966779</c:v>
                </c:pt>
                <c:pt idx="1112">
                  <c:v>186.70492298399276</c:v>
                </c:pt>
                <c:pt idx="1113">
                  <c:v>190.06342494714588</c:v>
                </c:pt>
                <c:pt idx="1114">
                  <c:v>188.22712171549381</c:v>
                </c:pt>
                <c:pt idx="1115">
                  <c:v>187.42373905164601</c:v>
                </c:pt>
                <c:pt idx="1116">
                  <c:v>187.92509815765629</c:v>
                </c:pt>
                <c:pt idx="1117">
                  <c:v>187.47206282090002</c:v>
                </c:pt>
                <c:pt idx="1118">
                  <c:v>184.20416792509818</c:v>
                </c:pt>
                <c:pt idx="1119">
                  <c:v>186.71096345514954</c:v>
                </c:pt>
                <c:pt idx="1120">
                  <c:v>185.83509513742072</c:v>
                </c:pt>
                <c:pt idx="1121">
                  <c:v>187.38145575354878</c:v>
                </c:pt>
                <c:pt idx="1122">
                  <c:v>186.61431591664152</c:v>
                </c:pt>
                <c:pt idx="1123">
                  <c:v>188.37813349441254</c:v>
                </c:pt>
                <c:pt idx="1124">
                  <c:v>189.11507097553607</c:v>
                </c:pt>
                <c:pt idx="1125">
                  <c:v>189.57414678344909</c:v>
                </c:pt>
                <c:pt idx="1126">
                  <c:v>187.8526125037753</c:v>
                </c:pt>
                <c:pt idx="1127">
                  <c:v>188.47478103292056</c:v>
                </c:pt>
                <c:pt idx="1128">
                  <c:v>187.8284506191483</c:v>
                </c:pt>
                <c:pt idx="1129">
                  <c:v>189.50770160072489</c:v>
                </c:pt>
                <c:pt idx="1130">
                  <c:v>190.00604047115678</c:v>
                </c:pt>
                <c:pt idx="1131">
                  <c:v>192.89036544850498</c:v>
                </c:pt>
                <c:pt idx="1132">
                  <c:v>195.25218967079434</c:v>
                </c:pt>
                <c:pt idx="1133">
                  <c:v>194.36424041075202</c:v>
                </c:pt>
                <c:pt idx="1134">
                  <c:v>192.92056780428874</c:v>
                </c:pt>
                <c:pt idx="1135">
                  <c:v>191.10842645726368</c:v>
                </c:pt>
                <c:pt idx="1136">
                  <c:v>188.57746904258534</c:v>
                </c:pt>
                <c:pt idx="1137">
                  <c:v>190.62518876472365</c:v>
                </c:pt>
                <c:pt idx="1138">
                  <c:v>189.43521594684384</c:v>
                </c:pt>
                <c:pt idx="1139">
                  <c:v>193.19842947749925</c:v>
                </c:pt>
                <c:pt idx="1140">
                  <c:v>194.01389308366052</c:v>
                </c:pt>
                <c:pt idx="1141">
                  <c:v>192.2681969193597</c:v>
                </c:pt>
                <c:pt idx="1142">
                  <c:v>194.76291150709756</c:v>
                </c:pt>
                <c:pt idx="1143">
                  <c:v>198.75566294170946</c:v>
                </c:pt>
                <c:pt idx="1144">
                  <c:v>200.88190878888551</c:v>
                </c:pt>
                <c:pt idx="1145">
                  <c:v>202.86922379945636</c:v>
                </c:pt>
                <c:pt idx="1146">
                  <c:v>204.82029598308665</c:v>
                </c:pt>
                <c:pt idx="1147">
                  <c:v>201.63696768347933</c:v>
                </c:pt>
                <c:pt idx="1148">
                  <c:v>203.79945635759591</c:v>
                </c:pt>
                <c:pt idx="1149">
                  <c:v>204.95922681969193</c:v>
                </c:pt>
                <c:pt idx="1150">
                  <c:v>208.34189066747206</c:v>
                </c:pt>
                <c:pt idx="1151">
                  <c:v>209.41709453337359</c:v>
                </c:pt>
                <c:pt idx="1152">
                  <c:v>210.80640289942613</c:v>
                </c:pt>
                <c:pt idx="1153">
                  <c:v>214.70250679553001</c:v>
                </c:pt>
                <c:pt idx="1154">
                  <c:v>212.2108124433706</c:v>
                </c:pt>
                <c:pt idx="1155">
                  <c:v>209.74327997583813</c:v>
                </c:pt>
                <c:pt idx="1156">
                  <c:v>211.73663545756568</c:v>
                </c:pt>
                <c:pt idx="1157">
                  <c:v>210.39565086076712</c:v>
                </c:pt>
                <c:pt idx="1158">
                  <c:v>212.8722440350347</c:v>
                </c:pt>
                <c:pt idx="1159">
                  <c:v>209.50166112956813</c:v>
                </c:pt>
                <c:pt idx="1160">
                  <c:v>209.79160374509212</c:v>
                </c:pt>
                <c:pt idx="1161">
                  <c:v>209.66475385080039</c:v>
                </c:pt>
                <c:pt idx="1162">
                  <c:v>211.38024765931743</c:v>
                </c:pt>
                <c:pt idx="1163">
                  <c:v>209.76140138930836</c:v>
                </c:pt>
                <c:pt idx="1164">
                  <c:v>211.38628813047418</c:v>
                </c:pt>
                <c:pt idx="1165">
                  <c:v>214.69042585321657</c:v>
                </c:pt>
                <c:pt idx="1166">
                  <c:v>213.5548172757475</c:v>
                </c:pt>
                <c:pt idx="1167">
                  <c:v>219.15433403805497</c:v>
                </c:pt>
                <c:pt idx="1168">
                  <c:v>214.90788281485956</c:v>
                </c:pt>
                <c:pt idx="1169">
                  <c:v>216.1280579885231</c:v>
                </c:pt>
                <c:pt idx="1170">
                  <c:v>218.54424645122319</c:v>
                </c:pt>
                <c:pt idx="1171">
                  <c:v>221.61280579885232</c:v>
                </c:pt>
                <c:pt idx="1172">
                  <c:v>225.90154032014499</c:v>
                </c:pt>
                <c:pt idx="1173">
                  <c:v>227.91301721534279</c:v>
                </c:pt>
                <c:pt idx="1174">
                  <c:v>229.90637269707034</c:v>
                </c:pt>
                <c:pt idx="1175">
                  <c:v>232.12926608275447</c:v>
                </c:pt>
                <c:pt idx="1176">
                  <c:v>229.70703714889763</c:v>
                </c:pt>
                <c:pt idx="1177">
                  <c:v>228.6197523406826</c:v>
                </c:pt>
                <c:pt idx="1178">
                  <c:v>233.58501963153125</c:v>
                </c:pt>
                <c:pt idx="1179">
                  <c:v>234.27967381455753</c:v>
                </c:pt>
                <c:pt idx="1180">
                  <c:v>233.15010570824523</c:v>
                </c:pt>
                <c:pt idx="1181">
                  <c:v>233.69374811235275</c:v>
                </c:pt>
                <c:pt idx="1182">
                  <c:v>231.37420718816068</c:v>
                </c:pt>
                <c:pt idx="1183">
                  <c:v>234.90788281485953</c:v>
                </c:pt>
                <c:pt idx="1184">
                  <c:v>236.34551495016615</c:v>
                </c:pt>
                <c:pt idx="1185">
                  <c:v>240.88190878888557</c:v>
                </c:pt>
                <c:pt idx="1186">
                  <c:v>244.98338870431894</c:v>
                </c:pt>
                <c:pt idx="1187">
                  <c:v>249.4654183026276</c:v>
                </c:pt>
                <c:pt idx="1188">
                  <c:v>254.37632135306552</c:v>
                </c:pt>
                <c:pt idx="1189">
                  <c:v>240.02416188462701</c:v>
                </c:pt>
                <c:pt idx="1190">
                  <c:v>242.8269405013591</c:v>
                </c:pt>
                <c:pt idx="1191">
                  <c:v>248.89157354273635</c:v>
                </c:pt>
                <c:pt idx="1192">
                  <c:v>239.78858350951376</c:v>
                </c:pt>
                <c:pt idx="1193">
                  <c:v>240.17517366354579</c:v>
                </c:pt>
                <c:pt idx="1194">
                  <c:v>241.12352763515554</c:v>
                </c:pt>
                <c:pt idx="1195">
                  <c:v>235.5602536997886</c:v>
                </c:pt>
                <c:pt idx="1196">
                  <c:v>232.08698278465724</c:v>
                </c:pt>
                <c:pt idx="1197">
                  <c:v>230.11778918755664</c:v>
                </c:pt>
                <c:pt idx="1198">
                  <c:v>231.10842645726368</c:v>
                </c:pt>
                <c:pt idx="1199">
                  <c:v>226.16128057988524</c:v>
                </c:pt>
                <c:pt idx="1200">
                  <c:v>227.49018423437028</c:v>
                </c:pt>
                <c:pt idx="1201">
                  <c:v>231.51313802476591</c:v>
                </c:pt>
                <c:pt idx="1202">
                  <c:v>232.78767743884026</c:v>
                </c:pt>
                <c:pt idx="1203">
                  <c:v>232.52189670794326</c:v>
                </c:pt>
                <c:pt idx="1204">
                  <c:v>231.82120205376023</c:v>
                </c:pt>
                <c:pt idx="1205">
                  <c:v>235.51797040169134</c:v>
                </c:pt>
                <c:pt idx="1206">
                  <c:v>233.94744790093628</c:v>
                </c:pt>
                <c:pt idx="1207">
                  <c:v>238.69525823014195</c:v>
                </c:pt>
                <c:pt idx="1208">
                  <c:v>237.40863787375415</c:v>
                </c:pt>
                <c:pt idx="1209">
                  <c:v>235.24010872848083</c:v>
                </c:pt>
                <c:pt idx="1210">
                  <c:v>234.37632135306555</c:v>
                </c:pt>
                <c:pt idx="1211">
                  <c:v>236.28511023859863</c:v>
                </c:pt>
                <c:pt idx="1212">
                  <c:v>233.97160978556332</c:v>
                </c:pt>
                <c:pt idx="1213">
                  <c:v>234.18302627604953</c:v>
                </c:pt>
                <c:pt idx="1214">
                  <c:v>233.16822712171552</c:v>
                </c:pt>
                <c:pt idx="1215">
                  <c:v>232.94472968891574</c:v>
                </c:pt>
                <c:pt idx="1216">
                  <c:v>228.04590758079132</c:v>
                </c:pt>
                <c:pt idx="1217">
                  <c:v>229.27212322561158</c:v>
                </c:pt>
                <c:pt idx="1218">
                  <c:v>228.77076411960132</c:v>
                </c:pt>
                <c:pt idx="1219">
                  <c:v>230.84264572636667</c:v>
                </c:pt>
                <c:pt idx="1220">
                  <c:v>229.42917547568712</c:v>
                </c:pt>
                <c:pt idx="1221">
                  <c:v>229.33252793717912</c:v>
                </c:pt>
                <c:pt idx="1222">
                  <c:v>228.46874056176384</c:v>
                </c:pt>
                <c:pt idx="1223">
                  <c:v>229.13319238900635</c:v>
                </c:pt>
                <c:pt idx="1224">
                  <c:v>230.86680761099365</c:v>
                </c:pt>
                <c:pt idx="1225">
                  <c:v>231.71247357293871</c:v>
                </c:pt>
                <c:pt idx="1226">
                  <c:v>229.70703714889763</c:v>
                </c:pt>
                <c:pt idx="1227">
                  <c:v>228.80096647538508</c:v>
                </c:pt>
                <c:pt idx="1228">
                  <c:v>225.53005134400485</c:v>
                </c:pt>
                <c:pt idx="1229">
                  <c:v>224.1014799154334</c:v>
                </c:pt>
                <c:pt idx="1230">
                  <c:v>224.53639383871945</c:v>
                </c:pt>
                <c:pt idx="1231">
                  <c:v>224.13168227121716</c:v>
                </c:pt>
                <c:pt idx="1232">
                  <c:v>227.62307459981881</c:v>
                </c:pt>
                <c:pt idx="1233">
                  <c:v>226.43310178193897</c:v>
                </c:pt>
                <c:pt idx="1234">
                  <c:v>228.0579885231048</c:v>
                </c:pt>
                <c:pt idx="1235">
                  <c:v>235.60253699788584</c:v>
                </c:pt>
                <c:pt idx="1236">
                  <c:v>231.53729990939294</c:v>
                </c:pt>
                <c:pt idx="1237">
                  <c:v>233.77831470854727</c:v>
                </c:pt>
                <c:pt idx="1238">
                  <c:v>228.42041679250983</c:v>
                </c:pt>
                <c:pt idx="1239">
                  <c:v>226.24584717607971</c:v>
                </c:pt>
                <c:pt idx="1240">
                  <c:v>227.23648444578677</c:v>
                </c:pt>
                <c:pt idx="1241">
                  <c:v>229.50770160072486</c:v>
                </c:pt>
                <c:pt idx="1242">
                  <c:v>225.4968287526427</c:v>
                </c:pt>
                <c:pt idx="1243">
                  <c:v>227.74992449411053</c:v>
                </c:pt>
                <c:pt idx="1244">
                  <c:v>233.39172455451526</c:v>
                </c:pt>
                <c:pt idx="1245">
                  <c:v>235.53609181516163</c:v>
                </c:pt>
                <c:pt idx="1246">
                  <c:v>235.48776804590759</c:v>
                </c:pt>
                <c:pt idx="1247">
                  <c:v>238.61673210510421</c:v>
                </c:pt>
                <c:pt idx="1248">
                  <c:v>236.1522198731501</c:v>
                </c:pt>
                <c:pt idx="1249">
                  <c:v>236.09181516158259</c:v>
                </c:pt>
                <c:pt idx="1250">
                  <c:v>243.06251887647238</c:v>
                </c:pt>
                <c:pt idx="1251">
                  <c:v>241.99335548172755</c:v>
                </c:pt>
                <c:pt idx="1252">
                  <c:v>239.78254303835698</c:v>
                </c:pt>
                <c:pt idx="1253">
                  <c:v>237.86167321051042</c:v>
                </c:pt>
                <c:pt idx="1254">
                  <c:v>238.70129870129873</c:v>
                </c:pt>
                <c:pt idx="1255">
                  <c:v>235.23406825732405</c:v>
                </c:pt>
                <c:pt idx="1256">
                  <c:v>233.66958622772577</c:v>
                </c:pt>
                <c:pt idx="1257">
                  <c:v>240.99063726970704</c:v>
                </c:pt>
                <c:pt idx="1258">
                  <c:v>239.28118393234672</c:v>
                </c:pt>
                <c:pt idx="1259">
                  <c:v>239.32346723044398</c:v>
                </c:pt>
                <c:pt idx="1260">
                  <c:v>245.09815765629716</c:v>
                </c:pt>
                <c:pt idx="1261">
                  <c:v>242.9235880398671</c:v>
                </c:pt>
                <c:pt idx="1262">
                  <c:v>243.02627604953187</c:v>
                </c:pt>
                <c:pt idx="1263">
                  <c:v>243.93234672304436</c:v>
                </c:pt>
                <c:pt idx="1264">
                  <c:v>244.01691331923891</c:v>
                </c:pt>
                <c:pt idx="1265">
                  <c:v>244.4216248867412</c:v>
                </c:pt>
                <c:pt idx="1266">
                  <c:v>244.79613409845967</c:v>
                </c:pt>
                <c:pt idx="1267">
                  <c:v>240.4288734521293</c:v>
                </c:pt>
                <c:pt idx="1268">
                  <c:v>242.4524312896406</c:v>
                </c:pt>
                <c:pt idx="1269">
                  <c:v>245.01963153125948</c:v>
                </c:pt>
                <c:pt idx="1270">
                  <c:v>243.49743279975843</c:v>
                </c:pt>
                <c:pt idx="1271">
                  <c:v>244.26457263666569</c:v>
                </c:pt>
                <c:pt idx="1272">
                  <c:v>248.02476593174268</c:v>
                </c:pt>
                <c:pt idx="1273">
                  <c:v>250.61914829356689</c:v>
                </c:pt>
                <c:pt idx="1274">
                  <c:v>248.46874056176381</c:v>
                </c:pt>
                <c:pt idx="1275">
                  <c:v>247.50830564784056</c:v>
                </c:pt>
                <c:pt idx="1276">
                  <c:v>245.83509513742072</c:v>
                </c:pt>
                <c:pt idx="1277">
                  <c:v>244.97130776200544</c:v>
                </c:pt>
                <c:pt idx="1278">
                  <c:v>246.05859257022047</c:v>
                </c:pt>
                <c:pt idx="1279">
                  <c:v>243.55179704016913</c:v>
                </c:pt>
                <c:pt idx="1280">
                  <c:v>240.45907580791302</c:v>
                </c:pt>
                <c:pt idx="1281">
                  <c:v>241.46179401993356</c:v>
                </c:pt>
                <c:pt idx="1282">
                  <c:v>238.28450619148293</c:v>
                </c:pt>
                <c:pt idx="1283">
                  <c:v>234.20718816067651</c:v>
                </c:pt>
                <c:pt idx="1284">
                  <c:v>236.43612201751739</c:v>
                </c:pt>
                <c:pt idx="1285">
                  <c:v>235.46964663243733</c:v>
                </c:pt>
                <c:pt idx="1286">
                  <c:v>235.03473270915131</c:v>
                </c:pt>
                <c:pt idx="1287">
                  <c:v>238.28450619148293</c:v>
                </c:pt>
                <c:pt idx="1288">
                  <c:v>239.88523104802172</c:v>
                </c:pt>
                <c:pt idx="1289">
                  <c:v>240.19933554817277</c:v>
                </c:pt>
                <c:pt idx="1290">
                  <c:v>241.30474176985808</c:v>
                </c:pt>
                <c:pt idx="1291">
                  <c:v>245.11023859861072</c:v>
                </c:pt>
                <c:pt idx="1292">
                  <c:v>240.88794926004229</c:v>
                </c:pt>
                <c:pt idx="1293">
                  <c:v>242.72425249169433</c:v>
                </c:pt>
                <c:pt idx="1294">
                  <c:v>244.19208698278467</c:v>
                </c:pt>
                <c:pt idx="1295">
                  <c:v>238.62881304741768</c:v>
                </c:pt>
                <c:pt idx="1296">
                  <c:v>240</c:v>
                </c:pt>
                <c:pt idx="1297">
                  <c:v>241.01479915433407</c:v>
                </c:pt>
                <c:pt idx="1298">
                  <c:v>238.4838417396557</c:v>
                </c:pt>
                <c:pt idx="1299">
                  <c:v>242.01147689519783</c:v>
                </c:pt>
                <c:pt idx="1300">
                  <c:v>240.48323769254</c:v>
                </c:pt>
                <c:pt idx="1301">
                  <c:v>238.82210812443373</c:v>
                </c:pt>
                <c:pt idx="1302">
                  <c:v>235.05889459377835</c:v>
                </c:pt>
                <c:pt idx="1303">
                  <c:v>231.52521896707944</c:v>
                </c:pt>
                <c:pt idx="1304">
                  <c:v>225.72636665659923</c:v>
                </c:pt>
              </c:numCache>
            </c:numRef>
          </c:val>
          <c:smooth val="0"/>
        </c:ser>
        <c:dLbls>
          <c:showLegendKey val="0"/>
          <c:showVal val="0"/>
          <c:showCatName val="0"/>
          <c:showSerName val="0"/>
          <c:showPercent val="0"/>
          <c:showBubbleSize val="0"/>
        </c:dLbls>
        <c:marker val="1"/>
        <c:smooth val="0"/>
        <c:axId val="19802752"/>
        <c:axId val="19801216"/>
      </c:lineChart>
      <c:catAx>
        <c:axId val="8505216"/>
        <c:scaling>
          <c:orientation val="minMax"/>
        </c:scaling>
        <c:delete val="0"/>
        <c:axPos val="b"/>
        <c:numFmt formatCode="yyyy" sourceLinked="0"/>
        <c:majorTickMark val="out"/>
        <c:minorTickMark val="none"/>
        <c:tickLblPos val="nextTo"/>
        <c:txPr>
          <a:bodyPr/>
          <a:lstStyle/>
          <a:p>
            <a:pPr>
              <a:defRPr sz="1000">
                <a:latin typeface="Arial" pitchFamily="34" charset="0"/>
                <a:cs typeface="Arial" pitchFamily="34" charset="0"/>
              </a:defRPr>
            </a:pPr>
            <a:endParaRPr lang="en-US"/>
          </a:p>
        </c:txPr>
        <c:crossAx val="8506752"/>
        <c:crosses val="autoZero"/>
        <c:auto val="1"/>
        <c:lblAlgn val="ctr"/>
        <c:lblOffset val="100"/>
        <c:tickLblSkip val="365"/>
        <c:tickMarkSkip val="365"/>
        <c:noMultiLvlLbl val="1"/>
      </c:catAx>
      <c:valAx>
        <c:axId val="8506752"/>
        <c:scaling>
          <c:orientation val="minMax"/>
          <c:max val="180"/>
        </c:scaling>
        <c:delete val="0"/>
        <c:axPos val="l"/>
        <c:majorGridlines>
          <c:spPr>
            <a:ln>
              <a:noFill/>
            </a:ln>
          </c:spPr>
        </c:majorGridlines>
        <c:numFmt formatCode="General" sourceLinked="1"/>
        <c:majorTickMark val="out"/>
        <c:minorTickMark val="none"/>
        <c:tickLblPos val="nextTo"/>
        <c:txPr>
          <a:bodyPr/>
          <a:lstStyle/>
          <a:p>
            <a:pPr>
              <a:defRPr sz="1000">
                <a:latin typeface="Arial" pitchFamily="34" charset="0"/>
                <a:cs typeface="Arial" pitchFamily="34" charset="0"/>
              </a:defRPr>
            </a:pPr>
            <a:endParaRPr lang="en-US"/>
          </a:p>
        </c:txPr>
        <c:crossAx val="8505216"/>
        <c:crosses val="autoZero"/>
        <c:crossBetween val="between"/>
      </c:valAx>
      <c:valAx>
        <c:axId val="19801216"/>
        <c:scaling>
          <c:orientation val="minMax"/>
        </c:scaling>
        <c:delete val="0"/>
        <c:axPos val="r"/>
        <c:numFmt formatCode="0" sourceLinked="0"/>
        <c:majorTickMark val="out"/>
        <c:minorTickMark val="none"/>
        <c:tickLblPos val="nextTo"/>
        <c:txPr>
          <a:bodyPr/>
          <a:lstStyle/>
          <a:p>
            <a:pPr>
              <a:defRPr sz="1000">
                <a:latin typeface="Arial" pitchFamily="34" charset="0"/>
                <a:cs typeface="Arial" pitchFamily="34" charset="0"/>
              </a:defRPr>
            </a:pPr>
            <a:endParaRPr lang="en-US"/>
          </a:p>
        </c:txPr>
        <c:crossAx val="19802752"/>
        <c:crosses val="max"/>
        <c:crossBetween val="between"/>
      </c:valAx>
      <c:catAx>
        <c:axId val="19802752"/>
        <c:scaling>
          <c:orientation val="minMax"/>
        </c:scaling>
        <c:delete val="1"/>
        <c:axPos val="b"/>
        <c:numFmt formatCode="General" sourceLinked="1"/>
        <c:majorTickMark val="out"/>
        <c:minorTickMark val="none"/>
        <c:tickLblPos val="nextTo"/>
        <c:crossAx val="19801216"/>
        <c:crosses val="autoZero"/>
        <c:auto val="1"/>
        <c:lblAlgn val="ctr"/>
        <c:lblOffset val="100"/>
        <c:noMultiLvlLbl val="1"/>
      </c:catAx>
    </c:plotArea>
    <c:legend>
      <c:legendPos val="r"/>
      <c:layout>
        <c:manualLayout>
          <c:xMode val="edge"/>
          <c:yMode val="edge"/>
          <c:x val="7.0169334328540897E-4"/>
          <c:y val="0.88055392907444452"/>
          <c:w val="0.99929827857390074"/>
          <c:h val="0.11944607092555545"/>
        </c:manualLayout>
      </c:layout>
      <c:overlay val="0"/>
      <c:txPr>
        <a:bodyPr/>
        <a:lstStyle/>
        <a:p>
          <a:pPr>
            <a:defRPr sz="1000">
              <a:latin typeface="Arial" pitchFamily="34" charset="0"/>
              <a:cs typeface="Arial" pitchFamily="34" charset="0"/>
            </a:defRPr>
          </a:pPr>
          <a:endParaRPr lang="en-US"/>
        </a:p>
      </c:txPr>
    </c:legend>
    <c:plotVisOnly val="1"/>
    <c:dispBlanksAs val="gap"/>
    <c:showDLblsOverMax val="0"/>
  </c:chart>
  <c:spPr>
    <a:ln>
      <a:noFill/>
    </a:ln>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emf"/></Relationships>
</file>

<file path=ppt/drawings/drawing1.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450E07-7967-45FB-8D25-43344B6CCBE1}" type="datetimeFigureOut">
              <a:rPr lang="en-US" smtClean="0"/>
              <a:t>3/22/2016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6EE90C-CE1A-4353-A780-AD8DD00F1DC5}" type="slidenum">
              <a:rPr lang="en-US" smtClean="0"/>
              <a:t>‹#›</a:t>
            </a:fld>
            <a:endParaRPr lang="en-US" dirty="0"/>
          </a:p>
        </p:txBody>
      </p:sp>
    </p:spTree>
    <p:extLst>
      <p:ext uri="{BB962C8B-B14F-4D97-AF65-F5344CB8AC3E}">
        <p14:creationId xmlns:p14="http://schemas.microsoft.com/office/powerpoint/2010/main" val="687200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EE90C-CE1A-4353-A780-AD8DD00F1DC5}" type="slidenum">
              <a:rPr lang="en-US" smtClean="0"/>
              <a:t>1</a:t>
            </a:fld>
            <a:endParaRPr lang="en-US" dirty="0"/>
          </a:p>
        </p:txBody>
      </p:sp>
    </p:spTree>
    <p:extLst>
      <p:ext uri="{BB962C8B-B14F-4D97-AF65-F5344CB8AC3E}">
        <p14:creationId xmlns:p14="http://schemas.microsoft.com/office/powerpoint/2010/main" val="257693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dirty="0" smtClean="0"/>
              <a:t>The</a:t>
            </a:r>
            <a:r>
              <a:rPr lang="en-US" b="0" baseline="0" dirty="0" smtClean="0"/>
              <a:t> </a:t>
            </a:r>
            <a:r>
              <a:rPr lang="en-US" b="0" baseline="0" dirty="0" err="1" smtClean="0"/>
              <a:t>forex</a:t>
            </a:r>
            <a:r>
              <a:rPr lang="en-US" b="0" baseline="0" dirty="0" smtClean="0"/>
              <a:t> graph correlation is based on daily fluctuations</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smtClean="0"/>
              <a:t>MJN</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1" dirty="0" smtClean="0"/>
              <a:t>http://www.fool.com/investing/general/2014/04/26/what-formula-brings-success-for-this-infant-formul.aspx</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Rigorous testing (over 2000 safety and quality checks are put in place) of it’s products ensures high quality</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Late to react to changing formula trends (1. Organic</a:t>
            </a:r>
            <a:r>
              <a:rPr lang="en-US" baseline="0" dirty="0" smtClean="0"/>
              <a:t> offerings 2. China’s rise of e-commerce 3. Full imported products into China)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E-commerce boom is just a bunch of people are now buying premium products online that get imported straight into China (once again the theme comes up where there is a craze about imported products)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smtClean="0"/>
              <a:t>Nestle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Acquired Pfizer’s Infant Nutrition segment in 2012 to gain a stronghold in developing markets </a:t>
            </a:r>
          </a:p>
          <a:p>
            <a:pPr marL="171450" indent="-171450">
              <a:buFont typeface="Arial" pitchFamily="34" charset="0"/>
              <a:buChar char="•"/>
            </a:pPr>
            <a:r>
              <a:rPr lang="en-CA" sz="1200" b="0" i="0" kern="1200" dirty="0" smtClean="0">
                <a:solidFill>
                  <a:schemeClr val="tx1"/>
                </a:solidFill>
                <a:effectLst/>
                <a:latin typeface="+mn-lt"/>
                <a:ea typeface="+mn-ea"/>
                <a:cs typeface="+mn-cs"/>
              </a:rPr>
              <a:t>Save the Children, discovered that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sales representatives contacted Chinese mothers directly to promote the company's baby milk formula. This deprived these mothers of the opportunity of considering another alternative, like breast milk. Acts like this could be detrimental to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brand image and led</a:t>
            </a:r>
            <a:r>
              <a:rPr lang="en-CA" sz="1200" b="0" i="0" kern="1200" baseline="0" dirty="0" smtClean="0">
                <a:solidFill>
                  <a:schemeClr val="tx1"/>
                </a:solidFill>
                <a:effectLst/>
                <a:latin typeface="+mn-lt"/>
                <a:ea typeface="+mn-ea"/>
                <a:cs typeface="+mn-cs"/>
              </a:rPr>
              <a:t> to boycotts for breastfeeding advocates</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They also had sales reps dressed in nurse outfits appear at hospitals</a:t>
            </a:r>
          </a:p>
          <a:p>
            <a:pPr marL="171450" indent="-171450">
              <a:buFont typeface="Arial" pitchFamily="34" charset="0"/>
              <a:buChar char="•"/>
            </a:pPr>
            <a:r>
              <a:rPr lang="en-CA" sz="1200" b="0" i="0" kern="1200" dirty="0" smtClean="0">
                <a:solidFill>
                  <a:schemeClr val="tx1"/>
                </a:solidFill>
                <a:effectLst/>
                <a:latin typeface="+mn-lt"/>
                <a:ea typeface="+mn-ea"/>
                <a:cs typeface="+mn-cs"/>
              </a:rPr>
              <a:t>http://www.theguardian.com/sustainable-business/nestle-baby-milk-scandal-food-industry-standards</a:t>
            </a:r>
          </a:p>
          <a:p>
            <a:pPr marL="171450" indent="-171450">
              <a:buFont typeface="Arial" pitchFamily="34" charset="0"/>
              <a:buChar char="•"/>
            </a:pPr>
            <a:r>
              <a:rPr lang="en-CA" sz="1200" b="0" i="0" kern="1200" dirty="0" smtClean="0">
                <a:solidFill>
                  <a:schemeClr val="tx1"/>
                </a:solidFill>
                <a:effectLst/>
                <a:latin typeface="+mn-lt"/>
                <a:ea typeface="+mn-ea"/>
                <a:cs typeface="+mn-cs"/>
              </a:rPr>
              <a:t>Nestle is the target for many activists</a:t>
            </a:r>
            <a:r>
              <a:rPr lang="en-CA" sz="1200" b="0" i="0" kern="1200" baseline="0" dirty="0" smtClean="0">
                <a:solidFill>
                  <a:schemeClr val="tx1"/>
                </a:solidFill>
                <a:effectLst/>
                <a:latin typeface="+mn-lt"/>
                <a:ea typeface="+mn-ea"/>
                <a:cs typeface="+mn-cs"/>
              </a:rPr>
              <a:t> due to their discouraging of breastfeeding to mothers and exploitation of them back in the 1970s which caused deaths of babies due to poverty which lead to malnutrition of babies along with unsanitary, polluted water being used – </a:t>
            </a:r>
            <a:r>
              <a:rPr lang="en-CA" sz="1200" b="0" i="0" kern="1200" baseline="0" dirty="0" err="1" smtClean="0">
                <a:solidFill>
                  <a:schemeClr val="tx1"/>
                </a:solidFill>
                <a:effectLst/>
                <a:latin typeface="+mn-lt"/>
                <a:ea typeface="+mn-ea"/>
                <a:cs typeface="+mn-cs"/>
              </a:rPr>
              <a:t>Nestle’s</a:t>
            </a:r>
            <a:r>
              <a:rPr lang="en-CA" sz="1200" b="0" i="0" kern="1200" baseline="0" dirty="0" smtClean="0">
                <a:solidFill>
                  <a:schemeClr val="tx1"/>
                </a:solidFill>
                <a:effectLst/>
                <a:latin typeface="+mn-lt"/>
                <a:ea typeface="+mn-ea"/>
                <a:cs typeface="+mn-cs"/>
              </a:rPr>
              <a:t> response to this? They told the advocates to go to Africa and Asia and “clean their water”</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The Nestle boycott is STILL in place by Baby Milk Action (UK advocacy group) and 102 business in the UK due to the </a:t>
            </a:r>
            <a:endParaRPr lang="en-CA" sz="1200" b="0" i="0" kern="1200" dirty="0" smtClean="0">
              <a:solidFill>
                <a:schemeClr val="tx1"/>
              </a:solidFill>
              <a:effectLst/>
              <a:latin typeface="+mn-lt"/>
              <a:ea typeface="+mn-ea"/>
              <a:cs typeface="+mn-cs"/>
            </a:endParaRPr>
          </a:p>
          <a:p>
            <a:pPr marL="171450" indent="-171450">
              <a:buFont typeface="Arial" pitchFamily="34" charset="0"/>
              <a:buChar char="•"/>
            </a:pPr>
            <a:endParaRPr lang="en-CA" sz="1200" b="0" i="0" kern="1200" dirty="0" smtClean="0">
              <a:solidFill>
                <a:schemeClr val="tx1"/>
              </a:solidFill>
              <a:effectLst/>
              <a:latin typeface="+mn-lt"/>
              <a:ea typeface="+mn-ea"/>
              <a:cs typeface="+mn-cs"/>
            </a:endParaRPr>
          </a:p>
          <a:p>
            <a:pPr marL="171450" indent="-171450">
              <a:buFont typeface="Arial" pitchFamily="34" charset="0"/>
              <a:buChar char="•"/>
            </a:pPr>
            <a:r>
              <a:rPr lang="en-CA" sz="1200" b="1" i="0" kern="1200" dirty="0" smtClean="0">
                <a:solidFill>
                  <a:schemeClr val="tx1"/>
                </a:solidFill>
                <a:effectLst/>
                <a:latin typeface="+mn-lt"/>
                <a:ea typeface="+mn-ea"/>
                <a:cs typeface="+mn-cs"/>
              </a:rPr>
              <a:t>Danone</a:t>
            </a:r>
          </a:p>
          <a:p>
            <a:pPr marL="171450" indent="-171450">
              <a:buFont typeface="Arial" pitchFamily="34" charset="0"/>
              <a:buChar char="•"/>
            </a:pPr>
            <a:r>
              <a:rPr lang="en-CA" sz="1200" b="1" i="0" kern="1200" dirty="0" smtClean="0">
                <a:solidFill>
                  <a:schemeClr val="tx1"/>
                </a:solidFill>
                <a:effectLst/>
                <a:latin typeface="+mn-lt"/>
                <a:ea typeface="+mn-ea"/>
                <a:cs typeface="+mn-cs"/>
              </a:rPr>
              <a:t>http://www.babymilkaction.org/archives/641</a:t>
            </a:r>
          </a:p>
          <a:p>
            <a:pPr marL="171450" indent="-171450">
              <a:buFont typeface="Arial" pitchFamily="34" charset="0"/>
              <a:buChar char="•"/>
            </a:pPr>
            <a:r>
              <a:rPr lang="en-CA" sz="1200" b="0" i="0" kern="1200" dirty="0" err="1" smtClean="0">
                <a:solidFill>
                  <a:schemeClr val="tx1"/>
                </a:solidFill>
                <a:effectLst/>
                <a:latin typeface="+mn-lt"/>
                <a:ea typeface="+mn-ea"/>
                <a:cs typeface="+mn-cs"/>
              </a:rPr>
              <a:t>Danone’s</a:t>
            </a:r>
            <a:r>
              <a:rPr lang="en-CA" sz="1200" b="0" i="0" kern="1200" dirty="0" smtClean="0">
                <a:solidFill>
                  <a:schemeClr val="tx1"/>
                </a:solidFill>
                <a:effectLst/>
                <a:latin typeface="+mn-lt"/>
                <a:ea typeface="+mn-ea"/>
                <a:cs typeface="+mn-cs"/>
              </a:rPr>
              <a:t> premium paid for Numico of 22x EBITDA was higher than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of Pfizer’s and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of Gerber in 2007 (same year as Numico) of only 16x</a:t>
            </a:r>
            <a:r>
              <a:rPr lang="en-CA" sz="1200" b="0" i="0" kern="1200" baseline="0" dirty="0" smtClean="0">
                <a:solidFill>
                  <a:schemeClr val="tx1"/>
                </a:solidFill>
                <a:effectLst/>
                <a:latin typeface="+mn-lt"/>
                <a:ea typeface="+mn-ea"/>
                <a:cs typeface="+mn-cs"/>
              </a:rPr>
              <a:t> EBITDA</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Most of </a:t>
            </a:r>
            <a:r>
              <a:rPr lang="en-CA" sz="1200" b="0" i="0" kern="1200" baseline="0" dirty="0" err="1" smtClean="0">
                <a:solidFill>
                  <a:schemeClr val="tx1"/>
                </a:solidFill>
                <a:effectLst/>
                <a:latin typeface="+mn-lt"/>
                <a:ea typeface="+mn-ea"/>
                <a:cs typeface="+mn-cs"/>
              </a:rPr>
              <a:t>Danone’s</a:t>
            </a:r>
            <a:r>
              <a:rPr lang="en-CA" sz="1200" b="0" i="0" kern="1200" baseline="0" dirty="0" smtClean="0">
                <a:solidFill>
                  <a:schemeClr val="tx1"/>
                </a:solidFill>
                <a:effectLst/>
                <a:latin typeface="+mn-lt"/>
                <a:ea typeface="+mn-ea"/>
                <a:cs typeface="+mn-cs"/>
              </a:rPr>
              <a:t> woes come from the fact that it is engaged in a bitter, marketing war with Nestle</a:t>
            </a:r>
            <a:endParaRPr lang="en-CA" sz="1200" b="0" i="0" kern="1200" dirty="0" smtClean="0">
              <a:solidFill>
                <a:schemeClr val="tx1"/>
              </a:solidFill>
              <a:effectLst/>
              <a:latin typeface="+mn-lt"/>
              <a:ea typeface="+mn-ea"/>
              <a:cs typeface="+mn-cs"/>
            </a:endParaRPr>
          </a:p>
          <a:p>
            <a:pPr marL="171450" indent="-171450">
              <a:buFont typeface="Arial" pitchFamily="34" charset="0"/>
              <a:buChar char="•"/>
            </a:pPr>
            <a:r>
              <a:rPr lang="en-CA" sz="1200" b="0" i="0" kern="1200" dirty="0" smtClean="0">
                <a:solidFill>
                  <a:schemeClr val="tx1"/>
                </a:solidFill>
                <a:effectLst/>
                <a:latin typeface="+mn-lt"/>
                <a:ea typeface="+mn-ea"/>
                <a:cs typeface="+mn-cs"/>
              </a:rPr>
              <a:t>Danone</a:t>
            </a:r>
            <a:r>
              <a:rPr lang="en-CA" sz="1200" b="0" i="0" kern="1200" baseline="0" dirty="0" smtClean="0">
                <a:solidFill>
                  <a:schemeClr val="tx1"/>
                </a:solidFill>
                <a:effectLst/>
                <a:latin typeface="+mn-lt"/>
                <a:ea typeface="+mn-ea"/>
                <a:cs typeface="+mn-cs"/>
              </a:rPr>
              <a:t> is accused of panic buying in the UK by saying that people are buying a bulk of their products and sending them overseas to China; this was proven untrue by UK government officials and Danone was accused of panic buying</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Danone also slaps on WHO and UNICEF slogans on their products saying things like “Half a litre a day” and slapping on WHO’s logo beside it to make it appear as though WHO is </a:t>
            </a:r>
            <a:r>
              <a:rPr lang="en-CA" sz="1200" b="0" i="0" kern="1200" baseline="0" dirty="0" err="1" smtClean="0">
                <a:solidFill>
                  <a:schemeClr val="tx1"/>
                </a:solidFill>
                <a:effectLst/>
                <a:latin typeface="+mn-lt"/>
                <a:ea typeface="+mn-ea"/>
                <a:cs typeface="+mn-cs"/>
              </a:rPr>
              <a:t>endoresing</a:t>
            </a:r>
            <a:r>
              <a:rPr lang="en-CA" sz="1200" b="0" i="0" kern="1200" baseline="0" dirty="0" smtClean="0">
                <a:solidFill>
                  <a:schemeClr val="tx1"/>
                </a:solidFill>
                <a:effectLst/>
                <a:latin typeface="+mn-lt"/>
                <a:ea typeface="+mn-ea"/>
                <a:cs typeface="+mn-cs"/>
              </a:rPr>
              <a:t> their product. In reality, WHO and UNICEF DO NOT endorse their product! Pure lie and fabrication.</a:t>
            </a:r>
          </a:p>
          <a:p>
            <a:pPr marL="171450" indent="-171450">
              <a:buFont typeface="Arial" pitchFamily="34" charset="0"/>
              <a:buChar char="•"/>
            </a:pPr>
            <a:r>
              <a:rPr lang="en-CA" b="0" dirty="0" smtClean="0"/>
              <a:t>http://www.independent.co.uk/news/uk/home-news/after-nestl-aptamil-manufacturer-danone-is-now-hit-by-breast-milk-scandal-8679226.html</a:t>
            </a:r>
          </a:p>
          <a:p>
            <a:pPr marL="171450" indent="-171450">
              <a:buFont typeface="Arial" pitchFamily="34" charset="0"/>
              <a:buChar char="•"/>
            </a:pPr>
            <a:endParaRPr lang="en-CA" b="0" dirty="0" smtClean="0"/>
          </a:p>
          <a:p>
            <a:pPr marL="171450" indent="-171450">
              <a:buFont typeface="Arial" pitchFamily="34" charset="0"/>
              <a:buChar char="•"/>
            </a:pPr>
            <a:r>
              <a:rPr lang="en-CA" b="1" dirty="0" smtClean="0"/>
              <a:t>Abbott Laboratories</a:t>
            </a:r>
          </a:p>
          <a:p>
            <a:pPr marL="171450" indent="-171450">
              <a:buFont typeface="Arial" pitchFamily="34" charset="0"/>
              <a:buChar char="•"/>
            </a:pPr>
            <a:r>
              <a:rPr lang="en-CA" b="0" dirty="0" smtClean="0"/>
              <a:t>http://seekingalpha.com/article/1329321-abbott-laboratories-golden-goose-the-nutrition-business</a:t>
            </a:r>
          </a:p>
          <a:p>
            <a:pPr marL="171450" indent="-171450">
              <a:buFont typeface="Arial" pitchFamily="34" charset="0"/>
              <a:buChar char="•"/>
            </a:pPr>
            <a:r>
              <a:rPr lang="en-CA" b="0" dirty="0" smtClean="0"/>
              <a:t>http://www.dairyreporter.com/Manufacturers/Abbott-Laboratories-launching-non-GMO-Similac-infant-formula-in-US</a:t>
            </a:r>
          </a:p>
        </p:txBody>
      </p:sp>
      <p:sp>
        <p:nvSpPr>
          <p:cNvPr id="4" name="Slide Number Placeholder 3"/>
          <p:cNvSpPr>
            <a:spLocks noGrp="1"/>
          </p:cNvSpPr>
          <p:nvPr>
            <p:ph type="sldNum" sz="quarter" idx="10"/>
          </p:nvPr>
        </p:nvSpPr>
        <p:spPr/>
        <p:txBody>
          <a:bodyPr/>
          <a:lstStyle/>
          <a:p>
            <a:fld id="{5E6EE90C-CE1A-4353-A780-AD8DD00F1DC5}" type="slidenum">
              <a:rPr lang="en-US" smtClean="0"/>
              <a:t>11</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19</a:t>
            </a:fld>
            <a:endParaRPr lang="en-US" dirty="0"/>
          </a:p>
        </p:txBody>
      </p:sp>
    </p:spTree>
    <p:extLst>
      <p:ext uri="{BB962C8B-B14F-4D97-AF65-F5344CB8AC3E}">
        <p14:creationId xmlns:p14="http://schemas.microsoft.com/office/powerpoint/2010/main" val="766835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http://www.mayoclinic.org/healthy-lifestyle/infant-and-toddler-health/in-depth/infant-formula/art-20045782</a:t>
            </a:r>
          </a:p>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30</a:t>
            </a:fld>
            <a:endParaRPr lang="en-US" dirty="0"/>
          </a:p>
        </p:txBody>
      </p:sp>
    </p:spTree>
    <p:extLst>
      <p:ext uri="{BB962C8B-B14F-4D97-AF65-F5344CB8AC3E}">
        <p14:creationId xmlns:p14="http://schemas.microsoft.com/office/powerpoint/2010/main" val="515467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smtClean="0"/>
              <a:t>MJN</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1" dirty="0" smtClean="0"/>
              <a:t>http://www.fool.com/investing/general/2014/04/26/what-formula-brings-success-for-this-infant-formul.aspx</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Rigorous testing (over 2000 safety and quality checks are put in place) of it’s products ensures high quality</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Late to react to changing formula trends (1. Organic</a:t>
            </a:r>
            <a:r>
              <a:rPr lang="en-US" baseline="0" dirty="0" smtClean="0"/>
              <a:t> offerings 2. China’s rise of e-commerce 3. Full imported products into China)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E-commerce boom is just a bunch of people are now buying premium products online that get imported straight into China (once again the theme comes up where there is a craze about imported products)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smtClean="0"/>
              <a:t>Nestle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Acquired Pfizer’s Infant Nutrition segment in 2012 to gain a stronghold in developing markets </a:t>
            </a:r>
          </a:p>
          <a:p>
            <a:pPr marL="171450" indent="-171450">
              <a:buFont typeface="Arial" pitchFamily="34" charset="0"/>
              <a:buChar char="•"/>
            </a:pPr>
            <a:r>
              <a:rPr lang="en-CA" sz="1200" b="0" i="0" kern="1200" dirty="0" smtClean="0">
                <a:solidFill>
                  <a:schemeClr val="tx1"/>
                </a:solidFill>
                <a:effectLst/>
                <a:latin typeface="+mn-lt"/>
                <a:ea typeface="+mn-ea"/>
                <a:cs typeface="+mn-cs"/>
              </a:rPr>
              <a:t>Save the Children, discovered that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sales representatives contacted Chinese mothers directly to promote the company's baby milk formula. This deprived these mothers of the opportunity of considering another alternative, like breast milk. Acts like this could be detrimental to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brand image and led</a:t>
            </a:r>
            <a:r>
              <a:rPr lang="en-CA" sz="1200" b="0" i="0" kern="1200" baseline="0" dirty="0" smtClean="0">
                <a:solidFill>
                  <a:schemeClr val="tx1"/>
                </a:solidFill>
                <a:effectLst/>
                <a:latin typeface="+mn-lt"/>
                <a:ea typeface="+mn-ea"/>
                <a:cs typeface="+mn-cs"/>
              </a:rPr>
              <a:t> to boycotts for breastfeeding advocates</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They also had sales reps dressed in nurse outfits appear at hospitals</a:t>
            </a:r>
          </a:p>
          <a:p>
            <a:pPr marL="171450" indent="-171450">
              <a:buFont typeface="Arial" pitchFamily="34" charset="0"/>
              <a:buChar char="•"/>
            </a:pPr>
            <a:r>
              <a:rPr lang="en-CA" sz="1200" b="0" i="0" kern="1200" dirty="0" smtClean="0">
                <a:solidFill>
                  <a:schemeClr val="tx1"/>
                </a:solidFill>
                <a:effectLst/>
                <a:latin typeface="+mn-lt"/>
                <a:ea typeface="+mn-ea"/>
                <a:cs typeface="+mn-cs"/>
              </a:rPr>
              <a:t>http://www.theguardian.com/sustainable-business/nestle-baby-milk-scandal-food-industry-standards</a:t>
            </a:r>
          </a:p>
          <a:p>
            <a:pPr marL="171450" indent="-171450">
              <a:buFont typeface="Arial" pitchFamily="34" charset="0"/>
              <a:buChar char="•"/>
            </a:pPr>
            <a:r>
              <a:rPr lang="en-CA" sz="1200" b="0" i="0" kern="1200" dirty="0" smtClean="0">
                <a:solidFill>
                  <a:schemeClr val="tx1"/>
                </a:solidFill>
                <a:effectLst/>
                <a:latin typeface="+mn-lt"/>
                <a:ea typeface="+mn-ea"/>
                <a:cs typeface="+mn-cs"/>
              </a:rPr>
              <a:t>Nestle is the target for many activists</a:t>
            </a:r>
            <a:r>
              <a:rPr lang="en-CA" sz="1200" b="0" i="0" kern="1200" baseline="0" dirty="0" smtClean="0">
                <a:solidFill>
                  <a:schemeClr val="tx1"/>
                </a:solidFill>
                <a:effectLst/>
                <a:latin typeface="+mn-lt"/>
                <a:ea typeface="+mn-ea"/>
                <a:cs typeface="+mn-cs"/>
              </a:rPr>
              <a:t> due to their discouraging of breastfeeding to mothers and exploitation of them back in the 1970s which caused deaths of babies due to poverty which lead to malnutrition of babies along with unsanitary, polluted water being used – </a:t>
            </a:r>
            <a:r>
              <a:rPr lang="en-CA" sz="1200" b="0" i="0" kern="1200" baseline="0" dirty="0" err="1" smtClean="0">
                <a:solidFill>
                  <a:schemeClr val="tx1"/>
                </a:solidFill>
                <a:effectLst/>
                <a:latin typeface="+mn-lt"/>
                <a:ea typeface="+mn-ea"/>
                <a:cs typeface="+mn-cs"/>
              </a:rPr>
              <a:t>Nestle’s</a:t>
            </a:r>
            <a:r>
              <a:rPr lang="en-CA" sz="1200" b="0" i="0" kern="1200" baseline="0" dirty="0" smtClean="0">
                <a:solidFill>
                  <a:schemeClr val="tx1"/>
                </a:solidFill>
                <a:effectLst/>
                <a:latin typeface="+mn-lt"/>
                <a:ea typeface="+mn-ea"/>
                <a:cs typeface="+mn-cs"/>
              </a:rPr>
              <a:t> response to this? They told the advocates to go to Africa and Asia and “clean their water”</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The Nestle boycott is STILL in place by Baby Milk Action (UK advocacy group) and 102 business in the UK due to the </a:t>
            </a:r>
            <a:endParaRPr lang="en-CA" sz="1200" b="0" i="0" kern="1200" dirty="0" smtClean="0">
              <a:solidFill>
                <a:schemeClr val="tx1"/>
              </a:solidFill>
              <a:effectLst/>
              <a:latin typeface="+mn-lt"/>
              <a:ea typeface="+mn-ea"/>
              <a:cs typeface="+mn-cs"/>
            </a:endParaRPr>
          </a:p>
          <a:p>
            <a:pPr marL="171450" indent="-171450">
              <a:buFont typeface="Arial" pitchFamily="34" charset="0"/>
              <a:buChar char="•"/>
            </a:pPr>
            <a:endParaRPr lang="en-CA" sz="1200" b="0" i="0" kern="1200" dirty="0" smtClean="0">
              <a:solidFill>
                <a:schemeClr val="tx1"/>
              </a:solidFill>
              <a:effectLst/>
              <a:latin typeface="+mn-lt"/>
              <a:ea typeface="+mn-ea"/>
              <a:cs typeface="+mn-cs"/>
            </a:endParaRPr>
          </a:p>
          <a:p>
            <a:pPr marL="171450" indent="-171450">
              <a:buFont typeface="Arial" pitchFamily="34" charset="0"/>
              <a:buChar char="•"/>
            </a:pPr>
            <a:r>
              <a:rPr lang="en-CA" sz="1200" b="1" i="0" kern="1200" dirty="0" smtClean="0">
                <a:solidFill>
                  <a:schemeClr val="tx1"/>
                </a:solidFill>
                <a:effectLst/>
                <a:latin typeface="+mn-lt"/>
                <a:ea typeface="+mn-ea"/>
                <a:cs typeface="+mn-cs"/>
              </a:rPr>
              <a:t>Danone</a:t>
            </a:r>
          </a:p>
          <a:p>
            <a:pPr marL="171450" indent="-171450">
              <a:buFont typeface="Arial" pitchFamily="34" charset="0"/>
              <a:buChar char="•"/>
            </a:pPr>
            <a:r>
              <a:rPr lang="en-CA" sz="1200" b="1" i="0" kern="1200" dirty="0" smtClean="0">
                <a:solidFill>
                  <a:schemeClr val="tx1"/>
                </a:solidFill>
                <a:effectLst/>
                <a:latin typeface="+mn-lt"/>
                <a:ea typeface="+mn-ea"/>
                <a:cs typeface="+mn-cs"/>
              </a:rPr>
              <a:t>http://www.babymilkaction.org/archives/641</a:t>
            </a:r>
          </a:p>
          <a:p>
            <a:pPr marL="171450" indent="-171450">
              <a:buFont typeface="Arial" pitchFamily="34" charset="0"/>
              <a:buChar char="•"/>
            </a:pPr>
            <a:r>
              <a:rPr lang="en-CA" sz="1200" b="0" i="0" kern="1200" dirty="0" err="1" smtClean="0">
                <a:solidFill>
                  <a:schemeClr val="tx1"/>
                </a:solidFill>
                <a:effectLst/>
                <a:latin typeface="+mn-lt"/>
                <a:ea typeface="+mn-ea"/>
                <a:cs typeface="+mn-cs"/>
              </a:rPr>
              <a:t>Danone’s</a:t>
            </a:r>
            <a:r>
              <a:rPr lang="en-CA" sz="1200" b="0" i="0" kern="1200" dirty="0" smtClean="0">
                <a:solidFill>
                  <a:schemeClr val="tx1"/>
                </a:solidFill>
                <a:effectLst/>
                <a:latin typeface="+mn-lt"/>
                <a:ea typeface="+mn-ea"/>
                <a:cs typeface="+mn-cs"/>
              </a:rPr>
              <a:t> premium paid for Numico of 22x EBITDA was higher than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of Pfizer’s and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of Gerber in 2007 (same year as Numico) of only 16x</a:t>
            </a:r>
            <a:r>
              <a:rPr lang="en-CA" sz="1200" b="0" i="0" kern="1200" baseline="0" dirty="0" smtClean="0">
                <a:solidFill>
                  <a:schemeClr val="tx1"/>
                </a:solidFill>
                <a:effectLst/>
                <a:latin typeface="+mn-lt"/>
                <a:ea typeface="+mn-ea"/>
                <a:cs typeface="+mn-cs"/>
              </a:rPr>
              <a:t> EBITDA</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Most of </a:t>
            </a:r>
            <a:r>
              <a:rPr lang="en-CA" sz="1200" b="0" i="0" kern="1200" baseline="0" dirty="0" err="1" smtClean="0">
                <a:solidFill>
                  <a:schemeClr val="tx1"/>
                </a:solidFill>
                <a:effectLst/>
                <a:latin typeface="+mn-lt"/>
                <a:ea typeface="+mn-ea"/>
                <a:cs typeface="+mn-cs"/>
              </a:rPr>
              <a:t>Danone’s</a:t>
            </a:r>
            <a:r>
              <a:rPr lang="en-CA" sz="1200" b="0" i="0" kern="1200" baseline="0" dirty="0" smtClean="0">
                <a:solidFill>
                  <a:schemeClr val="tx1"/>
                </a:solidFill>
                <a:effectLst/>
                <a:latin typeface="+mn-lt"/>
                <a:ea typeface="+mn-ea"/>
                <a:cs typeface="+mn-cs"/>
              </a:rPr>
              <a:t> woes come from the fact that it is engaged in a bitter, marketing war with Nestle</a:t>
            </a:r>
            <a:endParaRPr lang="en-CA" sz="1200" b="0" i="0" kern="1200" dirty="0" smtClean="0">
              <a:solidFill>
                <a:schemeClr val="tx1"/>
              </a:solidFill>
              <a:effectLst/>
              <a:latin typeface="+mn-lt"/>
              <a:ea typeface="+mn-ea"/>
              <a:cs typeface="+mn-cs"/>
            </a:endParaRPr>
          </a:p>
          <a:p>
            <a:pPr marL="171450" indent="-171450">
              <a:buFont typeface="Arial" pitchFamily="34" charset="0"/>
              <a:buChar char="•"/>
            </a:pPr>
            <a:r>
              <a:rPr lang="en-CA" sz="1200" b="0" i="0" kern="1200" dirty="0" smtClean="0">
                <a:solidFill>
                  <a:schemeClr val="tx1"/>
                </a:solidFill>
                <a:effectLst/>
                <a:latin typeface="+mn-lt"/>
                <a:ea typeface="+mn-ea"/>
                <a:cs typeface="+mn-cs"/>
              </a:rPr>
              <a:t>Danone</a:t>
            </a:r>
            <a:r>
              <a:rPr lang="en-CA" sz="1200" b="0" i="0" kern="1200" baseline="0" dirty="0" smtClean="0">
                <a:solidFill>
                  <a:schemeClr val="tx1"/>
                </a:solidFill>
                <a:effectLst/>
                <a:latin typeface="+mn-lt"/>
                <a:ea typeface="+mn-ea"/>
                <a:cs typeface="+mn-cs"/>
              </a:rPr>
              <a:t> is accused of panic buying in the UK by saying that people are buying a bulk of their products and sending them overseas to China; this was proven untrue by UK government officials and Danone was accused of panic buying</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Danone also slaps on WHO and UNICEF slogans on their products saying things like “Half a litre a day” and slapping on WHO’s logo beside it to make it appear as though WHO is </a:t>
            </a:r>
            <a:r>
              <a:rPr lang="en-CA" sz="1200" b="0" i="0" kern="1200" baseline="0" dirty="0" err="1" smtClean="0">
                <a:solidFill>
                  <a:schemeClr val="tx1"/>
                </a:solidFill>
                <a:effectLst/>
                <a:latin typeface="+mn-lt"/>
                <a:ea typeface="+mn-ea"/>
                <a:cs typeface="+mn-cs"/>
              </a:rPr>
              <a:t>endoresing</a:t>
            </a:r>
            <a:r>
              <a:rPr lang="en-CA" sz="1200" b="0" i="0" kern="1200" baseline="0" dirty="0" smtClean="0">
                <a:solidFill>
                  <a:schemeClr val="tx1"/>
                </a:solidFill>
                <a:effectLst/>
                <a:latin typeface="+mn-lt"/>
                <a:ea typeface="+mn-ea"/>
                <a:cs typeface="+mn-cs"/>
              </a:rPr>
              <a:t> their product. In reality, WHO and UNICEF DO NOT endorse their product! Pure lie and fabrication.</a:t>
            </a:r>
          </a:p>
          <a:p>
            <a:pPr marL="171450" indent="-171450">
              <a:buFont typeface="Arial" pitchFamily="34" charset="0"/>
              <a:buChar char="•"/>
            </a:pPr>
            <a:r>
              <a:rPr lang="en-CA" b="0" dirty="0" smtClean="0"/>
              <a:t>http://www.independent.co.uk/news/uk/home-news/after-nestl-aptamil-manufacturer-danone-is-now-hit-by-breast-milk-scandal-8679226.html</a:t>
            </a:r>
          </a:p>
          <a:p>
            <a:pPr marL="171450" indent="-171450">
              <a:buFont typeface="Arial" pitchFamily="34" charset="0"/>
              <a:buChar char="•"/>
            </a:pPr>
            <a:endParaRPr lang="en-CA" b="0" dirty="0" smtClean="0"/>
          </a:p>
          <a:p>
            <a:pPr marL="171450" indent="-171450">
              <a:buFont typeface="Arial" pitchFamily="34" charset="0"/>
              <a:buChar char="•"/>
            </a:pPr>
            <a:r>
              <a:rPr lang="en-CA" b="1" dirty="0" smtClean="0"/>
              <a:t>Abbott Laboratories</a:t>
            </a:r>
          </a:p>
          <a:p>
            <a:pPr marL="171450" indent="-171450">
              <a:buFont typeface="Arial" pitchFamily="34" charset="0"/>
              <a:buChar char="•"/>
            </a:pPr>
            <a:r>
              <a:rPr lang="en-CA" b="0" dirty="0" smtClean="0"/>
              <a:t>http://seekingalpha.com/article/1329321-abbott-laboratories-golden-goose-the-nutrition-business</a:t>
            </a:r>
          </a:p>
          <a:p>
            <a:pPr marL="171450" indent="-171450">
              <a:buFont typeface="Arial" pitchFamily="34" charset="0"/>
              <a:buChar char="•"/>
            </a:pPr>
            <a:r>
              <a:rPr lang="en-CA" b="0" dirty="0" smtClean="0"/>
              <a:t>http://www.dairyreporter.com/Manufacturers/Abbott-Laboratories-launching-non-GMO-Similac-infant-formula-in-US</a:t>
            </a:r>
          </a:p>
          <a:p>
            <a:pPr marL="171450" indent="-171450">
              <a:buFont typeface="Arial" pitchFamily="34" charset="0"/>
              <a:buChar char="•"/>
            </a:pPr>
            <a:r>
              <a:rPr lang="en-CA" b="0" dirty="0" smtClean="0"/>
              <a:t>Non-GMO</a:t>
            </a:r>
            <a:r>
              <a:rPr lang="en-CA" b="0" baseline="0" dirty="0" smtClean="0"/>
              <a:t> formula first launched by Nestle in South Africa but Abbott is the first in North America also Mead Johnson also introduced non-GMO products as well</a:t>
            </a:r>
            <a:endParaRPr lang="en-CA" b="0" dirty="0" smtClean="0"/>
          </a:p>
          <a:p>
            <a:pPr marL="171450" indent="-171450">
              <a:buFont typeface="Arial" pitchFamily="34" charset="0"/>
              <a:buChar char="•"/>
            </a:pPr>
            <a:r>
              <a:rPr lang="en-CA" b="0" dirty="0" smtClean="0"/>
              <a:t>The recall</a:t>
            </a:r>
            <a:r>
              <a:rPr lang="en-CA" b="0" baseline="0" dirty="0" smtClean="0"/>
              <a:t> helped out MJN tremendously as it’s revenues grew by 21% </a:t>
            </a:r>
            <a:r>
              <a:rPr lang="en-CA" b="0" baseline="0" dirty="0" err="1" smtClean="0"/>
              <a:t>YoY</a:t>
            </a:r>
            <a:r>
              <a:rPr lang="en-CA" b="0" baseline="0" dirty="0" smtClean="0"/>
              <a:t> in Latin America (cited on MJN’s 10K)</a:t>
            </a:r>
          </a:p>
          <a:p>
            <a:pPr marL="171450" indent="-171450">
              <a:buFont typeface="Arial" pitchFamily="34" charset="0"/>
              <a:buChar char="•"/>
            </a:pPr>
            <a:r>
              <a:rPr lang="en-CA" b="0" baseline="0" dirty="0" smtClean="0"/>
              <a:t>Botulism is a case of drooping of eyelids</a:t>
            </a:r>
            <a:endParaRPr lang="en-CA" b="0" dirty="0" smtClean="0"/>
          </a:p>
          <a:p>
            <a:pPr marL="171450" indent="-171450">
              <a:buFont typeface="Arial" pitchFamily="34" charset="0"/>
              <a:buChar char="•"/>
            </a:pPr>
            <a:r>
              <a:rPr lang="en-CA" b="0" dirty="0" smtClean="0"/>
              <a:t>http://www.bizjournals.com/chicago/news/2013/08/07/abbott-labs-double-whammy-in-china.html</a:t>
            </a:r>
          </a:p>
          <a:p>
            <a:pPr marL="171450" indent="-171450">
              <a:buFont typeface="Arial" pitchFamily="34" charset="0"/>
              <a:buChar char="•"/>
            </a:pPr>
            <a:r>
              <a:rPr lang="en-CA" b="0" dirty="0" err="1" smtClean="0"/>
              <a:t>Th</a:t>
            </a:r>
            <a:r>
              <a:rPr lang="en-CA" b="0" dirty="0" smtClean="0"/>
              <a:t> c</a:t>
            </a:r>
          </a:p>
        </p:txBody>
      </p:sp>
      <p:sp>
        <p:nvSpPr>
          <p:cNvPr id="4" name="Slide Number Placeholder 3"/>
          <p:cNvSpPr>
            <a:spLocks noGrp="1"/>
          </p:cNvSpPr>
          <p:nvPr>
            <p:ph type="sldNum" sz="quarter" idx="10"/>
          </p:nvPr>
        </p:nvSpPr>
        <p:spPr/>
        <p:txBody>
          <a:bodyPr/>
          <a:lstStyle/>
          <a:p>
            <a:fld id="{5E6EE90C-CE1A-4353-A780-AD8DD00F1DC5}" type="slidenum">
              <a:rPr lang="en-US" smtClean="0"/>
              <a:t>31</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Strengths</a:t>
            </a:r>
            <a:r>
              <a:rPr lang="en-CA" dirty="0" smtClean="0"/>
              <a:t>:</a:t>
            </a:r>
          </a:p>
          <a:p>
            <a:pPr marL="171450" indent="-171450">
              <a:buFont typeface="Arial" pitchFamily="34" charset="0"/>
              <a:buChar char="•"/>
            </a:pPr>
            <a:r>
              <a:rPr lang="en-CA" dirty="0" smtClean="0"/>
              <a:t>High barriers to entry – other</a:t>
            </a:r>
            <a:r>
              <a:rPr lang="en-CA" baseline="0" dirty="0" smtClean="0"/>
              <a:t> </a:t>
            </a:r>
            <a:r>
              <a:rPr lang="en-CA" baseline="0" dirty="0" err="1" smtClean="0"/>
              <a:t>compaies</a:t>
            </a:r>
            <a:r>
              <a:rPr lang="en-CA" baseline="0" dirty="0" smtClean="0"/>
              <a:t> will buy you out</a:t>
            </a:r>
            <a:endParaRPr lang="en-CA" dirty="0" smtClean="0"/>
          </a:p>
          <a:p>
            <a:endParaRPr lang="en-CA" dirty="0" smtClean="0"/>
          </a:p>
          <a:p>
            <a:r>
              <a:rPr lang="en-CA" dirty="0" smtClean="0"/>
              <a:t>Premature breast development source:</a:t>
            </a:r>
          </a:p>
          <a:p>
            <a:r>
              <a:rPr lang="en-CA" dirty="0" smtClean="0"/>
              <a:t>http://www.businessweek.com/globalbiz/blog/eyeonasia/archives/2010/08/baby_formula_scare_hurts_chinas_synutra.html</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32</a:t>
            </a:fld>
            <a:endParaRPr lang="en-US" dirty="0"/>
          </a:p>
        </p:txBody>
      </p:sp>
    </p:spTree>
    <p:extLst>
      <p:ext uri="{BB962C8B-B14F-4D97-AF65-F5344CB8AC3E}">
        <p14:creationId xmlns:p14="http://schemas.microsoft.com/office/powerpoint/2010/main" val="2571588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dirty="0" smtClean="0"/>
              <a:t>The</a:t>
            </a:r>
            <a:r>
              <a:rPr lang="en-US" b="0" baseline="0" dirty="0" smtClean="0"/>
              <a:t> </a:t>
            </a:r>
            <a:r>
              <a:rPr lang="en-US" b="0" baseline="0" dirty="0" err="1" smtClean="0"/>
              <a:t>forex</a:t>
            </a:r>
            <a:r>
              <a:rPr lang="en-US" b="0" baseline="0" dirty="0" smtClean="0"/>
              <a:t> graph correlation is based on daily fluctuations</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smtClean="0"/>
              <a:t>MJN</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1" dirty="0" smtClean="0"/>
              <a:t>http://www.fool.com/investing/general/2014/04/26/what-formula-brings-success-for-this-infant-formul.aspx</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Rigorous testing (over 2000 safety and quality checks are put in place) of it’s products ensures high quality</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Late to react to changing formula trends (1. Organic</a:t>
            </a:r>
            <a:r>
              <a:rPr lang="en-US" baseline="0" dirty="0" smtClean="0"/>
              <a:t> offerings 2. China’s rise of e-commerce 3. Full imported products into China)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E-commerce boom is just a bunch of people are now buying premium products online that get imported straight into China (once again the theme comes up where there is a craze about imported products)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smtClean="0"/>
              <a:t>Nestle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Acquired Pfizer’s Infant Nutrition segment in 2012 to gain a stronghold in developing markets </a:t>
            </a:r>
          </a:p>
          <a:p>
            <a:pPr marL="171450" indent="-171450">
              <a:buFont typeface="Arial" pitchFamily="34" charset="0"/>
              <a:buChar char="•"/>
            </a:pPr>
            <a:r>
              <a:rPr lang="en-CA" sz="1200" b="0" i="0" kern="1200" dirty="0" smtClean="0">
                <a:solidFill>
                  <a:schemeClr val="tx1"/>
                </a:solidFill>
                <a:effectLst/>
                <a:latin typeface="+mn-lt"/>
                <a:ea typeface="+mn-ea"/>
                <a:cs typeface="+mn-cs"/>
              </a:rPr>
              <a:t>Save the Children, discovered that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sales representatives contacted Chinese mothers directly to promote the company's baby milk formula. This deprived these mothers of the opportunity of considering another alternative, like breast milk. Acts like this could be detrimental to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brand image and led</a:t>
            </a:r>
            <a:r>
              <a:rPr lang="en-CA" sz="1200" b="0" i="0" kern="1200" baseline="0" dirty="0" smtClean="0">
                <a:solidFill>
                  <a:schemeClr val="tx1"/>
                </a:solidFill>
                <a:effectLst/>
                <a:latin typeface="+mn-lt"/>
                <a:ea typeface="+mn-ea"/>
                <a:cs typeface="+mn-cs"/>
              </a:rPr>
              <a:t> to boycotts for breastfeeding advocates</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They also had sales reps dressed in nurse outfits appear at hospitals</a:t>
            </a:r>
          </a:p>
          <a:p>
            <a:pPr marL="171450" indent="-171450">
              <a:buFont typeface="Arial" pitchFamily="34" charset="0"/>
              <a:buChar char="•"/>
            </a:pPr>
            <a:r>
              <a:rPr lang="en-CA" sz="1200" b="0" i="0" kern="1200" dirty="0" smtClean="0">
                <a:solidFill>
                  <a:schemeClr val="tx1"/>
                </a:solidFill>
                <a:effectLst/>
                <a:latin typeface="+mn-lt"/>
                <a:ea typeface="+mn-ea"/>
                <a:cs typeface="+mn-cs"/>
              </a:rPr>
              <a:t>http://www.theguardian.com/sustainable-business/nestle-baby-milk-scandal-food-industry-standards</a:t>
            </a:r>
          </a:p>
          <a:p>
            <a:pPr marL="171450" indent="-171450">
              <a:buFont typeface="Arial" pitchFamily="34" charset="0"/>
              <a:buChar char="•"/>
            </a:pPr>
            <a:r>
              <a:rPr lang="en-CA" sz="1200" b="0" i="0" kern="1200" dirty="0" smtClean="0">
                <a:solidFill>
                  <a:schemeClr val="tx1"/>
                </a:solidFill>
                <a:effectLst/>
                <a:latin typeface="+mn-lt"/>
                <a:ea typeface="+mn-ea"/>
                <a:cs typeface="+mn-cs"/>
              </a:rPr>
              <a:t>Nestle is the target for many activists</a:t>
            </a:r>
            <a:r>
              <a:rPr lang="en-CA" sz="1200" b="0" i="0" kern="1200" baseline="0" dirty="0" smtClean="0">
                <a:solidFill>
                  <a:schemeClr val="tx1"/>
                </a:solidFill>
                <a:effectLst/>
                <a:latin typeface="+mn-lt"/>
                <a:ea typeface="+mn-ea"/>
                <a:cs typeface="+mn-cs"/>
              </a:rPr>
              <a:t> due to their discouraging of breastfeeding to mothers and exploitation of them back in the 1970s which caused deaths of babies due to poverty which lead to malnutrition of babies along with unsanitary, polluted water being used – </a:t>
            </a:r>
            <a:r>
              <a:rPr lang="en-CA" sz="1200" b="0" i="0" kern="1200" baseline="0" dirty="0" err="1" smtClean="0">
                <a:solidFill>
                  <a:schemeClr val="tx1"/>
                </a:solidFill>
                <a:effectLst/>
                <a:latin typeface="+mn-lt"/>
                <a:ea typeface="+mn-ea"/>
                <a:cs typeface="+mn-cs"/>
              </a:rPr>
              <a:t>Nestle’s</a:t>
            </a:r>
            <a:r>
              <a:rPr lang="en-CA" sz="1200" b="0" i="0" kern="1200" baseline="0" dirty="0" smtClean="0">
                <a:solidFill>
                  <a:schemeClr val="tx1"/>
                </a:solidFill>
                <a:effectLst/>
                <a:latin typeface="+mn-lt"/>
                <a:ea typeface="+mn-ea"/>
                <a:cs typeface="+mn-cs"/>
              </a:rPr>
              <a:t> response to this? They told the advocates to go to Africa and Asia and “clean their water”</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The Nestle boycott is STILL in place by Baby Milk Action (UK advocacy group) and 102 business in the UK due to the </a:t>
            </a:r>
            <a:endParaRPr lang="en-CA" sz="1200" b="0" i="0" kern="1200" dirty="0" smtClean="0">
              <a:solidFill>
                <a:schemeClr val="tx1"/>
              </a:solidFill>
              <a:effectLst/>
              <a:latin typeface="+mn-lt"/>
              <a:ea typeface="+mn-ea"/>
              <a:cs typeface="+mn-cs"/>
            </a:endParaRPr>
          </a:p>
          <a:p>
            <a:pPr marL="171450" indent="-171450">
              <a:buFont typeface="Arial" pitchFamily="34" charset="0"/>
              <a:buChar char="•"/>
            </a:pPr>
            <a:endParaRPr lang="en-CA" sz="1200" b="0" i="0" kern="1200" dirty="0" smtClean="0">
              <a:solidFill>
                <a:schemeClr val="tx1"/>
              </a:solidFill>
              <a:effectLst/>
              <a:latin typeface="+mn-lt"/>
              <a:ea typeface="+mn-ea"/>
              <a:cs typeface="+mn-cs"/>
            </a:endParaRPr>
          </a:p>
          <a:p>
            <a:pPr marL="171450" indent="-171450">
              <a:buFont typeface="Arial" pitchFamily="34" charset="0"/>
              <a:buChar char="•"/>
            </a:pPr>
            <a:r>
              <a:rPr lang="en-CA" sz="1200" b="1" i="0" kern="1200" dirty="0" smtClean="0">
                <a:solidFill>
                  <a:schemeClr val="tx1"/>
                </a:solidFill>
                <a:effectLst/>
                <a:latin typeface="+mn-lt"/>
                <a:ea typeface="+mn-ea"/>
                <a:cs typeface="+mn-cs"/>
              </a:rPr>
              <a:t>Danone</a:t>
            </a:r>
          </a:p>
          <a:p>
            <a:pPr marL="171450" indent="-171450">
              <a:buFont typeface="Arial" pitchFamily="34" charset="0"/>
              <a:buChar char="•"/>
            </a:pPr>
            <a:r>
              <a:rPr lang="en-CA" sz="1200" b="1" i="0" kern="1200" dirty="0" smtClean="0">
                <a:solidFill>
                  <a:schemeClr val="tx1"/>
                </a:solidFill>
                <a:effectLst/>
                <a:latin typeface="+mn-lt"/>
                <a:ea typeface="+mn-ea"/>
                <a:cs typeface="+mn-cs"/>
              </a:rPr>
              <a:t>http://www.babymilkaction.org/archives/641</a:t>
            </a:r>
          </a:p>
          <a:p>
            <a:pPr marL="171450" indent="-171450">
              <a:buFont typeface="Arial" pitchFamily="34" charset="0"/>
              <a:buChar char="•"/>
            </a:pPr>
            <a:r>
              <a:rPr lang="en-CA" sz="1200" b="0" i="0" kern="1200" dirty="0" err="1" smtClean="0">
                <a:solidFill>
                  <a:schemeClr val="tx1"/>
                </a:solidFill>
                <a:effectLst/>
                <a:latin typeface="+mn-lt"/>
                <a:ea typeface="+mn-ea"/>
                <a:cs typeface="+mn-cs"/>
              </a:rPr>
              <a:t>Danone’s</a:t>
            </a:r>
            <a:r>
              <a:rPr lang="en-CA" sz="1200" b="0" i="0" kern="1200" dirty="0" smtClean="0">
                <a:solidFill>
                  <a:schemeClr val="tx1"/>
                </a:solidFill>
                <a:effectLst/>
                <a:latin typeface="+mn-lt"/>
                <a:ea typeface="+mn-ea"/>
                <a:cs typeface="+mn-cs"/>
              </a:rPr>
              <a:t> premium paid for Numico of 22x EBITDA was higher than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of Pfizer’s and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of Gerber in 2007 (same year as Numico) of only 16x</a:t>
            </a:r>
            <a:r>
              <a:rPr lang="en-CA" sz="1200" b="0" i="0" kern="1200" baseline="0" dirty="0" smtClean="0">
                <a:solidFill>
                  <a:schemeClr val="tx1"/>
                </a:solidFill>
                <a:effectLst/>
                <a:latin typeface="+mn-lt"/>
                <a:ea typeface="+mn-ea"/>
                <a:cs typeface="+mn-cs"/>
              </a:rPr>
              <a:t> EBITDA</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Most of </a:t>
            </a:r>
            <a:r>
              <a:rPr lang="en-CA" sz="1200" b="0" i="0" kern="1200" baseline="0" dirty="0" err="1" smtClean="0">
                <a:solidFill>
                  <a:schemeClr val="tx1"/>
                </a:solidFill>
                <a:effectLst/>
                <a:latin typeface="+mn-lt"/>
                <a:ea typeface="+mn-ea"/>
                <a:cs typeface="+mn-cs"/>
              </a:rPr>
              <a:t>Danone’s</a:t>
            </a:r>
            <a:r>
              <a:rPr lang="en-CA" sz="1200" b="0" i="0" kern="1200" baseline="0" dirty="0" smtClean="0">
                <a:solidFill>
                  <a:schemeClr val="tx1"/>
                </a:solidFill>
                <a:effectLst/>
                <a:latin typeface="+mn-lt"/>
                <a:ea typeface="+mn-ea"/>
                <a:cs typeface="+mn-cs"/>
              </a:rPr>
              <a:t> woes come from the fact that it is engaged in a bitter, marketing war with Nestle</a:t>
            </a:r>
            <a:endParaRPr lang="en-CA" sz="1200" b="0" i="0" kern="1200" dirty="0" smtClean="0">
              <a:solidFill>
                <a:schemeClr val="tx1"/>
              </a:solidFill>
              <a:effectLst/>
              <a:latin typeface="+mn-lt"/>
              <a:ea typeface="+mn-ea"/>
              <a:cs typeface="+mn-cs"/>
            </a:endParaRPr>
          </a:p>
          <a:p>
            <a:pPr marL="171450" indent="-171450">
              <a:buFont typeface="Arial" pitchFamily="34" charset="0"/>
              <a:buChar char="•"/>
            </a:pPr>
            <a:r>
              <a:rPr lang="en-CA" sz="1200" b="0" i="0" kern="1200" dirty="0" smtClean="0">
                <a:solidFill>
                  <a:schemeClr val="tx1"/>
                </a:solidFill>
                <a:effectLst/>
                <a:latin typeface="+mn-lt"/>
                <a:ea typeface="+mn-ea"/>
                <a:cs typeface="+mn-cs"/>
              </a:rPr>
              <a:t>Danone</a:t>
            </a:r>
            <a:r>
              <a:rPr lang="en-CA" sz="1200" b="0" i="0" kern="1200" baseline="0" dirty="0" smtClean="0">
                <a:solidFill>
                  <a:schemeClr val="tx1"/>
                </a:solidFill>
                <a:effectLst/>
                <a:latin typeface="+mn-lt"/>
                <a:ea typeface="+mn-ea"/>
                <a:cs typeface="+mn-cs"/>
              </a:rPr>
              <a:t> is accused of panic buying in the UK by saying that people are buying a bulk of their products and sending them overseas to China; this was proven untrue by UK government officials and Danone was accused of panic buying</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Danone also slaps on WHO and UNICEF slogans on their products saying things like “Half a litre a day” and slapping on WHO’s logo beside it to make it appear as though WHO is </a:t>
            </a:r>
            <a:r>
              <a:rPr lang="en-CA" sz="1200" b="0" i="0" kern="1200" baseline="0" dirty="0" err="1" smtClean="0">
                <a:solidFill>
                  <a:schemeClr val="tx1"/>
                </a:solidFill>
                <a:effectLst/>
                <a:latin typeface="+mn-lt"/>
                <a:ea typeface="+mn-ea"/>
                <a:cs typeface="+mn-cs"/>
              </a:rPr>
              <a:t>endoresing</a:t>
            </a:r>
            <a:r>
              <a:rPr lang="en-CA" sz="1200" b="0" i="0" kern="1200" baseline="0" dirty="0" smtClean="0">
                <a:solidFill>
                  <a:schemeClr val="tx1"/>
                </a:solidFill>
                <a:effectLst/>
                <a:latin typeface="+mn-lt"/>
                <a:ea typeface="+mn-ea"/>
                <a:cs typeface="+mn-cs"/>
              </a:rPr>
              <a:t> their product. In reality, WHO and UNICEF DO NOT endorse their product! Pure lie and fabrication.</a:t>
            </a:r>
          </a:p>
          <a:p>
            <a:pPr marL="171450" indent="-171450">
              <a:buFont typeface="Arial" pitchFamily="34" charset="0"/>
              <a:buChar char="•"/>
            </a:pPr>
            <a:r>
              <a:rPr lang="en-CA" b="0" dirty="0" smtClean="0"/>
              <a:t>http://www.independent.co.uk/news/uk/home-news/after-nestl-aptamil-manufacturer-danone-is-now-hit-by-breast-milk-scandal-8679226.html</a:t>
            </a:r>
          </a:p>
          <a:p>
            <a:pPr marL="171450" indent="-171450">
              <a:buFont typeface="Arial" pitchFamily="34" charset="0"/>
              <a:buChar char="•"/>
            </a:pPr>
            <a:endParaRPr lang="en-CA" b="0" dirty="0" smtClean="0"/>
          </a:p>
          <a:p>
            <a:pPr marL="171450" indent="-171450">
              <a:buFont typeface="Arial" pitchFamily="34" charset="0"/>
              <a:buChar char="•"/>
            </a:pPr>
            <a:r>
              <a:rPr lang="en-CA" b="1" dirty="0" smtClean="0"/>
              <a:t>Abbott Laboratories</a:t>
            </a:r>
          </a:p>
          <a:p>
            <a:pPr marL="171450" indent="-171450">
              <a:buFont typeface="Arial" pitchFamily="34" charset="0"/>
              <a:buChar char="•"/>
            </a:pPr>
            <a:r>
              <a:rPr lang="en-CA" b="0" dirty="0" smtClean="0"/>
              <a:t>http://seekingalpha.com/article/1329321-abbott-laboratories-golden-goose-the-nutrition-business</a:t>
            </a:r>
          </a:p>
          <a:p>
            <a:pPr marL="171450" indent="-171450">
              <a:buFont typeface="Arial" pitchFamily="34" charset="0"/>
              <a:buChar char="•"/>
            </a:pPr>
            <a:r>
              <a:rPr lang="en-CA" b="0" dirty="0" smtClean="0"/>
              <a:t>http://www.dairyreporter.com/Manufacturers/Abbott-Laboratories-launching-non-GMO-Similac-infant-formula-in-US</a:t>
            </a:r>
          </a:p>
        </p:txBody>
      </p:sp>
      <p:sp>
        <p:nvSpPr>
          <p:cNvPr id="4" name="Slide Number Placeholder 3"/>
          <p:cNvSpPr>
            <a:spLocks noGrp="1"/>
          </p:cNvSpPr>
          <p:nvPr>
            <p:ph type="sldNum" sz="quarter" idx="10"/>
          </p:nvPr>
        </p:nvSpPr>
        <p:spPr/>
        <p:txBody>
          <a:bodyPr/>
          <a:lstStyle/>
          <a:p>
            <a:fld id="{5E6EE90C-CE1A-4353-A780-AD8DD00F1DC5}" type="slidenum">
              <a:rPr lang="en-US" smtClean="0"/>
              <a:t>33</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http://www.mayoclinic.org/healthy-lifestyle/infant-and-toddler-health/in-depth/infant-formula/art-20045782</a:t>
            </a:r>
          </a:p>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34</a:t>
            </a:fld>
            <a:endParaRPr lang="en-US" dirty="0"/>
          </a:p>
        </p:txBody>
      </p:sp>
    </p:spTree>
    <p:extLst>
      <p:ext uri="{BB962C8B-B14F-4D97-AF65-F5344CB8AC3E}">
        <p14:creationId xmlns:p14="http://schemas.microsoft.com/office/powerpoint/2010/main" val="515467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mtClean="0"/>
              <a:t>http://www.mayoclinic.org/healthy-lifestyle/infant-and-toddler-health/in-depth/infant-formula/art-20045782</a:t>
            </a:r>
          </a:p>
          <a:p>
            <a:endParaRPr lang="en-CA"/>
          </a:p>
        </p:txBody>
      </p:sp>
      <p:sp>
        <p:nvSpPr>
          <p:cNvPr id="4" name="Slide Number Placeholder 3"/>
          <p:cNvSpPr>
            <a:spLocks noGrp="1"/>
          </p:cNvSpPr>
          <p:nvPr>
            <p:ph type="sldNum" sz="quarter" idx="10"/>
          </p:nvPr>
        </p:nvSpPr>
        <p:spPr/>
        <p:txBody>
          <a:bodyPr/>
          <a:lstStyle/>
          <a:p>
            <a:fld id="{5E6EE90C-CE1A-4353-A780-AD8DD00F1DC5}" type="slidenum">
              <a:rPr lang="en-US" smtClean="0"/>
              <a:t>35</a:t>
            </a:fld>
            <a:endParaRPr lang="en-US" dirty="0"/>
          </a:p>
        </p:txBody>
      </p:sp>
    </p:spTree>
    <p:extLst>
      <p:ext uri="{BB962C8B-B14F-4D97-AF65-F5344CB8AC3E}">
        <p14:creationId xmlns:p14="http://schemas.microsoft.com/office/powerpoint/2010/main" val="51546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37</a:t>
            </a:fld>
            <a:endParaRPr lang="en-US" dirty="0"/>
          </a:p>
        </p:txBody>
      </p:sp>
    </p:spTree>
    <p:extLst>
      <p:ext uri="{BB962C8B-B14F-4D97-AF65-F5344CB8AC3E}">
        <p14:creationId xmlns:p14="http://schemas.microsoft.com/office/powerpoint/2010/main" val="2571588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4 factors of What happened</a:t>
            </a:r>
            <a:r>
              <a:rPr lang="en-CA" baseline="0" dirty="0" smtClean="0"/>
              <a:t> in 2015?</a:t>
            </a:r>
          </a:p>
          <a:p>
            <a:r>
              <a:rPr lang="en-CA" baseline="0" dirty="0" smtClean="0"/>
              <a:t>http://www.chicagobusiness.com/article/20150813/NEWS03/150819908/chinas-nursing-mothers-slower-growth-add-to-mead-johnson-woes</a:t>
            </a:r>
          </a:p>
          <a:p>
            <a:endParaRPr lang="en-CA" baseline="0" dirty="0" smtClean="0"/>
          </a:p>
          <a:p>
            <a:r>
              <a:rPr lang="en-CA" baseline="0" dirty="0" smtClean="0"/>
              <a:t>Little bit of info about split in 2009</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38</a:t>
            </a:fld>
            <a:endParaRPr lang="en-US" dirty="0"/>
          </a:p>
        </p:txBody>
      </p:sp>
    </p:spTree>
    <p:extLst>
      <p:ext uri="{BB962C8B-B14F-4D97-AF65-F5344CB8AC3E}">
        <p14:creationId xmlns:p14="http://schemas.microsoft.com/office/powerpoint/2010/main" val="2571588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4 factors of What happened</a:t>
            </a:r>
            <a:r>
              <a:rPr lang="en-CA" baseline="0" dirty="0" smtClean="0"/>
              <a:t> in 2015?</a:t>
            </a:r>
          </a:p>
          <a:p>
            <a:endParaRPr lang="en-CA" baseline="0" dirty="0" smtClean="0"/>
          </a:p>
          <a:p>
            <a:r>
              <a:rPr lang="en-CA" baseline="0" dirty="0" smtClean="0"/>
              <a:t>Little bit of info about split in 2009</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3</a:t>
            </a:fld>
            <a:endParaRPr lang="en-US" dirty="0"/>
          </a:p>
        </p:txBody>
      </p:sp>
    </p:spTree>
    <p:extLst>
      <p:ext uri="{BB962C8B-B14F-4D97-AF65-F5344CB8AC3E}">
        <p14:creationId xmlns:p14="http://schemas.microsoft.com/office/powerpoint/2010/main" val="2571588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http://www.nielsen.com/content/dam/nielsenglobal/de/docs/Nielsen%20Global%20Baby%20Care%20Report%20-%20August%202015.pdf</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61</a:t>
            </a:fld>
            <a:endParaRPr lang="en-US" dirty="0"/>
          </a:p>
        </p:txBody>
      </p:sp>
    </p:spTree>
    <p:extLst>
      <p:ext uri="{BB962C8B-B14F-4D97-AF65-F5344CB8AC3E}">
        <p14:creationId xmlns:p14="http://schemas.microsoft.com/office/powerpoint/2010/main" val="830545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mtClean="0"/>
              <a:t>http://www.nielsen.com/content/dam/nielsenglobal/de/docs/Nielsen%20Global%20Baby%20Care%20Report%20-%20August%202015.pdf</a:t>
            </a:r>
            <a:endParaRPr lang="en-CA"/>
          </a:p>
        </p:txBody>
      </p:sp>
      <p:sp>
        <p:nvSpPr>
          <p:cNvPr id="4" name="Slide Number Placeholder 3"/>
          <p:cNvSpPr>
            <a:spLocks noGrp="1"/>
          </p:cNvSpPr>
          <p:nvPr>
            <p:ph type="sldNum" sz="quarter" idx="10"/>
          </p:nvPr>
        </p:nvSpPr>
        <p:spPr/>
        <p:txBody>
          <a:bodyPr/>
          <a:lstStyle/>
          <a:p>
            <a:fld id="{5E6EE90C-CE1A-4353-A780-AD8DD00F1DC5}" type="slidenum">
              <a:rPr lang="en-US" smtClean="0"/>
              <a:t>62</a:t>
            </a:fld>
            <a:endParaRPr lang="en-US" dirty="0"/>
          </a:p>
        </p:txBody>
      </p:sp>
    </p:spTree>
    <p:extLst>
      <p:ext uri="{BB962C8B-B14F-4D97-AF65-F5344CB8AC3E}">
        <p14:creationId xmlns:p14="http://schemas.microsoft.com/office/powerpoint/2010/main" val="830545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mtClean="0"/>
              <a:t>http://www.nielsen.com/content/dam/nielsenglobal/de/docs/Nielsen%20Global%20Baby%20Care%20Report%20-%20August%202015.pdf</a:t>
            </a:r>
            <a:endParaRPr lang="en-CA"/>
          </a:p>
        </p:txBody>
      </p:sp>
      <p:sp>
        <p:nvSpPr>
          <p:cNvPr id="4" name="Slide Number Placeholder 3"/>
          <p:cNvSpPr>
            <a:spLocks noGrp="1"/>
          </p:cNvSpPr>
          <p:nvPr>
            <p:ph type="sldNum" sz="quarter" idx="10"/>
          </p:nvPr>
        </p:nvSpPr>
        <p:spPr/>
        <p:txBody>
          <a:bodyPr/>
          <a:lstStyle/>
          <a:p>
            <a:fld id="{5E6EE90C-CE1A-4353-A780-AD8DD00F1DC5}" type="slidenum">
              <a:rPr lang="en-US" smtClean="0"/>
              <a:t>63</a:t>
            </a:fld>
            <a:endParaRPr lang="en-US" dirty="0"/>
          </a:p>
        </p:txBody>
      </p:sp>
    </p:spTree>
    <p:extLst>
      <p:ext uri="{BB962C8B-B14F-4D97-AF65-F5344CB8AC3E}">
        <p14:creationId xmlns:p14="http://schemas.microsoft.com/office/powerpoint/2010/main" val="830545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mtClean="0"/>
              <a:t>http://www.nielsen.com/content/dam/nielsenglobal/de/docs/Nielsen%20Global%20Baby%20Care%20Report%20-%20August%202015.pdf</a:t>
            </a:r>
            <a:endParaRPr lang="en-CA"/>
          </a:p>
        </p:txBody>
      </p:sp>
      <p:sp>
        <p:nvSpPr>
          <p:cNvPr id="4" name="Slide Number Placeholder 3"/>
          <p:cNvSpPr>
            <a:spLocks noGrp="1"/>
          </p:cNvSpPr>
          <p:nvPr>
            <p:ph type="sldNum" sz="quarter" idx="10"/>
          </p:nvPr>
        </p:nvSpPr>
        <p:spPr/>
        <p:txBody>
          <a:bodyPr/>
          <a:lstStyle/>
          <a:p>
            <a:fld id="{5E6EE90C-CE1A-4353-A780-AD8DD00F1DC5}" type="slidenum">
              <a:rPr lang="en-US" smtClean="0"/>
              <a:t>64</a:t>
            </a:fld>
            <a:endParaRPr lang="en-US" dirty="0"/>
          </a:p>
        </p:txBody>
      </p:sp>
    </p:spTree>
    <p:extLst>
      <p:ext uri="{BB962C8B-B14F-4D97-AF65-F5344CB8AC3E}">
        <p14:creationId xmlns:p14="http://schemas.microsoft.com/office/powerpoint/2010/main" val="830545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mtClean="0"/>
              <a:t>http://www.nielsen.com/content/dam/nielsenglobal/de/docs/Nielsen%20Global%20Baby%20Care%20Report%20-%20August%202015.pdf</a:t>
            </a:r>
            <a:endParaRPr lang="en-CA"/>
          </a:p>
        </p:txBody>
      </p:sp>
      <p:sp>
        <p:nvSpPr>
          <p:cNvPr id="4" name="Slide Number Placeholder 3"/>
          <p:cNvSpPr>
            <a:spLocks noGrp="1"/>
          </p:cNvSpPr>
          <p:nvPr>
            <p:ph type="sldNum" sz="quarter" idx="10"/>
          </p:nvPr>
        </p:nvSpPr>
        <p:spPr/>
        <p:txBody>
          <a:bodyPr/>
          <a:lstStyle/>
          <a:p>
            <a:fld id="{5E6EE90C-CE1A-4353-A780-AD8DD00F1DC5}" type="slidenum">
              <a:rPr lang="en-US" smtClean="0"/>
              <a:t>65</a:t>
            </a:fld>
            <a:endParaRPr lang="en-US" dirty="0"/>
          </a:p>
        </p:txBody>
      </p:sp>
    </p:spTree>
    <p:extLst>
      <p:ext uri="{BB962C8B-B14F-4D97-AF65-F5344CB8AC3E}">
        <p14:creationId xmlns:p14="http://schemas.microsoft.com/office/powerpoint/2010/main" val="830545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mtClean="0"/>
              <a:t>http://www.nielsen.com/content/dam/nielsenglobal/de/docs/Nielsen%20Global%20Baby%20Care%20Report%20-%20August%202015.pdf</a:t>
            </a:r>
            <a:endParaRPr lang="en-CA"/>
          </a:p>
        </p:txBody>
      </p:sp>
      <p:sp>
        <p:nvSpPr>
          <p:cNvPr id="4" name="Slide Number Placeholder 3"/>
          <p:cNvSpPr>
            <a:spLocks noGrp="1"/>
          </p:cNvSpPr>
          <p:nvPr>
            <p:ph type="sldNum" sz="quarter" idx="10"/>
          </p:nvPr>
        </p:nvSpPr>
        <p:spPr/>
        <p:txBody>
          <a:bodyPr/>
          <a:lstStyle/>
          <a:p>
            <a:fld id="{5E6EE90C-CE1A-4353-A780-AD8DD00F1DC5}" type="slidenum">
              <a:rPr lang="en-US" smtClean="0"/>
              <a:t>66</a:t>
            </a:fld>
            <a:endParaRPr lang="en-US" dirty="0"/>
          </a:p>
        </p:txBody>
      </p:sp>
    </p:spTree>
    <p:extLst>
      <p:ext uri="{BB962C8B-B14F-4D97-AF65-F5344CB8AC3E}">
        <p14:creationId xmlns:p14="http://schemas.microsoft.com/office/powerpoint/2010/main" val="830545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The large drop</a:t>
            </a:r>
            <a:r>
              <a:rPr lang="en-CA" baseline="0" dirty="0" smtClean="0"/>
              <a:t> off in P/E is attributable to </a:t>
            </a:r>
            <a:r>
              <a:rPr lang="en-CA" baseline="0" dirty="0" err="1" smtClean="0"/>
              <a:t>Mondelez’s</a:t>
            </a:r>
            <a:r>
              <a:rPr lang="en-CA" baseline="0" dirty="0" smtClean="0"/>
              <a:t> P/E dropping off  due to their Q3 Earnings being stronger than expected</a:t>
            </a:r>
          </a:p>
          <a:p>
            <a:pPr marL="171450" indent="-171450">
              <a:buFont typeface="Arial" pitchFamily="34" charset="0"/>
              <a:buChar char="•"/>
            </a:pPr>
            <a:r>
              <a:rPr lang="en-CA" baseline="0" dirty="0" smtClean="0"/>
              <a:t>Only 14 constituents in the food products subsector</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70</a:t>
            </a:fld>
            <a:endParaRPr lang="en-US" dirty="0"/>
          </a:p>
        </p:txBody>
      </p:sp>
    </p:spTree>
    <p:extLst>
      <p:ext uri="{BB962C8B-B14F-4D97-AF65-F5344CB8AC3E}">
        <p14:creationId xmlns:p14="http://schemas.microsoft.com/office/powerpoint/2010/main" val="2486015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The decrease in DPS and dividend yield from 2011 to 2012 was caused by the corporation changing</a:t>
            </a:r>
            <a:r>
              <a:rPr lang="en-CA" baseline="0" dirty="0" smtClean="0"/>
              <a:t> to a share corporation which meant that they got taxed more heavily starting in 2011</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80</a:t>
            </a:fld>
            <a:endParaRPr lang="en-US" dirty="0"/>
          </a:p>
        </p:txBody>
      </p:sp>
    </p:spTree>
    <p:extLst>
      <p:ext uri="{BB962C8B-B14F-4D97-AF65-F5344CB8AC3E}">
        <p14:creationId xmlns:p14="http://schemas.microsoft.com/office/powerpoint/2010/main" val="300908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pPr/>
              <a:t>81</a:t>
            </a:fld>
            <a:endParaRPr lang="en-US" dirty="0"/>
          </a:p>
        </p:txBody>
      </p:sp>
    </p:spTree>
    <p:extLst>
      <p:ext uri="{BB962C8B-B14F-4D97-AF65-F5344CB8AC3E}">
        <p14:creationId xmlns:p14="http://schemas.microsoft.com/office/powerpoint/2010/main" val="2771223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CAGR revenue growth</a:t>
            </a:r>
            <a:r>
              <a:rPr lang="en-US" baseline="0" dirty="0" smtClean="0"/>
              <a:t> </a:t>
            </a:r>
            <a:r>
              <a:rPr lang="en-US" baseline="0" dirty="0" err="1" smtClean="0"/>
              <a:t>YoY</a:t>
            </a:r>
            <a:r>
              <a:rPr lang="en-US" baseline="0" dirty="0" smtClean="0"/>
              <a:t> projections were 6% until mid 2015 when they were lowered to 4%*</a:t>
            </a:r>
          </a:p>
          <a:p>
            <a:pPr marL="171450" indent="-171450">
              <a:buFont typeface="Arial" pitchFamily="34" charset="0"/>
              <a:buChar char="•"/>
            </a:pPr>
            <a:r>
              <a:rPr lang="en-US" baseline="0" dirty="0" smtClean="0"/>
              <a:t>I think 6% makes sense because of the two child policy effective January 1, 2016</a:t>
            </a:r>
            <a:endParaRPr lang="en-US" dirty="0"/>
          </a:p>
        </p:txBody>
      </p:sp>
      <p:sp>
        <p:nvSpPr>
          <p:cNvPr id="4" name="Slide Number Placeholder 3"/>
          <p:cNvSpPr>
            <a:spLocks noGrp="1"/>
          </p:cNvSpPr>
          <p:nvPr>
            <p:ph type="sldNum" sz="quarter" idx="10"/>
          </p:nvPr>
        </p:nvSpPr>
        <p:spPr/>
        <p:txBody>
          <a:bodyPr/>
          <a:lstStyle/>
          <a:p>
            <a:fld id="{5E6EE90C-CE1A-4353-A780-AD8DD00F1DC5}" type="slidenum">
              <a:rPr lang="en-US" smtClean="0"/>
              <a:pPr/>
              <a:t>4</a:t>
            </a:fld>
            <a:endParaRPr lang="en-US" dirty="0"/>
          </a:p>
        </p:txBody>
      </p:sp>
    </p:spTree>
    <p:extLst>
      <p:ext uri="{BB962C8B-B14F-4D97-AF65-F5344CB8AC3E}">
        <p14:creationId xmlns:p14="http://schemas.microsoft.com/office/powerpoint/2010/main" val="3915437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Global Formula Market is not computed</a:t>
            </a:r>
            <a:r>
              <a:rPr lang="en-CA" baseline="0" dirty="0" smtClean="0"/>
              <a:t> via sales*</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5</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http://www.nielsen.com/us/en/press-room/2015/oh-baby-global-baby-food-and-formula-sales-will-reach-nearly-35-billion.html</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http://www.foodnavigator-asia.com/Business/Nestle-ousts-infant-formula-competitors-in-China-with-significant-Pfizer-takeover</a:t>
            </a:r>
          </a:p>
          <a:p>
            <a:pPr marL="0" indent="0">
              <a:buFont typeface="Arial" pitchFamily="34" charset="0"/>
              <a:buNone/>
            </a:pPr>
            <a:r>
              <a:rPr lang="en-CA" dirty="0" smtClean="0"/>
              <a:t>For</a:t>
            </a:r>
            <a:r>
              <a:rPr lang="en-CA" baseline="0" dirty="0" smtClean="0"/>
              <a:t> the 60% statistic</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7</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http://www.foodnavigator-asia.com/Business/Nestle-ousts-infant-formula-competitors-in-China-with-significant-Pfizer-takeover</a:t>
            </a:r>
          </a:p>
          <a:p>
            <a:pPr marL="0" indent="0">
              <a:buFont typeface="Arial" pitchFamily="34" charset="0"/>
              <a:buNone/>
            </a:pPr>
            <a:r>
              <a:rPr lang="en-CA" dirty="0" smtClean="0"/>
              <a:t>For</a:t>
            </a:r>
            <a:r>
              <a:rPr lang="en-CA" baseline="0" dirty="0" smtClean="0"/>
              <a:t> the 60% statistic</a:t>
            </a:r>
          </a:p>
          <a:p>
            <a:pPr marL="0" indent="0">
              <a:buFont typeface="Arial" pitchFamily="34" charset="0"/>
              <a:buNone/>
            </a:pPr>
            <a:endParaRPr lang="en-CA" baseline="0" dirty="0" smtClean="0"/>
          </a:p>
          <a:p>
            <a:pPr marL="0" indent="0">
              <a:buFont typeface="Arial" pitchFamily="34" charset="0"/>
              <a:buNone/>
            </a:pPr>
            <a:r>
              <a:rPr lang="en-CA" baseline="0" dirty="0" smtClean="0"/>
              <a:t>MJN been late in 3 occasions:</a:t>
            </a:r>
          </a:p>
          <a:p>
            <a:pPr marL="228600" indent="-228600">
              <a:buFont typeface="+mj-lt"/>
              <a:buAutoNum type="arabicPeriod"/>
            </a:pPr>
            <a:r>
              <a:rPr lang="en-CA" baseline="0" dirty="0" smtClean="0"/>
              <a:t>Changing consumer trends in Organic food offerings</a:t>
            </a:r>
          </a:p>
          <a:p>
            <a:pPr marL="228600" indent="-228600">
              <a:buFont typeface="+mj-lt"/>
              <a:buAutoNum type="arabicPeriod"/>
            </a:pPr>
            <a:r>
              <a:rPr lang="en-CA" baseline="0" dirty="0" smtClean="0"/>
              <a:t>Fully imported baby formula product hit China in 2015! RIDICULOUS! It’s been 7 years since the </a:t>
            </a:r>
            <a:r>
              <a:rPr lang="en-CA" baseline="0" dirty="0" err="1" smtClean="0"/>
              <a:t>melaphine</a:t>
            </a:r>
            <a:r>
              <a:rPr lang="en-CA" baseline="0" dirty="0" smtClean="0"/>
              <a:t> scandal</a:t>
            </a:r>
          </a:p>
          <a:p>
            <a:pPr marL="228600" indent="-228600">
              <a:buFont typeface="+mj-lt"/>
              <a:buAutoNum type="arabicPeriod"/>
            </a:pPr>
            <a:endParaRPr lang="en-CA" baseline="0" dirty="0" smtClean="0"/>
          </a:p>
          <a:p>
            <a:pPr marL="0" indent="0">
              <a:buFont typeface="Arial" pitchFamily="34" charset="0"/>
              <a:buNone/>
            </a:pPr>
            <a:endParaRPr lang="en-CA" baseline="0" dirty="0" smtClean="0"/>
          </a:p>
          <a:p>
            <a:pPr marL="0" indent="0">
              <a:buFont typeface="Arial" pitchFamily="34" charset="0"/>
              <a:buNone/>
            </a:pPr>
            <a:r>
              <a:rPr lang="en-CA" baseline="0" dirty="0" smtClean="0"/>
              <a:t>Joker Scene Metaphor – sales rep dressed as a nurse, goes into the hospital, spews about formula products to mothers and comes out leaving families confused and in tatters – advocacy groups claim this causes two things:</a:t>
            </a:r>
          </a:p>
          <a:p>
            <a:pPr marL="228600" indent="-228600">
              <a:buFont typeface="+mj-lt"/>
              <a:buAutoNum type="arabicPeriod"/>
            </a:pPr>
            <a:r>
              <a:rPr lang="en-CA" baseline="0" dirty="0" smtClean="0"/>
              <a:t>Leaves families poorer and causes malnutrition because poor families who were planning on breastfeeding due to their economic situation end up purchasing premium, expensive formula for babies and may ration the product which leads to malnourished babies</a:t>
            </a:r>
          </a:p>
          <a:p>
            <a:pPr marL="228600" indent="-228600">
              <a:buFont typeface="+mj-lt"/>
              <a:buAutoNum type="arabicPeriod"/>
            </a:pPr>
            <a:r>
              <a:rPr lang="en-CA" dirty="0" smtClean="0"/>
              <a:t>Poor sanitation of water and polluted water mixed in with powder</a:t>
            </a:r>
            <a:r>
              <a:rPr lang="en-CA" baseline="0" dirty="0" smtClean="0"/>
              <a:t> can cause death to babies due to their weak immune systems</a:t>
            </a:r>
          </a:p>
          <a:p>
            <a:pPr marL="228600" indent="-228600">
              <a:buFont typeface="+mj-lt"/>
              <a:buAutoNum type="arabicPeriod"/>
            </a:pPr>
            <a:endParaRPr lang="en-CA" baseline="0" dirty="0" smtClean="0"/>
          </a:p>
          <a:p>
            <a:pPr marL="0" indent="0">
              <a:buFont typeface="+mj-lt"/>
              <a:buNone/>
            </a:pPr>
            <a:r>
              <a:rPr lang="en-CA" baseline="0" dirty="0" smtClean="0"/>
              <a:t>Abbott Laboratories – price collusion has been </a:t>
            </a:r>
            <a:r>
              <a:rPr lang="en-CA" baseline="0" dirty="0" err="1" smtClean="0"/>
              <a:t>occuring</a:t>
            </a:r>
            <a:r>
              <a:rPr lang="en-CA" baseline="0" dirty="0" smtClean="0"/>
              <a:t> since the 1970s</a:t>
            </a:r>
          </a:p>
          <a:p>
            <a:pPr marL="0" indent="0">
              <a:buFont typeface="+mj-lt"/>
              <a:buNone/>
            </a:pPr>
            <a:r>
              <a:rPr lang="en-CA" dirty="0" smtClean="0"/>
              <a:t>http://www.nytimes.com/1996/05/25/business/abbott-agrees-to-settle-baby-formula-suit.html</a:t>
            </a:r>
          </a:p>
          <a:p>
            <a:pPr marL="0" indent="0">
              <a:buFont typeface="+mj-lt"/>
              <a:buNone/>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8</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smtClean="0"/>
              <a:t>MJN</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1" dirty="0" smtClean="0"/>
              <a:t>http://www.fool.com/investing/general/2014/04/26/what-formula-brings-success-for-this-infant-formul.aspx</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Rigorous testing (over 2000 safety and quality checks are put in place) of it’s products ensures high quality</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Late to react to changing formula trends (1. Organic</a:t>
            </a:r>
            <a:r>
              <a:rPr lang="en-US" baseline="0" dirty="0" smtClean="0"/>
              <a:t> offerings 2. China’s rise of e-commerce 3. Full imported products into China)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E-commerce boom is just a bunch of people are now buying premium products online that get imported straight into China (once again the theme comes up where there is a craze about imported products)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smtClean="0"/>
              <a:t>Nestle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Acquired Pfizer’s Infant Nutrition segment in 2012 to gain a stronghold in developing markets </a:t>
            </a:r>
          </a:p>
          <a:p>
            <a:pPr marL="171450" indent="-171450">
              <a:buFont typeface="Arial" pitchFamily="34" charset="0"/>
              <a:buChar char="•"/>
            </a:pPr>
            <a:r>
              <a:rPr lang="en-CA" sz="1200" b="0" i="0" kern="1200" dirty="0" smtClean="0">
                <a:solidFill>
                  <a:schemeClr val="tx1"/>
                </a:solidFill>
                <a:effectLst/>
                <a:latin typeface="+mn-lt"/>
                <a:ea typeface="+mn-ea"/>
                <a:cs typeface="+mn-cs"/>
              </a:rPr>
              <a:t>Save the Children, discovered that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sales representatives contacted Chinese mothers directly to promote the company's baby milk formula. This deprived these mothers of the opportunity of considering another alternative, like breast milk. Acts like this could be detrimental to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brand image and led</a:t>
            </a:r>
            <a:r>
              <a:rPr lang="en-CA" sz="1200" b="0" i="0" kern="1200" baseline="0" dirty="0" smtClean="0">
                <a:solidFill>
                  <a:schemeClr val="tx1"/>
                </a:solidFill>
                <a:effectLst/>
                <a:latin typeface="+mn-lt"/>
                <a:ea typeface="+mn-ea"/>
                <a:cs typeface="+mn-cs"/>
              </a:rPr>
              <a:t> to boycotts for breastfeeding advocates</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They also had sales reps dressed in nurse outfits appear at hospitals</a:t>
            </a:r>
          </a:p>
          <a:p>
            <a:pPr marL="171450" indent="-171450">
              <a:buFont typeface="Arial" pitchFamily="34" charset="0"/>
              <a:buChar char="•"/>
            </a:pPr>
            <a:r>
              <a:rPr lang="en-CA" sz="1200" b="0" i="0" kern="1200" dirty="0" smtClean="0">
                <a:solidFill>
                  <a:schemeClr val="tx1"/>
                </a:solidFill>
                <a:effectLst/>
                <a:latin typeface="+mn-lt"/>
                <a:ea typeface="+mn-ea"/>
                <a:cs typeface="+mn-cs"/>
              </a:rPr>
              <a:t>http://www.theguardian.com/sustainable-business/nestle-baby-milk-scandal-food-industry-standards</a:t>
            </a:r>
          </a:p>
          <a:p>
            <a:pPr marL="171450" indent="-171450">
              <a:buFont typeface="Arial" pitchFamily="34" charset="0"/>
              <a:buChar char="•"/>
            </a:pPr>
            <a:r>
              <a:rPr lang="en-CA" sz="1200" b="0" i="0" kern="1200" dirty="0" smtClean="0">
                <a:solidFill>
                  <a:schemeClr val="tx1"/>
                </a:solidFill>
                <a:effectLst/>
                <a:latin typeface="+mn-lt"/>
                <a:ea typeface="+mn-ea"/>
                <a:cs typeface="+mn-cs"/>
              </a:rPr>
              <a:t>Nestle is the target for many activists</a:t>
            </a:r>
            <a:r>
              <a:rPr lang="en-CA" sz="1200" b="0" i="0" kern="1200" baseline="0" dirty="0" smtClean="0">
                <a:solidFill>
                  <a:schemeClr val="tx1"/>
                </a:solidFill>
                <a:effectLst/>
                <a:latin typeface="+mn-lt"/>
                <a:ea typeface="+mn-ea"/>
                <a:cs typeface="+mn-cs"/>
              </a:rPr>
              <a:t> due to their discouraging of breastfeeding to mothers and exploitation of them back in the 1970s which caused deaths of babies due to poverty which lead to malnutrition of babies along with unsanitary, polluted water being used – </a:t>
            </a:r>
            <a:r>
              <a:rPr lang="en-CA" sz="1200" b="0" i="0" kern="1200" baseline="0" dirty="0" err="1" smtClean="0">
                <a:solidFill>
                  <a:schemeClr val="tx1"/>
                </a:solidFill>
                <a:effectLst/>
                <a:latin typeface="+mn-lt"/>
                <a:ea typeface="+mn-ea"/>
                <a:cs typeface="+mn-cs"/>
              </a:rPr>
              <a:t>Nestle’s</a:t>
            </a:r>
            <a:r>
              <a:rPr lang="en-CA" sz="1200" b="0" i="0" kern="1200" baseline="0" dirty="0" smtClean="0">
                <a:solidFill>
                  <a:schemeClr val="tx1"/>
                </a:solidFill>
                <a:effectLst/>
                <a:latin typeface="+mn-lt"/>
                <a:ea typeface="+mn-ea"/>
                <a:cs typeface="+mn-cs"/>
              </a:rPr>
              <a:t> response to this? They told the advocates to go to Africa and Asia and “clean their water”</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The Nestle boycott is STILL in place by Baby Milk Action (UK advocacy group) and 102 business in the UK due to the </a:t>
            </a:r>
            <a:endParaRPr lang="en-CA" sz="1200" b="0" i="0" kern="1200" dirty="0" smtClean="0">
              <a:solidFill>
                <a:schemeClr val="tx1"/>
              </a:solidFill>
              <a:effectLst/>
              <a:latin typeface="+mn-lt"/>
              <a:ea typeface="+mn-ea"/>
              <a:cs typeface="+mn-cs"/>
            </a:endParaRPr>
          </a:p>
          <a:p>
            <a:pPr marL="171450" indent="-171450">
              <a:buFont typeface="Arial" pitchFamily="34" charset="0"/>
              <a:buChar char="•"/>
            </a:pPr>
            <a:endParaRPr lang="en-CA" sz="1200" b="0" i="0" kern="1200" dirty="0" smtClean="0">
              <a:solidFill>
                <a:schemeClr val="tx1"/>
              </a:solidFill>
              <a:effectLst/>
              <a:latin typeface="+mn-lt"/>
              <a:ea typeface="+mn-ea"/>
              <a:cs typeface="+mn-cs"/>
            </a:endParaRPr>
          </a:p>
          <a:p>
            <a:pPr marL="171450" indent="-171450">
              <a:buFont typeface="Arial" pitchFamily="34" charset="0"/>
              <a:buChar char="•"/>
            </a:pPr>
            <a:r>
              <a:rPr lang="en-CA" sz="1200" b="1" i="0" kern="1200" dirty="0" smtClean="0">
                <a:solidFill>
                  <a:schemeClr val="tx1"/>
                </a:solidFill>
                <a:effectLst/>
                <a:latin typeface="+mn-lt"/>
                <a:ea typeface="+mn-ea"/>
                <a:cs typeface="+mn-cs"/>
              </a:rPr>
              <a:t>Danone</a:t>
            </a:r>
          </a:p>
          <a:p>
            <a:pPr marL="171450" indent="-171450">
              <a:buFont typeface="Arial" pitchFamily="34" charset="0"/>
              <a:buChar char="•"/>
            </a:pPr>
            <a:r>
              <a:rPr lang="en-CA" sz="1200" b="1" i="0" kern="1200" dirty="0" smtClean="0">
                <a:solidFill>
                  <a:schemeClr val="tx1"/>
                </a:solidFill>
                <a:effectLst/>
                <a:latin typeface="+mn-lt"/>
                <a:ea typeface="+mn-ea"/>
                <a:cs typeface="+mn-cs"/>
              </a:rPr>
              <a:t>http://www.babymilkaction.org/archives/641</a:t>
            </a:r>
          </a:p>
          <a:p>
            <a:pPr marL="171450" indent="-171450">
              <a:buFont typeface="Arial" pitchFamily="34" charset="0"/>
              <a:buChar char="•"/>
            </a:pPr>
            <a:r>
              <a:rPr lang="en-CA" sz="1200" b="0" i="0" kern="1200" dirty="0" err="1" smtClean="0">
                <a:solidFill>
                  <a:schemeClr val="tx1"/>
                </a:solidFill>
                <a:effectLst/>
                <a:latin typeface="+mn-lt"/>
                <a:ea typeface="+mn-ea"/>
                <a:cs typeface="+mn-cs"/>
              </a:rPr>
              <a:t>Danone’s</a:t>
            </a:r>
            <a:r>
              <a:rPr lang="en-CA" sz="1200" b="0" i="0" kern="1200" dirty="0" smtClean="0">
                <a:solidFill>
                  <a:schemeClr val="tx1"/>
                </a:solidFill>
                <a:effectLst/>
                <a:latin typeface="+mn-lt"/>
                <a:ea typeface="+mn-ea"/>
                <a:cs typeface="+mn-cs"/>
              </a:rPr>
              <a:t> premium paid for Numico of 22x EBITDA was higher than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of Pfizer’s and </a:t>
            </a:r>
            <a:r>
              <a:rPr lang="en-CA" sz="1200" b="0" i="0" kern="1200" dirty="0" err="1" smtClean="0">
                <a:solidFill>
                  <a:schemeClr val="tx1"/>
                </a:solidFill>
                <a:effectLst/>
                <a:latin typeface="+mn-lt"/>
                <a:ea typeface="+mn-ea"/>
                <a:cs typeface="+mn-cs"/>
              </a:rPr>
              <a:t>Nestle’s</a:t>
            </a:r>
            <a:r>
              <a:rPr lang="en-CA" sz="1200" b="0" i="0" kern="1200" dirty="0" smtClean="0">
                <a:solidFill>
                  <a:schemeClr val="tx1"/>
                </a:solidFill>
                <a:effectLst/>
                <a:latin typeface="+mn-lt"/>
                <a:ea typeface="+mn-ea"/>
                <a:cs typeface="+mn-cs"/>
              </a:rPr>
              <a:t> of Gerber in 2007 (same year as Numico) of only 16x</a:t>
            </a:r>
            <a:r>
              <a:rPr lang="en-CA" sz="1200" b="0" i="0" kern="1200" baseline="0" dirty="0" smtClean="0">
                <a:solidFill>
                  <a:schemeClr val="tx1"/>
                </a:solidFill>
                <a:effectLst/>
                <a:latin typeface="+mn-lt"/>
                <a:ea typeface="+mn-ea"/>
                <a:cs typeface="+mn-cs"/>
              </a:rPr>
              <a:t> EBITDA</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Most of </a:t>
            </a:r>
            <a:r>
              <a:rPr lang="en-CA" sz="1200" b="0" i="0" kern="1200" baseline="0" dirty="0" err="1" smtClean="0">
                <a:solidFill>
                  <a:schemeClr val="tx1"/>
                </a:solidFill>
                <a:effectLst/>
                <a:latin typeface="+mn-lt"/>
                <a:ea typeface="+mn-ea"/>
                <a:cs typeface="+mn-cs"/>
              </a:rPr>
              <a:t>Danone’s</a:t>
            </a:r>
            <a:r>
              <a:rPr lang="en-CA" sz="1200" b="0" i="0" kern="1200" baseline="0" dirty="0" smtClean="0">
                <a:solidFill>
                  <a:schemeClr val="tx1"/>
                </a:solidFill>
                <a:effectLst/>
                <a:latin typeface="+mn-lt"/>
                <a:ea typeface="+mn-ea"/>
                <a:cs typeface="+mn-cs"/>
              </a:rPr>
              <a:t> woes come from the fact that it is engaged in a bitter, marketing war with Nestle</a:t>
            </a:r>
            <a:endParaRPr lang="en-CA" sz="1200" b="0" i="0" kern="1200" dirty="0" smtClean="0">
              <a:solidFill>
                <a:schemeClr val="tx1"/>
              </a:solidFill>
              <a:effectLst/>
              <a:latin typeface="+mn-lt"/>
              <a:ea typeface="+mn-ea"/>
              <a:cs typeface="+mn-cs"/>
            </a:endParaRPr>
          </a:p>
          <a:p>
            <a:pPr marL="171450" indent="-171450">
              <a:buFont typeface="Arial" pitchFamily="34" charset="0"/>
              <a:buChar char="•"/>
            </a:pPr>
            <a:r>
              <a:rPr lang="en-CA" sz="1200" b="0" i="0" kern="1200" dirty="0" smtClean="0">
                <a:solidFill>
                  <a:schemeClr val="tx1"/>
                </a:solidFill>
                <a:effectLst/>
                <a:latin typeface="+mn-lt"/>
                <a:ea typeface="+mn-ea"/>
                <a:cs typeface="+mn-cs"/>
              </a:rPr>
              <a:t>Danone</a:t>
            </a:r>
            <a:r>
              <a:rPr lang="en-CA" sz="1200" b="0" i="0" kern="1200" baseline="0" dirty="0" smtClean="0">
                <a:solidFill>
                  <a:schemeClr val="tx1"/>
                </a:solidFill>
                <a:effectLst/>
                <a:latin typeface="+mn-lt"/>
                <a:ea typeface="+mn-ea"/>
                <a:cs typeface="+mn-cs"/>
              </a:rPr>
              <a:t> is accused of panic buying in the UK by saying that people are buying a bulk of their products and sending them overseas to China; this was proven untrue by UK government officials and Danone was accused of panic buying</a:t>
            </a:r>
          </a:p>
          <a:p>
            <a:pPr marL="171450" indent="-171450">
              <a:buFont typeface="Arial" pitchFamily="34" charset="0"/>
              <a:buChar char="•"/>
            </a:pPr>
            <a:r>
              <a:rPr lang="en-CA" sz="1200" b="0" i="0" kern="1200" baseline="0" dirty="0" smtClean="0">
                <a:solidFill>
                  <a:schemeClr val="tx1"/>
                </a:solidFill>
                <a:effectLst/>
                <a:latin typeface="+mn-lt"/>
                <a:ea typeface="+mn-ea"/>
                <a:cs typeface="+mn-cs"/>
              </a:rPr>
              <a:t>Danone also slaps on WHO and UNICEF slogans on their products saying things like “Half a litre a day” and slapping on WHO’s logo beside it to make it appear as though WHO is </a:t>
            </a:r>
            <a:r>
              <a:rPr lang="en-CA" sz="1200" b="0" i="0" kern="1200" baseline="0" dirty="0" err="1" smtClean="0">
                <a:solidFill>
                  <a:schemeClr val="tx1"/>
                </a:solidFill>
                <a:effectLst/>
                <a:latin typeface="+mn-lt"/>
                <a:ea typeface="+mn-ea"/>
                <a:cs typeface="+mn-cs"/>
              </a:rPr>
              <a:t>endoresing</a:t>
            </a:r>
            <a:r>
              <a:rPr lang="en-CA" sz="1200" b="0" i="0" kern="1200" baseline="0" dirty="0" smtClean="0">
                <a:solidFill>
                  <a:schemeClr val="tx1"/>
                </a:solidFill>
                <a:effectLst/>
                <a:latin typeface="+mn-lt"/>
                <a:ea typeface="+mn-ea"/>
                <a:cs typeface="+mn-cs"/>
              </a:rPr>
              <a:t> their product. In reality, WHO and UNICEF DO NOT endorse their product! Pure lie and fabrication.</a:t>
            </a:r>
          </a:p>
          <a:p>
            <a:pPr marL="171450" indent="-171450">
              <a:buFont typeface="Arial" pitchFamily="34" charset="0"/>
              <a:buChar char="•"/>
            </a:pPr>
            <a:r>
              <a:rPr lang="en-CA" b="0" dirty="0" smtClean="0"/>
              <a:t>http://www.independent.co.uk/news/uk/home-news/after-nestl-aptamil-manufacturer-danone-is-now-hit-by-breast-milk-scandal-8679226.html</a:t>
            </a:r>
          </a:p>
          <a:p>
            <a:pPr marL="171450" indent="-171450">
              <a:buFont typeface="Arial" pitchFamily="34" charset="0"/>
              <a:buChar char="•"/>
            </a:pPr>
            <a:endParaRPr lang="en-CA" b="0" dirty="0" smtClean="0"/>
          </a:p>
          <a:p>
            <a:pPr marL="171450" indent="-171450">
              <a:buFont typeface="Arial" pitchFamily="34" charset="0"/>
              <a:buChar char="•"/>
            </a:pPr>
            <a:r>
              <a:rPr lang="en-CA" b="1" dirty="0" smtClean="0"/>
              <a:t>Abbott Laboratories</a:t>
            </a:r>
          </a:p>
          <a:p>
            <a:pPr marL="171450" indent="-171450">
              <a:buFont typeface="Arial" pitchFamily="34" charset="0"/>
              <a:buChar char="•"/>
            </a:pPr>
            <a:r>
              <a:rPr lang="en-CA" b="0" dirty="0" smtClean="0"/>
              <a:t>http://seekingalpha.com/article/1329321-abbott-laboratories-golden-goose-the-nutrition-business</a:t>
            </a:r>
          </a:p>
          <a:p>
            <a:pPr marL="171450" indent="-171450">
              <a:buFont typeface="Arial" pitchFamily="34" charset="0"/>
              <a:buChar char="•"/>
            </a:pPr>
            <a:r>
              <a:rPr lang="en-CA" b="0" dirty="0" smtClean="0"/>
              <a:t>http://www.dairyreporter.com/Manufacturers/Abbott-Laboratories-launching-non-GMO-Similac-infant-formula-in-US</a:t>
            </a:r>
          </a:p>
          <a:p>
            <a:pPr marL="171450" indent="-171450">
              <a:buFont typeface="Arial" pitchFamily="34" charset="0"/>
              <a:buChar char="•"/>
            </a:pPr>
            <a:r>
              <a:rPr lang="en-CA" b="0" dirty="0" smtClean="0"/>
              <a:t>Non-GMO</a:t>
            </a:r>
            <a:r>
              <a:rPr lang="en-CA" b="0" baseline="0" dirty="0" smtClean="0"/>
              <a:t> formula first launched by Nestle in South Africa but Abbott is the first in North America also Mead Johnson also introduced non-GMO products as well</a:t>
            </a:r>
            <a:endParaRPr lang="en-CA" b="0" dirty="0" smtClean="0"/>
          </a:p>
          <a:p>
            <a:pPr marL="171450" indent="-171450">
              <a:buFont typeface="Arial" pitchFamily="34" charset="0"/>
              <a:buChar char="•"/>
            </a:pPr>
            <a:r>
              <a:rPr lang="en-CA" b="0" dirty="0" smtClean="0"/>
              <a:t>The recall</a:t>
            </a:r>
            <a:r>
              <a:rPr lang="en-CA" b="0" baseline="0" dirty="0" smtClean="0"/>
              <a:t> helped out MJN tremendously as it’s revenues grew by 21% </a:t>
            </a:r>
            <a:r>
              <a:rPr lang="en-CA" b="0" baseline="0" dirty="0" err="1" smtClean="0"/>
              <a:t>YoY</a:t>
            </a:r>
            <a:r>
              <a:rPr lang="en-CA" b="0" baseline="0" dirty="0" smtClean="0"/>
              <a:t> in Latin America (cited on MJN’s 10K)</a:t>
            </a:r>
          </a:p>
          <a:p>
            <a:pPr marL="171450" indent="-171450">
              <a:buFont typeface="Arial" pitchFamily="34" charset="0"/>
              <a:buChar char="•"/>
            </a:pPr>
            <a:r>
              <a:rPr lang="en-CA" b="0" baseline="0" dirty="0" smtClean="0"/>
              <a:t>Botulism is a case of drooping of eyelids</a:t>
            </a:r>
            <a:endParaRPr lang="en-CA" b="0" dirty="0" smtClean="0"/>
          </a:p>
          <a:p>
            <a:pPr marL="171450" indent="-171450">
              <a:buFont typeface="Arial" pitchFamily="34" charset="0"/>
              <a:buChar char="•"/>
            </a:pPr>
            <a:r>
              <a:rPr lang="en-CA" b="0" dirty="0" smtClean="0"/>
              <a:t>http://www.bizjournals.com/chicago/news/2013/08/07/abbott-labs-double-whammy-in-china.html</a:t>
            </a:r>
          </a:p>
          <a:p>
            <a:pPr marL="171450" indent="-171450">
              <a:buFont typeface="Arial" pitchFamily="34" charset="0"/>
              <a:buChar char="•"/>
            </a:pPr>
            <a:r>
              <a:rPr lang="en-CA" b="0" dirty="0" err="1" smtClean="0"/>
              <a:t>Th</a:t>
            </a:r>
            <a:r>
              <a:rPr lang="en-CA" b="0" dirty="0" smtClean="0"/>
              <a:t> c</a:t>
            </a:r>
          </a:p>
        </p:txBody>
      </p:sp>
      <p:sp>
        <p:nvSpPr>
          <p:cNvPr id="4" name="Slide Number Placeholder 3"/>
          <p:cNvSpPr>
            <a:spLocks noGrp="1"/>
          </p:cNvSpPr>
          <p:nvPr>
            <p:ph type="sldNum" sz="quarter" idx="10"/>
          </p:nvPr>
        </p:nvSpPr>
        <p:spPr/>
        <p:txBody>
          <a:bodyPr/>
          <a:lstStyle/>
          <a:p>
            <a:fld id="{5E6EE90C-CE1A-4353-A780-AD8DD00F1DC5}" type="slidenum">
              <a:rPr lang="en-US" smtClean="0"/>
              <a:t>9</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Strengths</a:t>
            </a:r>
            <a:r>
              <a:rPr lang="en-CA" dirty="0" smtClean="0"/>
              <a:t>:</a:t>
            </a:r>
          </a:p>
          <a:p>
            <a:pPr marL="171450" indent="-171450">
              <a:buFont typeface="Arial" pitchFamily="34" charset="0"/>
              <a:buChar char="•"/>
            </a:pPr>
            <a:r>
              <a:rPr lang="en-CA" dirty="0" smtClean="0"/>
              <a:t>High barriers to entry – other</a:t>
            </a:r>
            <a:r>
              <a:rPr lang="en-CA" baseline="0" dirty="0" smtClean="0"/>
              <a:t> companies will buy you out</a:t>
            </a:r>
            <a:endParaRPr lang="en-CA" dirty="0" smtClean="0"/>
          </a:p>
          <a:p>
            <a:endParaRPr lang="en-CA" dirty="0" smtClean="0"/>
          </a:p>
          <a:p>
            <a:r>
              <a:rPr lang="en-CA" dirty="0" smtClean="0"/>
              <a:t>Premature breast development source:</a:t>
            </a:r>
          </a:p>
          <a:p>
            <a:r>
              <a:rPr lang="en-CA" dirty="0" smtClean="0"/>
              <a:t>http://www.businessweek.com/globalbiz/blog/eyeonasia/archives/2010/08/baby_formula_scare_hurts_chinas_synutra.html</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10</a:t>
            </a:fld>
            <a:endParaRPr lang="en-US" dirty="0"/>
          </a:p>
        </p:txBody>
      </p:sp>
    </p:spTree>
    <p:extLst>
      <p:ext uri="{BB962C8B-B14F-4D97-AF65-F5344CB8AC3E}">
        <p14:creationId xmlns:p14="http://schemas.microsoft.com/office/powerpoint/2010/main" val="2571588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64192" y="3733800"/>
            <a:ext cx="3158233" cy="570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1"/>
          <p:cNvSpPr/>
          <p:nvPr userDrawn="1"/>
        </p:nvSpPr>
        <p:spPr>
          <a:xfrm rot="10800000" flipH="1" flipV="1">
            <a:off x="72000" y="72000"/>
            <a:ext cx="9000000" cy="540000"/>
          </a:xfrm>
          <a:custGeom>
            <a:avLst/>
            <a:gdLst>
              <a:gd name="connsiteX0" fmla="*/ 0 w 8397432"/>
              <a:gd name="connsiteY0" fmla="*/ 0 h 3512069"/>
              <a:gd name="connsiteX1" fmla="*/ 8397432 w 8397432"/>
              <a:gd name="connsiteY1" fmla="*/ 0 h 3512069"/>
              <a:gd name="connsiteX2" fmla="*/ 8397432 w 8397432"/>
              <a:gd name="connsiteY2" fmla="*/ 3512069 h 3512069"/>
              <a:gd name="connsiteX3" fmla="*/ 0 w 8397432"/>
              <a:gd name="connsiteY3" fmla="*/ 3512069 h 3512069"/>
              <a:gd name="connsiteX4" fmla="*/ 0 w 8397432"/>
              <a:gd name="connsiteY4" fmla="*/ 0 h 3512069"/>
              <a:gd name="connsiteX0" fmla="*/ 0 w 8397432"/>
              <a:gd name="connsiteY0" fmla="*/ 0 h 3512069"/>
              <a:gd name="connsiteX1" fmla="*/ 8397432 w 8397432"/>
              <a:gd name="connsiteY1" fmla="*/ 0 h 3512069"/>
              <a:gd name="connsiteX2" fmla="*/ 5558982 w 8397432"/>
              <a:gd name="connsiteY2" fmla="*/ 3512069 h 3512069"/>
              <a:gd name="connsiteX3" fmla="*/ 0 w 8397432"/>
              <a:gd name="connsiteY3" fmla="*/ 3512069 h 3512069"/>
              <a:gd name="connsiteX4" fmla="*/ 0 w 8397432"/>
              <a:gd name="connsiteY4" fmla="*/ 0 h 3512069"/>
              <a:gd name="connsiteX0" fmla="*/ 0 w 8397432"/>
              <a:gd name="connsiteY0" fmla="*/ 0 h 3512069"/>
              <a:gd name="connsiteX1" fmla="*/ 8397432 w 8397432"/>
              <a:gd name="connsiteY1" fmla="*/ 0 h 3512069"/>
              <a:gd name="connsiteX2" fmla="*/ 7562098 w 8397432"/>
              <a:gd name="connsiteY2" fmla="*/ 3512069 h 3512069"/>
              <a:gd name="connsiteX3" fmla="*/ 0 w 8397432"/>
              <a:gd name="connsiteY3" fmla="*/ 3512069 h 3512069"/>
              <a:gd name="connsiteX4" fmla="*/ 0 w 8397432"/>
              <a:gd name="connsiteY4" fmla="*/ 0 h 351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432" h="3512069">
                <a:moveTo>
                  <a:pt x="0" y="0"/>
                </a:moveTo>
                <a:lnTo>
                  <a:pt x="8397432" y="0"/>
                </a:lnTo>
                <a:lnTo>
                  <a:pt x="7562098" y="3512069"/>
                </a:lnTo>
                <a:lnTo>
                  <a:pt x="0" y="3512069"/>
                </a:lnTo>
                <a:lnTo>
                  <a:pt x="0" y="0"/>
                </a:lnTo>
                <a:close/>
              </a:path>
            </a:pathLst>
          </a:custGeom>
          <a:solidFill>
            <a:srgbClr val="9B2B39"/>
          </a:solidFill>
          <a:ln>
            <a:noFill/>
          </a:ln>
          <a:effectLst>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11"/>
          <p:cNvSpPr/>
          <p:nvPr userDrawn="1"/>
        </p:nvSpPr>
        <p:spPr>
          <a:xfrm rot="10800000">
            <a:off x="72000" y="6264000"/>
            <a:ext cx="9000000" cy="540000"/>
          </a:xfrm>
          <a:custGeom>
            <a:avLst/>
            <a:gdLst>
              <a:gd name="connsiteX0" fmla="*/ 0 w 8397432"/>
              <a:gd name="connsiteY0" fmla="*/ 0 h 3512069"/>
              <a:gd name="connsiteX1" fmla="*/ 8397432 w 8397432"/>
              <a:gd name="connsiteY1" fmla="*/ 0 h 3512069"/>
              <a:gd name="connsiteX2" fmla="*/ 8397432 w 8397432"/>
              <a:gd name="connsiteY2" fmla="*/ 3512069 h 3512069"/>
              <a:gd name="connsiteX3" fmla="*/ 0 w 8397432"/>
              <a:gd name="connsiteY3" fmla="*/ 3512069 h 3512069"/>
              <a:gd name="connsiteX4" fmla="*/ 0 w 8397432"/>
              <a:gd name="connsiteY4" fmla="*/ 0 h 3512069"/>
              <a:gd name="connsiteX0" fmla="*/ 0 w 8397432"/>
              <a:gd name="connsiteY0" fmla="*/ 0 h 3512069"/>
              <a:gd name="connsiteX1" fmla="*/ 8397432 w 8397432"/>
              <a:gd name="connsiteY1" fmla="*/ 0 h 3512069"/>
              <a:gd name="connsiteX2" fmla="*/ 5558982 w 8397432"/>
              <a:gd name="connsiteY2" fmla="*/ 3512069 h 3512069"/>
              <a:gd name="connsiteX3" fmla="*/ 0 w 8397432"/>
              <a:gd name="connsiteY3" fmla="*/ 3512069 h 3512069"/>
              <a:gd name="connsiteX4" fmla="*/ 0 w 8397432"/>
              <a:gd name="connsiteY4" fmla="*/ 0 h 3512069"/>
              <a:gd name="connsiteX0" fmla="*/ 0 w 8397432"/>
              <a:gd name="connsiteY0" fmla="*/ 0 h 3512069"/>
              <a:gd name="connsiteX1" fmla="*/ 8397432 w 8397432"/>
              <a:gd name="connsiteY1" fmla="*/ 0 h 3512069"/>
              <a:gd name="connsiteX2" fmla="*/ 7562098 w 8397432"/>
              <a:gd name="connsiteY2" fmla="*/ 3512069 h 3512069"/>
              <a:gd name="connsiteX3" fmla="*/ 0 w 8397432"/>
              <a:gd name="connsiteY3" fmla="*/ 3512069 h 3512069"/>
              <a:gd name="connsiteX4" fmla="*/ 0 w 8397432"/>
              <a:gd name="connsiteY4" fmla="*/ 0 h 351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432" h="3512069">
                <a:moveTo>
                  <a:pt x="0" y="0"/>
                </a:moveTo>
                <a:lnTo>
                  <a:pt x="8397432" y="0"/>
                </a:lnTo>
                <a:lnTo>
                  <a:pt x="7562098" y="3512069"/>
                </a:lnTo>
                <a:lnTo>
                  <a:pt x="0" y="3512069"/>
                </a:lnTo>
                <a:lnTo>
                  <a:pt x="0" y="0"/>
                </a:lnTo>
                <a:close/>
              </a:path>
            </a:pathLst>
          </a:custGeom>
          <a:solidFill>
            <a:srgbClr val="9B2B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13"/>
          <p:cNvSpPr/>
          <p:nvPr userDrawn="1"/>
        </p:nvSpPr>
        <p:spPr>
          <a:xfrm>
            <a:off x="3810000" y="6534000"/>
            <a:ext cx="5262000" cy="27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dirty="0" smtClean="0">
                <a:solidFill>
                  <a:schemeClr val="bg1"/>
                </a:solidFill>
                <a:latin typeface="Arial" panose="020B0604020202020204" pitchFamily="34" charset="0"/>
                <a:cs typeface="Arial" panose="020B0604020202020204" pitchFamily="34" charset="0"/>
              </a:rPr>
              <a:t>All</a:t>
            </a:r>
            <a:r>
              <a:rPr lang="en-US" sz="900" baseline="0" dirty="0" smtClean="0">
                <a:solidFill>
                  <a:schemeClr val="bg1"/>
                </a:solidFill>
                <a:latin typeface="Arial" panose="020B0604020202020204" pitchFamily="34" charset="0"/>
                <a:cs typeface="Arial" panose="020B0604020202020204" pitchFamily="34" charset="0"/>
              </a:rPr>
              <a:t> figures shown in $CAD millions except share price or otherwise noted</a:t>
            </a:r>
            <a:endParaRPr lang="en-US" sz="900" dirty="0">
              <a:solidFill>
                <a:schemeClr val="bg1"/>
              </a:solidFill>
              <a:latin typeface="Arial" panose="020B0604020202020204" pitchFamily="34" charset="0"/>
              <a:cs typeface="Arial" panose="020B0604020202020204" pitchFamily="34" charset="0"/>
            </a:endParaRPr>
          </a:p>
        </p:txBody>
      </p:sp>
      <p:sp>
        <p:nvSpPr>
          <p:cNvPr id="23" name="Text Placeholder 22"/>
          <p:cNvSpPr>
            <a:spLocks noGrp="1"/>
          </p:cNvSpPr>
          <p:nvPr>
            <p:ph type="body" sz="quarter" idx="10" hasCustomPrompt="1"/>
          </p:nvPr>
        </p:nvSpPr>
        <p:spPr>
          <a:xfrm>
            <a:off x="4298709" y="2514600"/>
            <a:ext cx="4597400" cy="1069848"/>
          </a:xfrm>
          <a:prstGeom prst="rect">
            <a:avLst/>
          </a:prstGeom>
        </p:spPr>
        <p:txBody>
          <a:bodyPr anchor="ctr">
            <a:normAutofit/>
          </a:bodyPr>
          <a:lstStyle>
            <a:lvl1pPr marL="0" indent="0" algn="r">
              <a:buNone/>
              <a:defRPr sz="3000" b="1">
                <a:latin typeface="Arial" panose="020B0604020202020204" pitchFamily="34" charset="0"/>
                <a:cs typeface="Arial" panose="020B0604020202020204" pitchFamily="34" charset="0"/>
              </a:defRPr>
            </a:lvl1pPr>
          </a:lstStyle>
          <a:p>
            <a:pPr lvl="0"/>
            <a:r>
              <a:rPr lang="en-US" dirty="0" smtClean="0"/>
              <a:t>[Company Name]</a:t>
            </a:r>
            <a:endParaRPr lang="en-US" dirty="0"/>
          </a:p>
        </p:txBody>
      </p:sp>
      <p:sp>
        <p:nvSpPr>
          <p:cNvPr id="24" name="Text Placeholder 22"/>
          <p:cNvSpPr>
            <a:spLocks noGrp="1"/>
          </p:cNvSpPr>
          <p:nvPr>
            <p:ph type="body" sz="quarter" idx="11" hasCustomPrompt="1"/>
          </p:nvPr>
        </p:nvSpPr>
        <p:spPr>
          <a:xfrm>
            <a:off x="4298709" y="3717064"/>
            <a:ext cx="4597400" cy="609600"/>
          </a:xfrm>
          <a:prstGeom prst="rect">
            <a:avLst/>
          </a:prstGeom>
        </p:spPr>
        <p:txBody>
          <a:bodyPr anchor="ctr">
            <a:normAutofit/>
          </a:bodyPr>
          <a:lstStyle>
            <a:lvl1pPr marL="0" indent="0" algn="r">
              <a:buNone/>
              <a:defRPr sz="2800" b="0">
                <a:latin typeface="Arial" panose="020B0604020202020204" pitchFamily="34" charset="0"/>
                <a:cs typeface="Arial" panose="020B0604020202020204" pitchFamily="34" charset="0"/>
              </a:defRPr>
            </a:lvl1pPr>
          </a:lstStyle>
          <a:p>
            <a:pPr lvl="0"/>
            <a:r>
              <a:rPr lang="en-US" dirty="0" smtClean="0"/>
              <a:t>[Presentation Title]</a:t>
            </a:r>
            <a:endParaRPr lang="en-US" dirty="0"/>
          </a:p>
        </p:txBody>
      </p:sp>
      <p:sp>
        <p:nvSpPr>
          <p:cNvPr id="25" name="Text Placeholder 22"/>
          <p:cNvSpPr>
            <a:spLocks noGrp="1"/>
          </p:cNvSpPr>
          <p:nvPr>
            <p:ph type="body" sz="quarter" idx="12" hasCustomPrompt="1"/>
          </p:nvPr>
        </p:nvSpPr>
        <p:spPr>
          <a:xfrm>
            <a:off x="4298709" y="4403148"/>
            <a:ext cx="4597400" cy="457768"/>
          </a:xfrm>
          <a:prstGeom prst="rect">
            <a:avLst/>
          </a:prstGeom>
        </p:spPr>
        <p:txBody>
          <a:bodyPr anchor="ctr">
            <a:normAutofit/>
          </a:bodyPr>
          <a:lstStyle>
            <a:lvl1pPr marL="0" indent="0" algn="r">
              <a:buNone/>
              <a:defRPr sz="2000" b="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[Date (MMMM </a:t>
            </a:r>
            <a:r>
              <a:rPr lang="en-US" dirty="0" err="1" smtClean="0"/>
              <a:t>dd</a:t>
            </a:r>
            <a:r>
              <a:rPr lang="en-US" dirty="0" smtClean="0"/>
              <a:t>, </a:t>
            </a:r>
            <a:r>
              <a:rPr lang="en-US" dirty="0" err="1" smtClean="0"/>
              <a:t>yyyy</a:t>
            </a:r>
            <a:r>
              <a:rPr lang="en-US" dirty="0" smtClean="0"/>
              <a:t>)]</a:t>
            </a:r>
            <a:endParaRPr lang="en-US" dirty="0"/>
          </a:p>
        </p:txBody>
      </p:sp>
      <p:sp>
        <p:nvSpPr>
          <p:cNvPr id="26" name="Text Placeholder 22"/>
          <p:cNvSpPr>
            <a:spLocks noGrp="1"/>
          </p:cNvSpPr>
          <p:nvPr>
            <p:ph type="body" sz="quarter" idx="13" hasCustomPrompt="1"/>
          </p:nvPr>
        </p:nvSpPr>
        <p:spPr>
          <a:xfrm>
            <a:off x="4298709" y="4937400"/>
            <a:ext cx="4597400" cy="1280160"/>
          </a:xfrm>
          <a:prstGeom prst="rect">
            <a:avLst/>
          </a:prstGeom>
        </p:spPr>
        <p:txBody>
          <a:bodyPr anchor="t">
            <a:normAutofit/>
          </a:bodyPr>
          <a:lstStyle>
            <a:lvl1pPr marL="0" indent="0" algn="r">
              <a:buNone/>
              <a:defRPr sz="2000" b="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[Name]</a:t>
            </a:r>
            <a:endParaRPr lang="en-US" dirty="0"/>
          </a:p>
        </p:txBody>
      </p:sp>
      <p:sp>
        <p:nvSpPr>
          <p:cNvPr id="28" name="Picture Placeholder 27"/>
          <p:cNvSpPr>
            <a:spLocks noGrp="1"/>
          </p:cNvSpPr>
          <p:nvPr>
            <p:ph type="pic" sz="quarter" idx="14" hasCustomPrompt="1"/>
          </p:nvPr>
        </p:nvSpPr>
        <p:spPr>
          <a:xfrm>
            <a:off x="264192" y="2514599"/>
            <a:ext cx="3849624" cy="1069848"/>
          </a:xfrm>
          <a:prstGeom prst="rect">
            <a:avLst/>
          </a:prstGeom>
        </p:spPr>
        <p:txBody>
          <a:bodyPr anchor="ctr"/>
          <a:lstStyle>
            <a:lvl1pPr marL="0" indent="0" algn="ctr">
              <a:buNone/>
              <a:defRPr sz="25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cxnSp>
        <p:nvCxnSpPr>
          <p:cNvPr id="13" name="Straight Connector 12"/>
          <p:cNvCxnSpPr/>
          <p:nvPr userDrawn="1"/>
        </p:nvCxnSpPr>
        <p:spPr>
          <a:xfrm>
            <a:off x="256109" y="3656464"/>
            <a:ext cx="864000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_4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22" name="Text Placeholder 21"/>
          <p:cNvSpPr>
            <a:spLocks noGrp="1"/>
          </p:cNvSpPr>
          <p:nvPr>
            <p:ph type="body" sz="quarter" idx="15" hasCustomPrompt="1"/>
          </p:nvPr>
        </p:nvSpPr>
        <p:spPr>
          <a:xfrm>
            <a:off x="228600" y="1752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3" name="Text Placeholder 21"/>
          <p:cNvSpPr>
            <a:spLocks noGrp="1"/>
          </p:cNvSpPr>
          <p:nvPr>
            <p:ph type="body" sz="quarter" idx="16" hasCustomPrompt="1"/>
          </p:nvPr>
        </p:nvSpPr>
        <p:spPr>
          <a:xfrm>
            <a:off x="4706257" y="1752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3" name="Text Placeholder 21"/>
          <p:cNvSpPr>
            <a:spLocks noGrp="1"/>
          </p:cNvSpPr>
          <p:nvPr>
            <p:ph type="body" sz="quarter" idx="17" hasCustomPrompt="1"/>
          </p:nvPr>
        </p:nvSpPr>
        <p:spPr>
          <a:xfrm>
            <a:off x="228600" y="38862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4" name="Text Placeholder 21"/>
          <p:cNvSpPr>
            <a:spLocks noGrp="1"/>
          </p:cNvSpPr>
          <p:nvPr>
            <p:ph type="body" sz="quarter" idx="18" hasCustomPrompt="1"/>
          </p:nvPr>
        </p:nvSpPr>
        <p:spPr>
          <a:xfrm>
            <a:off x="4706257" y="38862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7"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8" name="Text Placeholder 15"/>
          <p:cNvSpPr>
            <a:spLocks noGrp="1"/>
          </p:cNvSpPr>
          <p:nvPr>
            <p:ph type="body" sz="quarter" idx="14" hasCustomPrompt="1"/>
          </p:nvPr>
        </p:nvSpPr>
        <p:spPr>
          <a:xfrm>
            <a:off x="228600" y="722376"/>
            <a:ext cx="8686800" cy="932688"/>
          </a:xfrm>
          <a:prstGeom prst="rect">
            <a:avLst/>
          </a:prstGeom>
        </p:spPr>
        <p:txBody>
          <a:bodyPr tIns="91440"/>
          <a:lstStyle>
            <a:lvl1pPr marL="360000" indent="-252000">
              <a:lnSpc>
                <a:spcPct val="100000"/>
              </a:lnSpc>
              <a:spcBef>
                <a:spcPts val="0"/>
              </a:spcBef>
              <a:buClr>
                <a:srgbClr val="9B2B39"/>
              </a:buClr>
              <a:buFont typeface="Wingdings" panose="05000000000000000000" pitchFamily="2" charset="2"/>
              <a:buChar char="§"/>
              <a:defRPr sz="1600">
                <a:latin typeface="Arial" panose="020B0604020202020204" pitchFamily="34" charset="0"/>
                <a:cs typeface="Arial" panose="020B0604020202020204" pitchFamily="34" charset="0"/>
              </a:defRPr>
            </a:lvl1pPr>
            <a:lvl2pPr marL="720000" indent="-252000">
              <a:lnSpc>
                <a:spcPct val="100000"/>
              </a:lnSpc>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2pPr>
            <a:lvl3pPr marL="914400"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320800" indent="-2317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12913" indent="-231775">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p>
          <a:p>
            <a:pPr lvl="1"/>
            <a:r>
              <a:rPr lang="en-US" dirty="0" smtClean="0"/>
              <a:t>[Text]</a:t>
            </a:r>
            <a:endParaRPr lang="en-US" dirty="0"/>
          </a:p>
        </p:txBody>
      </p:sp>
    </p:spTree>
    <p:extLst>
      <p:ext uri="{BB962C8B-B14F-4D97-AF65-F5344CB8AC3E}">
        <p14:creationId xmlns:p14="http://schemas.microsoft.com/office/powerpoint/2010/main" val="20879650"/>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8"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10"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14"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extLst>
      <p:ext uri="{BB962C8B-B14F-4D97-AF65-F5344CB8AC3E}">
        <p14:creationId xmlns:p14="http://schemas.microsoft.com/office/powerpoint/2010/main" val="28831803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4"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[Agenda / Table of Contents]</a:t>
            </a:r>
            <a:endParaRPr lang="en-US" dirty="0"/>
          </a:p>
        </p:txBody>
      </p:sp>
      <p:sp>
        <p:nvSpPr>
          <p:cNvPr id="5" name="Text Placeholder 15"/>
          <p:cNvSpPr>
            <a:spLocks noGrp="1"/>
          </p:cNvSpPr>
          <p:nvPr>
            <p:ph type="body" sz="quarter" idx="14" hasCustomPrompt="1"/>
          </p:nvPr>
        </p:nvSpPr>
        <p:spPr>
          <a:xfrm>
            <a:off x="228600" y="722376"/>
            <a:ext cx="8686800" cy="5297424"/>
          </a:xfrm>
          <a:prstGeom prst="rect">
            <a:avLst/>
          </a:prstGeom>
        </p:spPr>
        <p:txBody>
          <a:bodyPr tIns="91440"/>
          <a:lstStyle>
            <a:lvl1pPr marL="566738" indent="-392113">
              <a:lnSpc>
                <a:spcPct val="200000"/>
              </a:lnSpc>
              <a:spcBef>
                <a:spcPts val="0"/>
              </a:spcBef>
              <a:buClr>
                <a:srgbClr val="9B2B39"/>
              </a:buClr>
              <a:buFont typeface="Arial" panose="020B0604020202020204" pitchFamily="34" charset="0"/>
              <a:buChar char="▲"/>
              <a:defRPr sz="1600">
                <a:latin typeface="Arial" panose="020B0604020202020204" pitchFamily="34" charset="0"/>
                <a:cs typeface="Arial" panose="020B0604020202020204" pitchFamily="34" charset="0"/>
              </a:defRPr>
            </a:lvl1pPr>
            <a:lvl2pPr marL="623888" indent="-276225">
              <a:buClr>
                <a:srgbClr val="9B2B39"/>
              </a:buClr>
              <a:buFont typeface="Wingdings" panose="05000000000000000000" pitchFamily="2" charset="2"/>
              <a:buChar char="Ø"/>
              <a:defRPr sz="1400">
                <a:latin typeface="Arial" panose="020B0604020202020204" pitchFamily="34" charset="0"/>
                <a:cs typeface="Arial" panose="020B0604020202020204" pitchFamily="34" charset="0"/>
              </a:defRPr>
            </a:lvl2pPr>
            <a:lvl3pPr marL="914400"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320800" indent="-2317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12913" indent="-231775">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endParaRPr lang="en-US" dirty="0"/>
          </a:p>
        </p:txBody>
      </p:sp>
      <p:sp>
        <p:nvSpPr>
          <p:cNvPr id="6"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extLst>
      <p:ext uri="{BB962C8B-B14F-4D97-AF65-F5344CB8AC3E}">
        <p14:creationId xmlns:p14="http://schemas.microsoft.com/office/powerpoint/2010/main" val="21845848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and one char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16" name="Text Placeholder 15"/>
          <p:cNvSpPr>
            <a:spLocks noGrp="1"/>
          </p:cNvSpPr>
          <p:nvPr>
            <p:ph type="body" sz="quarter" idx="14" hasCustomPrompt="1"/>
          </p:nvPr>
        </p:nvSpPr>
        <p:spPr>
          <a:xfrm>
            <a:off x="228600" y="722376"/>
            <a:ext cx="8686800" cy="1295400"/>
          </a:xfrm>
          <a:prstGeom prst="rect">
            <a:avLst/>
          </a:prstGeom>
        </p:spPr>
        <p:txBody>
          <a:bodyPr/>
          <a:lstStyle>
            <a:lvl1pPr marL="406400" indent="-290513">
              <a:buClr>
                <a:srgbClr val="9B2B39"/>
              </a:buClr>
              <a:buFont typeface="Arial" panose="020B0604020202020204" pitchFamily="34" charset="0"/>
              <a:buChar char="▲"/>
              <a:defRPr sz="1500">
                <a:latin typeface="Arial" panose="020B0604020202020204" pitchFamily="34" charset="0"/>
                <a:cs typeface="Arial" panose="020B0604020202020204" pitchFamily="34" charset="0"/>
              </a:defRPr>
            </a:lvl1pPr>
            <a:lvl2pPr marL="798513" indent="-276225">
              <a:buClr>
                <a:srgbClr val="9B2B39"/>
              </a:buClr>
              <a:buFont typeface="Wingdings" panose="05000000000000000000" pitchFamily="2" charset="2"/>
              <a:buChar char="Ø"/>
              <a:defRPr sz="1400">
                <a:latin typeface="Arial" panose="020B0604020202020204" pitchFamily="34" charset="0"/>
                <a:cs typeface="Arial" panose="020B0604020202020204" pitchFamily="34" charset="0"/>
              </a:defRPr>
            </a:lvl2pPr>
            <a:lvl3pPr marL="1146175"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481138" indent="-2190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70063" indent="-173038">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endParaRPr lang="en-US" dirty="0"/>
          </a:p>
        </p:txBody>
      </p:sp>
      <p:sp>
        <p:nvSpPr>
          <p:cNvPr id="22" name="Text Placeholder 21"/>
          <p:cNvSpPr>
            <a:spLocks noGrp="1"/>
          </p:cNvSpPr>
          <p:nvPr>
            <p:ph type="body" sz="quarter" idx="15" hasCustomPrompt="1"/>
          </p:nvPr>
        </p:nvSpPr>
        <p:spPr>
          <a:xfrm>
            <a:off x="228600" y="2133600"/>
            <a:ext cx="86868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3" name="Picture Placeholder 27"/>
          <p:cNvSpPr>
            <a:spLocks noGrp="1"/>
          </p:cNvSpPr>
          <p:nvPr>
            <p:ph type="pic" sz="quarter" idx="16" hasCustomPrompt="1"/>
          </p:nvPr>
        </p:nvSpPr>
        <p:spPr>
          <a:xfrm>
            <a:off x="5151120" y="6337427"/>
            <a:ext cx="1143000" cy="384048"/>
          </a:xfrm>
          <a:prstGeom prst="rect">
            <a:avLst/>
          </a:prstGeom>
        </p:spPr>
        <p:txBody>
          <a:bodyPr anchor="ctr"/>
          <a:lstStyle>
            <a:lvl1pPr marL="0" indent="0" algn="ctr">
              <a:buNone/>
              <a:defRPr sz="10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4"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extLst>
      <p:ext uri="{BB962C8B-B14F-4D97-AF65-F5344CB8AC3E}">
        <p14:creationId xmlns:p14="http://schemas.microsoft.com/office/powerpoint/2010/main" val="2816888406"/>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two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16" name="Text Placeholder 15"/>
          <p:cNvSpPr>
            <a:spLocks noGrp="1"/>
          </p:cNvSpPr>
          <p:nvPr>
            <p:ph type="body" sz="quarter" idx="14" hasCustomPrompt="1"/>
          </p:nvPr>
        </p:nvSpPr>
        <p:spPr>
          <a:xfrm>
            <a:off x="228600" y="722376"/>
            <a:ext cx="8686800" cy="1295400"/>
          </a:xfrm>
          <a:prstGeom prst="rect">
            <a:avLst/>
          </a:prstGeom>
        </p:spPr>
        <p:txBody>
          <a:bodyPr/>
          <a:lstStyle>
            <a:lvl1pPr marL="406400" indent="-290513">
              <a:buClr>
                <a:srgbClr val="9B2B39"/>
              </a:buClr>
              <a:buFont typeface="Arial" panose="020B0604020202020204" pitchFamily="34" charset="0"/>
              <a:buChar char="▲"/>
              <a:defRPr sz="1500">
                <a:latin typeface="Arial" panose="020B0604020202020204" pitchFamily="34" charset="0"/>
                <a:cs typeface="Arial" panose="020B0604020202020204" pitchFamily="34" charset="0"/>
              </a:defRPr>
            </a:lvl1pPr>
            <a:lvl2pPr marL="798513" indent="-276225">
              <a:buClr>
                <a:srgbClr val="9B2B39"/>
              </a:buClr>
              <a:buFont typeface="Wingdings" panose="05000000000000000000" pitchFamily="2" charset="2"/>
              <a:buChar char="Ø"/>
              <a:defRPr sz="1400">
                <a:latin typeface="Arial" panose="020B0604020202020204" pitchFamily="34" charset="0"/>
                <a:cs typeface="Arial" panose="020B0604020202020204" pitchFamily="34" charset="0"/>
              </a:defRPr>
            </a:lvl2pPr>
            <a:lvl3pPr marL="1146175"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481138" indent="-2190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70063" indent="-173038">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endParaRPr lang="en-US" dirty="0"/>
          </a:p>
        </p:txBody>
      </p:sp>
      <p:sp>
        <p:nvSpPr>
          <p:cNvPr id="22" name="Text Placeholder 21"/>
          <p:cNvSpPr>
            <a:spLocks noGrp="1"/>
          </p:cNvSpPr>
          <p:nvPr>
            <p:ph type="body" sz="quarter" idx="15" hasCustomPrompt="1"/>
          </p:nvPr>
        </p:nvSpPr>
        <p:spPr>
          <a:xfrm>
            <a:off x="228600" y="2133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3" name="Text Placeholder 21"/>
          <p:cNvSpPr>
            <a:spLocks noGrp="1"/>
          </p:cNvSpPr>
          <p:nvPr>
            <p:ph type="body" sz="quarter" idx="16" hasCustomPrompt="1"/>
          </p:nvPr>
        </p:nvSpPr>
        <p:spPr>
          <a:xfrm>
            <a:off x="4706257" y="2133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6" name="Picture Placeholder 27"/>
          <p:cNvSpPr>
            <a:spLocks noGrp="1"/>
          </p:cNvSpPr>
          <p:nvPr>
            <p:ph type="pic" sz="quarter" idx="17" hasCustomPrompt="1"/>
          </p:nvPr>
        </p:nvSpPr>
        <p:spPr>
          <a:xfrm>
            <a:off x="5151120" y="6337427"/>
            <a:ext cx="1143000" cy="384048"/>
          </a:xfrm>
          <a:prstGeom prst="rect">
            <a:avLst/>
          </a:prstGeom>
        </p:spPr>
        <p:txBody>
          <a:bodyPr anchor="ctr"/>
          <a:lstStyle>
            <a:lvl1pPr marL="0" indent="0" algn="ctr">
              <a:buNone/>
              <a:defRPr sz="10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3"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22" name="Text Placeholder 21"/>
          <p:cNvSpPr>
            <a:spLocks noGrp="1"/>
          </p:cNvSpPr>
          <p:nvPr>
            <p:ph type="body" sz="quarter" idx="15" hasCustomPrompt="1"/>
          </p:nvPr>
        </p:nvSpPr>
        <p:spPr>
          <a:xfrm>
            <a:off x="228600" y="2133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3" name="Text Placeholder 21"/>
          <p:cNvSpPr>
            <a:spLocks noGrp="1"/>
          </p:cNvSpPr>
          <p:nvPr>
            <p:ph type="body" sz="quarter" idx="16" hasCustomPrompt="1"/>
          </p:nvPr>
        </p:nvSpPr>
        <p:spPr>
          <a:xfrm>
            <a:off x="3154680" y="2133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4" name="Text Placeholder 21"/>
          <p:cNvSpPr>
            <a:spLocks noGrp="1"/>
          </p:cNvSpPr>
          <p:nvPr>
            <p:ph type="body" sz="quarter" idx="17" hasCustomPrompt="1"/>
          </p:nvPr>
        </p:nvSpPr>
        <p:spPr>
          <a:xfrm>
            <a:off x="6080760" y="2133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5" name="Text Placeholder 15"/>
          <p:cNvSpPr>
            <a:spLocks noGrp="1"/>
          </p:cNvSpPr>
          <p:nvPr>
            <p:ph type="body" sz="quarter" idx="14" hasCustomPrompt="1"/>
          </p:nvPr>
        </p:nvSpPr>
        <p:spPr>
          <a:xfrm>
            <a:off x="228600" y="722376"/>
            <a:ext cx="8686800" cy="1295400"/>
          </a:xfrm>
          <a:prstGeom prst="rect">
            <a:avLst/>
          </a:prstGeom>
        </p:spPr>
        <p:txBody>
          <a:bodyPr/>
          <a:lstStyle>
            <a:lvl1pPr marL="406400" indent="-290513">
              <a:buClr>
                <a:srgbClr val="9B2B39"/>
              </a:buClr>
              <a:buFont typeface="Arial" panose="020B0604020202020204" pitchFamily="34" charset="0"/>
              <a:buChar char="▲"/>
              <a:defRPr sz="1500">
                <a:latin typeface="Arial" panose="020B0604020202020204" pitchFamily="34" charset="0"/>
                <a:cs typeface="Arial" panose="020B0604020202020204" pitchFamily="34" charset="0"/>
              </a:defRPr>
            </a:lvl1pPr>
            <a:lvl2pPr marL="798513" indent="-276225">
              <a:buClr>
                <a:srgbClr val="9B2B39"/>
              </a:buClr>
              <a:buFont typeface="Wingdings" panose="05000000000000000000" pitchFamily="2" charset="2"/>
              <a:buChar char="Ø"/>
              <a:defRPr sz="1400">
                <a:latin typeface="Arial" panose="020B0604020202020204" pitchFamily="34" charset="0"/>
                <a:cs typeface="Arial" panose="020B0604020202020204" pitchFamily="34" charset="0"/>
              </a:defRPr>
            </a:lvl2pPr>
            <a:lvl3pPr marL="1146175"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481138" indent="-2190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70063" indent="-173038">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endParaRPr lang="en-US" dirty="0"/>
          </a:p>
        </p:txBody>
      </p:sp>
      <p:sp>
        <p:nvSpPr>
          <p:cNvPr id="17" name="Picture Placeholder 27"/>
          <p:cNvSpPr>
            <a:spLocks noGrp="1"/>
          </p:cNvSpPr>
          <p:nvPr>
            <p:ph type="pic" sz="quarter" idx="18" hasCustomPrompt="1"/>
          </p:nvPr>
        </p:nvSpPr>
        <p:spPr>
          <a:xfrm>
            <a:off x="5151120" y="6337427"/>
            <a:ext cx="1143000" cy="384048"/>
          </a:xfrm>
          <a:prstGeom prst="rect">
            <a:avLst/>
          </a:prstGeom>
        </p:spPr>
        <p:txBody>
          <a:bodyPr anchor="ctr"/>
          <a:lstStyle>
            <a:lvl1pPr marL="0" indent="0" algn="ctr">
              <a:buNone/>
              <a:defRPr sz="10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6"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extLst>
      <p:ext uri="{BB962C8B-B14F-4D97-AF65-F5344CB8AC3E}">
        <p14:creationId xmlns:p14="http://schemas.microsoft.com/office/powerpoint/2010/main" val="3178666729"/>
      </p:ext>
    </p:extLst>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four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16" name="Text Placeholder 15"/>
          <p:cNvSpPr>
            <a:spLocks noGrp="1"/>
          </p:cNvSpPr>
          <p:nvPr>
            <p:ph type="body" sz="quarter" idx="14" hasCustomPrompt="1"/>
          </p:nvPr>
        </p:nvSpPr>
        <p:spPr>
          <a:xfrm>
            <a:off x="228600" y="722376"/>
            <a:ext cx="8686800" cy="954024"/>
          </a:xfrm>
          <a:prstGeom prst="rect">
            <a:avLst/>
          </a:prstGeom>
        </p:spPr>
        <p:txBody>
          <a:bodyPr/>
          <a:lstStyle>
            <a:lvl1pPr marL="406400" indent="-290513">
              <a:buClr>
                <a:srgbClr val="9B2B39"/>
              </a:buClr>
              <a:buFont typeface="Arial" panose="020B0604020202020204" pitchFamily="34" charset="0"/>
              <a:buChar char="▲"/>
              <a:defRPr sz="1500">
                <a:latin typeface="Arial" panose="020B0604020202020204" pitchFamily="34" charset="0"/>
                <a:cs typeface="Arial" panose="020B0604020202020204" pitchFamily="34" charset="0"/>
              </a:defRPr>
            </a:lvl1pPr>
            <a:lvl2pPr marL="798513" indent="-276225">
              <a:buClr>
                <a:srgbClr val="9B2B39"/>
              </a:buClr>
              <a:buFont typeface="Wingdings" panose="05000000000000000000" pitchFamily="2" charset="2"/>
              <a:buChar char="Ø"/>
              <a:defRPr sz="1400">
                <a:latin typeface="Arial" panose="020B0604020202020204" pitchFamily="34" charset="0"/>
                <a:cs typeface="Arial" panose="020B0604020202020204" pitchFamily="34" charset="0"/>
              </a:defRPr>
            </a:lvl2pPr>
            <a:lvl3pPr marL="1146175"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481138" indent="-2190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70063" indent="-173038">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endParaRPr lang="en-US" dirty="0"/>
          </a:p>
        </p:txBody>
      </p:sp>
      <p:sp>
        <p:nvSpPr>
          <p:cNvPr id="22" name="Text Placeholder 21"/>
          <p:cNvSpPr>
            <a:spLocks noGrp="1"/>
          </p:cNvSpPr>
          <p:nvPr>
            <p:ph type="body" sz="quarter" idx="15" hasCustomPrompt="1"/>
          </p:nvPr>
        </p:nvSpPr>
        <p:spPr>
          <a:xfrm>
            <a:off x="228600" y="1752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3" name="Text Placeholder 21"/>
          <p:cNvSpPr>
            <a:spLocks noGrp="1"/>
          </p:cNvSpPr>
          <p:nvPr>
            <p:ph type="body" sz="quarter" idx="16" hasCustomPrompt="1"/>
          </p:nvPr>
        </p:nvSpPr>
        <p:spPr>
          <a:xfrm>
            <a:off x="4706257" y="1752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3" name="Text Placeholder 21"/>
          <p:cNvSpPr>
            <a:spLocks noGrp="1"/>
          </p:cNvSpPr>
          <p:nvPr>
            <p:ph type="body" sz="quarter" idx="17" hasCustomPrompt="1"/>
          </p:nvPr>
        </p:nvSpPr>
        <p:spPr>
          <a:xfrm>
            <a:off x="228600" y="38862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4" name="Text Placeholder 21"/>
          <p:cNvSpPr>
            <a:spLocks noGrp="1"/>
          </p:cNvSpPr>
          <p:nvPr>
            <p:ph type="body" sz="quarter" idx="18" hasCustomPrompt="1"/>
          </p:nvPr>
        </p:nvSpPr>
        <p:spPr>
          <a:xfrm>
            <a:off x="4706257" y="38862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5" name="Picture Placeholder 27"/>
          <p:cNvSpPr>
            <a:spLocks noGrp="1"/>
          </p:cNvSpPr>
          <p:nvPr>
            <p:ph type="pic" sz="quarter" idx="19" hasCustomPrompt="1"/>
          </p:nvPr>
        </p:nvSpPr>
        <p:spPr>
          <a:xfrm>
            <a:off x="5151120" y="6337427"/>
            <a:ext cx="1143000" cy="384048"/>
          </a:xfrm>
          <a:prstGeom prst="rect">
            <a:avLst/>
          </a:prstGeom>
        </p:spPr>
        <p:txBody>
          <a:bodyPr anchor="ctr"/>
          <a:lstStyle>
            <a:lvl1pPr marL="0" indent="0" algn="ctr">
              <a:buNone/>
              <a:defRPr sz="10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7"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extLst>
      <p:ext uri="{BB962C8B-B14F-4D97-AF65-F5344CB8AC3E}">
        <p14:creationId xmlns:p14="http://schemas.microsoft.com/office/powerpoint/2010/main" val="3455334564"/>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ext and five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16" name="Text Placeholder 15"/>
          <p:cNvSpPr>
            <a:spLocks noGrp="1"/>
          </p:cNvSpPr>
          <p:nvPr>
            <p:ph type="body" sz="quarter" idx="14" hasCustomPrompt="1"/>
          </p:nvPr>
        </p:nvSpPr>
        <p:spPr>
          <a:xfrm>
            <a:off x="228600" y="722376"/>
            <a:ext cx="8686800" cy="954024"/>
          </a:xfrm>
          <a:prstGeom prst="rect">
            <a:avLst/>
          </a:prstGeom>
        </p:spPr>
        <p:txBody>
          <a:bodyPr/>
          <a:lstStyle>
            <a:lvl1pPr marL="406400" indent="-290513">
              <a:buClr>
                <a:srgbClr val="9B2B39"/>
              </a:buClr>
              <a:buFont typeface="Arial" panose="020B0604020202020204" pitchFamily="34" charset="0"/>
              <a:buChar char="▲"/>
              <a:defRPr sz="1500">
                <a:latin typeface="Arial" panose="020B0604020202020204" pitchFamily="34" charset="0"/>
                <a:cs typeface="Arial" panose="020B0604020202020204" pitchFamily="34" charset="0"/>
              </a:defRPr>
            </a:lvl1pPr>
            <a:lvl2pPr marL="798513" indent="-276225">
              <a:buClr>
                <a:srgbClr val="9B2B39"/>
              </a:buClr>
              <a:buFont typeface="Wingdings" panose="05000000000000000000" pitchFamily="2" charset="2"/>
              <a:buChar char="Ø"/>
              <a:defRPr sz="1400">
                <a:latin typeface="Arial" panose="020B0604020202020204" pitchFamily="34" charset="0"/>
                <a:cs typeface="Arial" panose="020B0604020202020204" pitchFamily="34" charset="0"/>
              </a:defRPr>
            </a:lvl2pPr>
            <a:lvl3pPr marL="1146175"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481138" indent="-2190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70063" indent="-173038">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endParaRPr lang="en-US" dirty="0"/>
          </a:p>
        </p:txBody>
      </p:sp>
      <p:sp>
        <p:nvSpPr>
          <p:cNvPr id="15" name="Text Placeholder 21"/>
          <p:cNvSpPr>
            <a:spLocks noGrp="1"/>
          </p:cNvSpPr>
          <p:nvPr>
            <p:ph type="body" sz="quarter" idx="15" hasCustomPrompt="1"/>
          </p:nvPr>
        </p:nvSpPr>
        <p:spPr>
          <a:xfrm>
            <a:off x="22860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7" name="Text Placeholder 21"/>
          <p:cNvSpPr>
            <a:spLocks noGrp="1"/>
          </p:cNvSpPr>
          <p:nvPr>
            <p:ph type="body" sz="quarter" idx="16" hasCustomPrompt="1"/>
          </p:nvPr>
        </p:nvSpPr>
        <p:spPr>
          <a:xfrm>
            <a:off x="315468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8" name="Text Placeholder 21"/>
          <p:cNvSpPr>
            <a:spLocks noGrp="1"/>
          </p:cNvSpPr>
          <p:nvPr>
            <p:ph type="body" sz="quarter" idx="17" hasCustomPrompt="1"/>
          </p:nvPr>
        </p:nvSpPr>
        <p:spPr>
          <a:xfrm>
            <a:off x="608076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4" name="Text Placeholder 21"/>
          <p:cNvSpPr>
            <a:spLocks noGrp="1"/>
          </p:cNvSpPr>
          <p:nvPr>
            <p:ph type="body" sz="quarter" idx="18" hasCustomPrompt="1"/>
          </p:nvPr>
        </p:nvSpPr>
        <p:spPr>
          <a:xfrm>
            <a:off x="228600" y="38862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6" name="Text Placeholder 21"/>
          <p:cNvSpPr>
            <a:spLocks noGrp="1"/>
          </p:cNvSpPr>
          <p:nvPr>
            <p:ph type="body" sz="quarter" idx="20" hasCustomPrompt="1"/>
          </p:nvPr>
        </p:nvSpPr>
        <p:spPr>
          <a:xfrm>
            <a:off x="6080760" y="38862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9" name="Picture Placeholder 27"/>
          <p:cNvSpPr>
            <a:spLocks noGrp="1"/>
          </p:cNvSpPr>
          <p:nvPr>
            <p:ph type="pic" sz="quarter" idx="21" hasCustomPrompt="1"/>
          </p:nvPr>
        </p:nvSpPr>
        <p:spPr>
          <a:xfrm>
            <a:off x="5151120" y="6337427"/>
            <a:ext cx="1143000" cy="384048"/>
          </a:xfrm>
          <a:prstGeom prst="rect">
            <a:avLst/>
          </a:prstGeom>
        </p:spPr>
        <p:txBody>
          <a:bodyPr anchor="ctr"/>
          <a:lstStyle>
            <a:lvl1pPr marL="0" indent="0" algn="ctr">
              <a:buNone/>
              <a:defRPr sz="10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9"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extLst>
      <p:ext uri="{BB962C8B-B14F-4D97-AF65-F5344CB8AC3E}">
        <p14:creationId xmlns:p14="http://schemas.microsoft.com/office/powerpoint/2010/main" val="2838506992"/>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six charts">
    <p:spTree>
      <p:nvGrpSpPr>
        <p:cNvPr id="1" name=""/>
        <p:cNvGrpSpPr/>
        <p:nvPr/>
      </p:nvGrpSpPr>
      <p:grpSpPr>
        <a:xfrm>
          <a:off x="0" y="0"/>
          <a:ext cx="0" cy="0"/>
          <a:chOff x="0" y="0"/>
          <a:chExt cx="0" cy="0"/>
        </a:xfrm>
      </p:grpSpPr>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6" name="Text Placeholder 15"/>
          <p:cNvSpPr>
            <a:spLocks noGrp="1"/>
          </p:cNvSpPr>
          <p:nvPr>
            <p:ph type="body" sz="quarter" idx="14" hasCustomPrompt="1"/>
          </p:nvPr>
        </p:nvSpPr>
        <p:spPr>
          <a:xfrm>
            <a:off x="228600" y="722376"/>
            <a:ext cx="8686800" cy="954024"/>
          </a:xfrm>
          <a:prstGeom prst="rect">
            <a:avLst/>
          </a:prstGeom>
        </p:spPr>
        <p:txBody>
          <a:bodyPr/>
          <a:lstStyle>
            <a:lvl1pPr marL="406400" indent="-290513">
              <a:buClr>
                <a:srgbClr val="9B2B39"/>
              </a:buClr>
              <a:buFont typeface="Arial" panose="020B0604020202020204" pitchFamily="34" charset="0"/>
              <a:buChar char="▲"/>
              <a:defRPr sz="1500">
                <a:latin typeface="Arial" panose="020B0604020202020204" pitchFamily="34" charset="0"/>
                <a:cs typeface="Arial" panose="020B0604020202020204" pitchFamily="34" charset="0"/>
              </a:defRPr>
            </a:lvl1pPr>
            <a:lvl2pPr marL="798513" indent="-276225">
              <a:buClr>
                <a:srgbClr val="9B2B39"/>
              </a:buClr>
              <a:buFont typeface="Wingdings" panose="05000000000000000000" pitchFamily="2" charset="2"/>
              <a:buChar char="Ø"/>
              <a:defRPr sz="1400">
                <a:latin typeface="Arial" panose="020B0604020202020204" pitchFamily="34" charset="0"/>
                <a:cs typeface="Arial" panose="020B0604020202020204" pitchFamily="34" charset="0"/>
              </a:defRPr>
            </a:lvl2pPr>
            <a:lvl3pPr marL="1146175"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481138" indent="-2190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70063" indent="-173038">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endParaRPr lang="en-US" dirty="0"/>
          </a:p>
        </p:txBody>
      </p:sp>
      <p:sp>
        <p:nvSpPr>
          <p:cNvPr id="15" name="Text Placeholder 21"/>
          <p:cNvSpPr>
            <a:spLocks noGrp="1"/>
          </p:cNvSpPr>
          <p:nvPr>
            <p:ph type="body" sz="quarter" idx="15" hasCustomPrompt="1"/>
          </p:nvPr>
        </p:nvSpPr>
        <p:spPr>
          <a:xfrm>
            <a:off x="22860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7" name="Text Placeholder 21"/>
          <p:cNvSpPr>
            <a:spLocks noGrp="1"/>
          </p:cNvSpPr>
          <p:nvPr>
            <p:ph type="body" sz="quarter" idx="16" hasCustomPrompt="1"/>
          </p:nvPr>
        </p:nvSpPr>
        <p:spPr>
          <a:xfrm>
            <a:off x="315468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8" name="Text Placeholder 21"/>
          <p:cNvSpPr>
            <a:spLocks noGrp="1"/>
          </p:cNvSpPr>
          <p:nvPr>
            <p:ph type="body" sz="quarter" idx="17" hasCustomPrompt="1"/>
          </p:nvPr>
        </p:nvSpPr>
        <p:spPr>
          <a:xfrm>
            <a:off x="608076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4" name="Text Placeholder 21"/>
          <p:cNvSpPr>
            <a:spLocks noGrp="1"/>
          </p:cNvSpPr>
          <p:nvPr>
            <p:ph type="body" sz="quarter" idx="18" hasCustomPrompt="1"/>
          </p:nvPr>
        </p:nvSpPr>
        <p:spPr>
          <a:xfrm>
            <a:off x="228600" y="38862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6" name="Text Placeholder 21"/>
          <p:cNvSpPr>
            <a:spLocks noGrp="1"/>
          </p:cNvSpPr>
          <p:nvPr>
            <p:ph type="body" sz="quarter" idx="20" hasCustomPrompt="1"/>
          </p:nvPr>
        </p:nvSpPr>
        <p:spPr>
          <a:xfrm>
            <a:off x="6080760" y="38862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4" name="Text Placeholder 21"/>
          <p:cNvSpPr>
            <a:spLocks noGrp="1"/>
          </p:cNvSpPr>
          <p:nvPr>
            <p:ph type="body" sz="quarter" idx="21" hasCustomPrompt="1"/>
          </p:nvPr>
        </p:nvSpPr>
        <p:spPr>
          <a:xfrm>
            <a:off x="3154680" y="38862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9"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20"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21"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23" name="Rectangle 22"/>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25" name="Picture Placeholder 27"/>
          <p:cNvSpPr>
            <a:spLocks noGrp="1"/>
          </p:cNvSpPr>
          <p:nvPr>
            <p:ph type="pic" sz="quarter" idx="24" hasCustomPrompt="1"/>
          </p:nvPr>
        </p:nvSpPr>
        <p:spPr>
          <a:xfrm>
            <a:off x="5151120" y="6337427"/>
            <a:ext cx="1143000" cy="384048"/>
          </a:xfrm>
          <a:prstGeom prst="rect">
            <a:avLst/>
          </a:prstGeom>
        </p:spPr>
        <p:txBody>
          <a:bodyPr anchor="ctr"/>
          <a:lstStyle>
            <a:lvl1pPr marL="0" indent="0" algn="ctr">
              <a:buNone/>
              <a:defRPr sz="10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extLst>
      <p:ext uri="{BB962C8B-B14F-4D97-AF65-F5344CB8AC3E}">
        <p14:creationId xmlns:p14="http://schemas.microsoft.com/office/powerpoint/2010/main" val="3291263395"/>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xt_1 Char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22" name="Text Placeholder 21"/>
          <p:cNvSpPr>
            <a:spLocks noGrp="1"/>
          </p:cNvSpPr>
          <p:nvPr>
            <p:ph type="body" sz="quarter" idx="15" hasCustomPrompt="1"/>
          </p:nvPr>
        </p:nvSpPr>
        <p:spPr>
          <a:xfrm>
            <a:off x="228600" y="2133600"/>
            <a:ext cx="86868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4"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7" name="Text Placeholder 15"/>
          <p:cNvSpPr>
            <a:spLocks noGrp="1"/>
          </p:cNvSpPr>
          <p:nvPr>
            <p:ph type="body" sz="quarter" idx="14" hasCustomPrompt="1"/>
          </p:nvPr>
        </p:nvSpPr>
        <p:spPr>
          <a:xfrm>
            <a:off x="228600" y="722376"/>
            <a:ext cx="8686800" cy="1313688"/>
          </a:xfrm>
          <a:prstGeom prst="rect">
            <a:avLst/>
          </a:prstGeom>
        </p:spPr>
        <p:txBody>
          <a:bodyPr tIns="91440"/>
          <a:lstStyle>
            <a:lvl1pPr marL="360000" indent="-252000">
              <a:lnSpc>
                <a:spcPct val="100000"/>
              </a:lnSpc>
              <a:spcBef>
                <a:spcPts val="0"/>
              </a:spcBef>
              <a:buClr>
                <a:srgbClr val="9B2B39"/>
              </a:buClr>
              <a:buFont typeface="Wingdings" panose="05000000000000000000" pitchFamily="2" charset="2"/>
              <a:buChar char="§"/>
              <a:defRPr sz="1600">
                <a:latin typeface="Arial" panose="020B0604020202020204" pitchFamily="34" charset="0"/>
                <a:cs typeface="Arial" panose="020B0604020202020204" pitchFamily="34" charset="0"/>
              </a:defRPr>
            </a:lvl1pPr>
            <a:lvl2pPr marL="720000" indent="-252000">
              <a:lnSpc>
                <a:spcPct val="100000"/>
              </a:lnSpc>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2pPr>
            <a:lvl3pPr marL="914400"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320800" indent="-2317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12913" indent="-231775">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p>
          <a:p>
            <a:pPr lvl="1"/>
            <a:r>
              <a:rPr lang="en-US" dirty="0" smtClean="0"/>
              <a:t>[Text]</a:t>
            </a:r>
            <a:endParaRPr lang="en-US" dirty="0"/>
          </a:p>
        </p:txBody>
      </p:sp>
    </p:spTree>
    <p:extLst>
      <p:ext uri="{BB962C8B-B14F-4D97-AF65-F5344CB8AC3E}">
        <p14:creationId xmlns:p14="http://schemas.microsoft.com/office/powerpoint/2010/main" val="3840770078"/>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1404664" y="2689357"/>
            <a:ext cx="1280160" cy="576064"/>
          </a:xfrm>
          <a:prstGeom prst="rect">
            <a:avLst/>
          </a:prstGeom>
          <a:solidFill>
            <a:srgbClr val="FF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latin typeface="Arial" pitchFamily="34" charset="0"/>
                <a:cs typeface="Arial" pitchFamily="34" charset="0"/>
              </a:rPr>
              <a:t>255 – 200 – 0</a:t>
            </a:r>
            <a:endParaRPr lang="en-CA" sz="1200" b="1" dirty="0">
              <a:solidFill>
                <a:schemeClr val="tx1"/>
              </a:solidFill>
              <a:latin typeface="Arial" pitchFamily="34" charset="0"/>
              <a:cs typeface="Arial" pitchFamily="34" charset="0"/>
            </a:endParaRPr>
          </a:p>
        </p:txBody>
      </p:sp>
      <p:sp>
        <p:nvSpPr>
          <p:cNvPr id="12" name="Rectangle 11"/>
          <p:cNvSpPr/>
          <p:nvPr userDrawn="1"/>
        </p:nvSpPr>
        <p:spPr>
          <a:xfrm>
            <a:off x="-1404664" y="3592578"/>
            <a:ext cx="1280160" cy="5760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127 – 127 – 127</a:t>
            </a:r>
            <a:endParaRPr lang="en-CA" sz="1200" b="1" dirty="0">
              <a:solidFill>
                <a:schemeClr val="bg1"/>
              </a:solidFill>
              <a:latin typeface="Arial" pitchFamily="34" charset="0"/>
              <a:cs typeface="Arial" pitchFamily="34" charset="0"/>
            </a:endParaRPr>
          </a:p>
        </p:txBody>
      </p:sp>
      <p:sp>
        <p:nvSpPr>
          <p:cNvPr id="6" name="Rectangle 5"/>
          <p:cNvSpPr/>
          <p:nvPr userDrawn="1"/>
        </p:nvSpPr>
        <p:spPr>
          <a:xfrm>
            <a:off x="-1404664" y="1786136"/>
            <a:ext cx="1280160" cy="576064"/>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155 – 43 – 57</a:t>
            </a:r>
            <a:endParaRPr lang="en-CA" sz="1200" b="1" dirty="0">
              <a:solidFill>
                <a:schemeClr val="bg1"/>
              </a:solidFill>
              <a:latin typeface="Arial" pitchFamily="34" charset="0"/>
              <a:cs typeface="Arial" pitchFamily="34" charset="0"/>
            </a:endParaRPr>
          </a:p>
        </p:txBody>
      </p:sp>
      <p:sp>
        <p:nvSpPr>
          <p:cNvPr id="7" name="Rectangle 6"/>
          <p:cNvSpPr/>
          <p:nvPr userDrawn="1"/>
        </p:nvSpPr>
        <p:spPr>
          <a:xfrm>
            <a:off x="-1404664" y="4495800"/>
            <a:ext cx="1280160" cy="576064"/>
          </a:xfrm>
          <a:prstGeom prst="rect">
            <a:avLst/>
          </a:prstGeom>
          <a:solidFill>
            <a:srgbClr val="004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0</a:t>
            </a:r>
            <a:r>
              <a:rPr lang="en-CA" sz="1200" b="1" baseline="0" dirty="0" smtClean="0">
                <a:solidFill>
                  <a:schemeClr val="bg1"/>
                </a:solidFill>
                <a:latin typeface="Arial" pitchFamily="34" charset="0"/>
                <a:cs typeface="Arial" pitchFamily="34" charset="0"/>
              </a:rPr>
              <a:t> – 70 – 130</a:t>
            </a:r>
            <a:endParaRPr lang="en-CA" sz="1200" b="1" dirty="0">
              <a:solidFill>
                <a:schemeClr val="bg1"/>
              </a:solidFill>
              <a:latin typeface="Arial" pitchFamily="34" charset="0"/>
              <a:cs typeface="Arial" pitchFamily="34" charset="0"/>
            </a:endParaRPr>
          </a:p>
        </p:txBody>
      </p:sp>
      <p:sp>
        <p:nvSpPr>
          <p:cNvPr id="8" name="Rectangle 7"/>
          <p:cNvSpPr/>
          <p:nvPr userDrawn="1"/>
        </p:nvSpPr>
        <p:spPr>
          <a:xfrm>
            <a:off x="9310189" y="1786136"/>
            <a:ext cx="1280160" cy="576064"/>
          </a:xfrm>
          <a:prstGeom prst="rect">
            <a:avLst/>
          </a:prstGeom>
          <a:solidFill>
            <a:srgbClr val="46B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70 – 181 – 211</a:t>
            </a:r>
            <a:endParaRPr lang="en-CA" sz="1200" b="1" dirty="0">
              <a:solidFill>
                <a:schemeClr val="bg1"/>
              </a:solidFill>
              <a:latin typeface="Arial" pitchFamily="34" charset="0"/>
              <a:cs typeface="Arial" pitchFamily="34" charset="0"/>
            </a:endParaRPr>
          </a:p>
        </p:txBody>
      </p:sp>
      <p:sp>
        <p:nvSpPr>
          <p:cNvPr id="14" name="Rectangle 13"/>
          <p:cNvSpPr/>
          <p:nvPr userDrawn="1"/>
        </p:nvSpPr>
        <p:spPr>
          <a:xfrm>
            <a:off x="9306560" y="2689357"/>
            <a:ext cx="1280160" cy="576064"/>
          </a:xfrm>
          <a:prstGeom prst="rect">
            <a:avLst/>
          </a:prstGeom>
          <a:solidFill>
            <a:srgbClr val="86A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134 – 170 – 109</a:t>
            </a:r>
            <a:endParaRPr lang="en-CA" sz="1200" b="1" dirty="0">
              <a:solidFill>
                <a:schemeClr val="bg1"/>
              </a:solidFill>
              <a:latin typeface="Arial" pitchFamily="34" charset="0"/>
              <a:cs typeface="Arial" pitchFamily="34" charset="0"/>
            </a:endParaRPr>
          </a:p>
        </p:txBody>
      </p:sp>
      <p:sp>
        <p:nvSpPr>
          <p:cNvPr id="15" name="Rectangle 14"/>
          <p:cNvSpPr/>
          <p:nvPr userDrawn="1"/>
        </p:nvSpPr>
        <p:spPr>
          <a:xfrm>
            <a:off x="9296400" y="4495800"/>
            <a:ext cx="1280160" cy="57606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148 – 138 – 84</a:t>
            </a:r>
            <a:endParaRPr lang="en-CA" sz="1200" b="1" dirty="0">
              <a:solidFill>
                <a:schemeClr val="bg1"/>
              </a:solidFill>
              <a:latin typeface="Arial" pitchFamily="34" charset="0"/>
              <a:cs typeface="Arial" pitchFamily="34" charset="0"/>
            </a:endParaRPr>
          </a:p>
        </p:txBody>
      </p:sp>
      <p:sp>
        <p:nvSpPr>
          <p:cNvPr id="17" name="Rectangle 16"/>
          <p:cNvSpPr/>
          <p:nvPr userDrawn="1"/>
        </p:nvSpPr>
        <p:spPr>
          <a:xfrm>
            <a:off x="9296400" y="3592578"/>
            <a:ext cx="1280160" cy="57606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228 – 108 – 10</a:t>
            </a:r>
            <a:endParaRPr lang="en-CA" sz="1200" b="1" dirty="0">
              <a:solidFill>
                <a:schemeClr val="bg1"/>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0" r:id="rId4"/>
    <p:sldLayoutId id="2147483651" r:id="rId5"/>
    <p:sldLayoutId id="2147483653"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spcBef>
          <a:spcPct val="0"/>
        </a:spcBef>
        <a:buNone/>
        <a:defRPr sz="30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11.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notesSlide" Target="../notesSlides/notesSlide10.xml"/><Relationship Id="rId7" Type="http://schemas.openxmlformats.org/officeDocument/2006/relationships/image" Target="../media/image20.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Excel_Worksheet1.xlsx"/><Relationship Id="rId5" Type="http://schemas.openxmlformats.org/officeDocument/2006/relationships/chart" Target="../charts/chart9.xml"/><Relationship Id="rId4" Type="http://schemas.openxmlformats.org/officeDocument/2006/relationships/image" Target="../media/image4.jpeg"/><Relationship Id="rId9" Type="http://schemas.openxmlformats.org/officeDocument/2006/relationships/slide" Target="slide82.xml"/></Relationships>
</file>

<file path=ppt/slides/_rels/slide1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emf"/><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 Id="rId9" Type="http://schemas.openxmlformats.org/officeDocument/2006/relationships/slide" Target="slide82.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hart" Target="../charts/chart11.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hart" Target="../charts/chart12.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chart" Target="../charts/chart13.xml"/><Relationship Id="rId7" Type="http://schemas.openxmlformats.org/officeDocument/2006/relationships/image" Target="../media/image4.jpe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9.emf"/><Relationship Id="rId5" Type="http://schemas.openxmlformats.org/officeDocument/2006/relationships/package" Target="../embeddings/Microsoft_Excel_Worksheet2.xlsx"/><Relationship Id="rId4" Type="http://schemas.openxmlformats.org/officeDocument/2006/relationships/chart" Target="../charts/chart14.xml"/></Relationships>
</file>

<file path=ppt/slides/_rels/slide16.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11.xml"/><Relationship Id="rId4" Type="http://schemas.openxmlformats.org/officeDocument/2006/relationships/chart" Target="../charts/chart17.xml"/></Relationships>
</file>

<file path=ppt/slides/_rels/slide1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slide" Target="slide82.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1.emf"/><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2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slide" Target="slide82.xml"/><Relationship Id="rId2" Type="http://schemas.openxmlformats.org/officeDocument/2006/relationships/image" Target="../media/image32.emf"/><Relationship Id="rId1" Type="http://schemas.openxmlformats.org/officeDocument/2006/relationships/slideLayout" Target="../slideLayouts/slideLayout6.xml"/><Relationship Id="rId6" Type="http://schemas.openxmlformats.org/officeDocument/2006/relationships/image" Target="../media/image36.emf"/><Relationship Id="rId11" Type="http://schemas.openxmlformats.org/officeDocument/2006/relationships/image" Target="../media/image4.jpeg"/><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slide" Target="slide82.xml"/><Relationship Id="rId2" Type="http://schemas.openxmlformats.org/officeDocument/2006/relationships/image" Target="../media/image41.emf"/><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image" Target="../media/image44.emf"/><Relationship Id="rId4" Type="http://schemas.openxmlformats.org/officeDocument/2006/relationships/image" Target="../media/image43.emf"/></Relationships>
</file>

<file path=ppt/slides/_rels/slide24.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image" Target="../media/image46.emf"/><Relationship Id="rId7" Type="http://schemas.openxmlformats.org/officeDocument/2006/relationships/image" Target="../media/image4.jpeg"/><Relationship Id="rId2" Type="http://schemas.openxmlformats.org/officeDocument/2006/relationships/image" Target="../media/image45.emf"/><Relationship Id="rId1" Type="http://schemas.openxmlformats.org/officeDocument/2006/relationships/slideLayout" Target="../slideLayouts/slideLayout6.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slide" Target="slide82.xml"/><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4.jpeg"/><Relationship Id="rId2" Type="http://schemas.openxmlformats.org/officeDocument/2006/relationships/image" Target="../media/image50.emf"/><Relationship Id="rId1" Type="http://schemas.openxmlformats.org/officeDocument/2006/relationships/slideLayout" Target="../slideLayouts/slideLayout6.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2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6.xml"/><Relationship Id="rId6" Type="http://schemas.openxmlformats.org/officeDocument/2006/relationships/slide" Target="slide82.xml"/><Relationship Id="rId5" Type="http://schemas.openxmlformats.org/officeDocument/2006/relationships/image" Target="../media/image4.jpeg"/><Relationship Id="rId4" Type="http://schemas.openxmlformats.org/officeDocument/2006/relationships/image" Target="../media/image64.emf"/></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5.emf"/><Relationship Id="rId1" Type="http://schemas.openxmlformats.org/officeDocument/2006/relationships/slideLayout" Target="../slideLayouts/slideLayout6.xml"/><Relationship Id="rId5" Type="http://schemas.openxmlformats.org/officeDocument/2006/relationships/image" Target="../media/image66.emf"/><Relationship Id="rId4" Type="http://schemas.openxmlformats.org/officeDocument/2006/relationships/slide" Target="slide82.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slide" Target="slide82.xml"/><Relationship Id="rId5" Type="http://schemas.openxmlformats.org/officeDocument/2006/relationships/image" Target="../media/image4.jpeg"/><Relationship Id="rId4" Type="http://schemas.openxmlformats.org/officeDocument/2006/relationships/image" Target="../media/image67.emf"/></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slide" Target="slide82.xml"/><Relationship Id="rId5" Type="http://schemas.openxmlformats.org/officeDocument/2006/relationships/image" Target="../media/image4.jpeg"/><Relationship Id="rId4" Type="http://schemas.openxmlformats.org/officeDocument/2006/relationships/image" Target="../media/image69.jpe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slide" Target="slide82.xml"/><Relationship Id="rId5" Type="http://schemas.openxmlformats.org/officeDocument/2006/relationships/image" Target="../media/image4.jpeg"/><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3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chart" Target="../charts/chart21.xml"/><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slide" Target="slide82.xml"/><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6.emf"/><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7.emf"/><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8.emf"/><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44.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9.emf"/><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0.emf"/><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1.emf"/><Relationship Id="rId1" Type="http://schemas.openxmlformats.org/officeDocument/2006/relationships/slideLayout" Target="../slideLayouts/slideLayout6.xml"/><Relationship Id="rId4" Type="http://schemas.openxmlformats.org/officeDocument/2006/relationships/slide" Target="slide82.xml"/></Relationships>
</file>

<file path=ppt/slides/_rels/slide4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chart" Target="../charts/chart3.xml"/><Relationship Id="rId7"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chart" Target="../charts/chart5.xml"/><Relationship Id="rId5" Type="http://schemas.openxmlformats.org/officeDocument/2006/relationships/image" Target="../media/image4.jpeg"/><Relationship Id="rId4" Type="http://schemas.openxmlformats.org/officeDocument/2006/relationships/chart" Target="../charts/chart4.xml"/></Relationships>
</file>

<file path=ppt/slides/_rels/slide5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5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5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5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5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chart" Target="../charts/chart22.xml"/><Relationship Id="rId1" Type="http://schemas.openxmlformats.org/officeDocument/2006/relationships/slideLayout" Target="../slideLayouts/slideLayout6.xml"/><Relationship Id="rId5" Type="http://schemas.openxmlformats.org/officeDocument/2006/relationships/chart" Target="../charts/chart23.xml"/><Relationship Id="rId4" Type="http://schemas.openxmlformats.org/officeDocument/2006/relationships/slide" Target="slide82.xml"/></Relationships>
</file>

<file path=ppt/slides/_rels/slide56.xml.rels><?xml version="1.0" encoding="UTF-8" standalone="yes"?>
<Relationships xmlns="http://schemas.openxmlformats.org/package/2006/relationships"><Relationship Id="rId3" Type="http://schemas.openxmlformats.org/officeDocument/2006/relationships/chart" Target="../charts/chart25.xml"/><Relationship Id="rId7" Type="http://schemas.openxmlformats.org/officeDocument/2006/relationships/slide" Target="slide82.xml"/><Relationship Id="rId2" Type="http://schemas.openxmlformats.org/officeDocument/2006/relationships/chart" Target="../charts/chart24.xml"/><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chart" Target="../charts/chart27.xml"/><Relationship Id="rId4" Type="http://schemas.openxmlformats.org/officeDocument/2006/relationships/chart" Target="../charts/chart26.xml"/></Relationships>
</file>

<file path=ppt/slides/_rels/slide57.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6.xml"/><Relationship Id="rId6" Type="http://schemas.openxmlformats.org/officeDocument/2006/relationships/slide" Target="slide82.xml"/><Relationship Id="rId5" Type="http://schemas.openxmlformats.org/officeDocument/2006/relationships/image" Target="../media/image4.jpeg"/><Relationship Id="rId4" Type="http://schemas.openxmlformats.org/officeDocument/2006/relationships/chart" Target="../charts/chart30.xml"/></Relationships>
</file>

<file path=ppt/slides/_rels/slide5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6.xml"/><Relationship Id="rId6" Type="http://schemas.openxmlformats.org/officeDocument/2006/relationships/slide" Target="slide82.xml"/><Relationship Id="rId5" Type="http://schemas.openxmlformats.org/officeDocument/2006/relationships/image" Target="../media/image4.jpe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chart" Target="../charts/chart7.xml"/><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chart" Target="../charts/chart8.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7.emf"/><Relationship Id="rId1" Type="http://schemas.openxmlformats.org/officeDocument/2006/relationships/slideLayout" Target="../slideLayouts/slideLayout10.xml"/><Relationship Id="rId5" Type="http://schemas.openxmlformats.org/officeDocument/2006/relationships/image" Target="../media/image98.png"/><Relationship Id="rId4" Type="http://schemas.openxmlformats.org/officeDocument/2006/relationships/slide" Target="slide82.xml"/></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slide" Target="slide82.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chart" Target="../charts/chart33.xml"/><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68.xml.rels><?xml version="1.0" encoding="UTF-8" standalone="yes"?>
<Relationships xmlns="http://schemas.openxmlformats.org/package/2006/relationships"><Relationship Id="rId3" Type="http://schemas.openxmlformats.org/officeDocument/2006/relationships/chart" Target="../charts/chart35.xml"/><Relationship Id="rId7" Type="http://schemas.openxmlformats.org/officeDocument/2006/relationships/slide" Target="slide82.xml"/><Relationship Id="rId2" Type="http://schemas.openxmlformats.org/officeDocument/2006/relationships/chart" Target="../charts/chart34.xml"/><Relationship Id="rId1" Type="http://schemas.openxmlformats.org/officeDocument/2006/relationships/slideLayout" Target="../slideLayouts/slideLayout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4.jpeg"/></Relationships>
</file>

<file path=ppt/slides/_rels/slide69.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4.jpeg"/><Relationship Id="rId7" Type="http://schemas.openxmlformats.org/officeDocument/2006/relationships/image" Target="../media/image11.jpeg"/><Relationship Id="rId12" Type="http://schemas.openxmlformats.org/officeDocument/2006/relationships/slide" Target="slide8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slide" Target="slide82.xml"/><Relationship Id="rId4" Type="http://schemas.openxmlformats.org/officeDocument/2006/relationships/chart" Target="../charts/chart39.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slide" Target="slide82.xml"/><Relationship Id="rId4" Type="http://schemas.openxmlformats.org/officeDocument/2006/relationships/image" Target="../media/image4.jpeg"/></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75.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slide" Target="slide82.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slide" Target="slide82.xml"/><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8.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slide" Target="slide82.xml"/><Relationship Id="rId4" Type="http://schemas.openxmlformats.org/officeDocument/2006/relationships/chart" Target="../charts/chart40.xml"/></Relationships>
</file>

<file path=ppt/slides/_rels/slide81.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chart" Target="../charts/chart43.xml"/><Relationship Id="rId5" Type="http://schemas.openxmlformats.org/officeDocument/2006/relationships/chart" Target="../charts/chart42.xml"/><Relationship Id="rId4" Type="http://schemas.openxmlformats.org/officeDocument/2006/relationships/image" Target="../media/image4.jpeg"/></Relationships>
</file>

<file path=ppt/slides/_rels/slide8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7.xml"/><Relationship Id="rId18" Type="http://schemas.openxmlformats.org/officeDocument/2006/relationships/slide" Target="slide54.xml"/><Relationship Id="rId26" Type="http://schemas.openxmlformats.org/officeDocument/2006/relationships/slide" Target="slide71.xml"/><Relationship Id="rId3" Type="http://schemas.openxmlformats.org/officeDocument/2006/relationships/slide" Target="slide9.xml"/><Relationship Id="rId21" Type="http://schemas.openxmlformats.org/officeDocument/2006/relationships/slide" Target="slide57.xml"/><Relationship Id="rId7" Type="http://schemas.openxmlformats.org/officeDocument/2006/relationships/slide" Target="slide16.xml"/><Relationship Id="rId12" Type="http://schemas.openxmlformats.org/officeDocument/2006/relationships/slide" Target="slide36.xml"/><Relationship Id="rId17" Type="http://schemas.openxmlformats.org/officeDocument/2006/relationships/slide" Target="slide44.xml"/><Relationship Id="rId25" Type="http://schemas.openxmlformats.org/officeDocument/2006/relationships/slide" Target="slide68.xml"/><Relationship Id="rId2" Type="http://schemas.openxmlformats.org/officeDocument/2006/relationships/slide" Target="slide4.xml"/><Relationship Id="rId16" Type="http://schemas.openxmlformats.org/officeDocument/2006/relationships/slide" Target="slide40.xml"/><Relationship Id="rId20" Type="http://schemas.openxmlformats.org/officeDocument/2006/relationships/slide" Target="slide56.xml"/><Relationship Id="rId29"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slide" Target="slide30.xml"/><Relationship Id="rId24" Type="http://schemas.openxmlformats.org/officeDocument/2006/relationships/slide" Target="slide67.xml"/><Relationship Id="rId5" Type="http://schemas.openxmlformats.org/officeDocument/2006/relationships/slide" Target="slide12.xml"/><Relationship Id="rId15" Type="http://schemas.openxmlformats.org/officeDocument/2006/relationships/slide" Target="slide39.xml"/><Relationship Id="rId23" Type="http://schemas.openxmlformats.org/officeDocument/2006/relationships/slide" Target="slide61.xml"/><Relationship Id="rId28" Type="http://schemas.openxmlformats.org/officeDocument/2006/relationships/slide" Target="slide75.xml"/><Relationship Id="rId10" Type="http://schemas.openxmlformats.org/officeDocument/2006/relationships/slide" Target="slide29.xml"/><Relationship Id="rId19" Type="http://schemas.openxmlformats.org/officeDocument/2006/relationships/slide" Target="slide55.xml"/><Relationship Id="rId4" Type="http://schemas.openxmlformats.org/officeDocument/2006/relationships/slide" Target="slide10.xml"/><Relationship Id="rId9" Type="http://schemas.openxmlformats.org/officeDocument/2006/relationships/slide" Target="slide21.xml"/><Relationship Id="rId14" Type="http://schemas.openxmlformats.org/officeDocument/2006/relationships/slide" Target="slide34.xml"/><Relationship Id="rId22" Type="http://schemas.openxmlformats.org/officeDocument/2006/relationships/slide" Target="slide60.xml"/><Relationship Id="rId27" Type="http://schemas.openxmlformats.org/officeDocument/2006/relationships/slide" Target="slide74.xml"/><Relationship Id="rId30" Type="http://schemas.openxmlformats.org/officeDocument/2006/relationships/slide" Target="slide79.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slide" Target="slide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90800" y="2667000"/>
            <a:ext cx="6305309" cy="917448"/>
          </a:xfrm>
        </p:spPr>
        <p:txBody>
          <a:bodyPr>
            <a:normAutofit lnSpcReduction="10000"/>
          </a:bodyPr>
          <a:lstStyle/>
          <a:p>
            <a:r>
              <a:rPr lang="en-US" dirty="0" smtClean="0"/>
              <a:t>Mead Johnson Nutrition Company</a:t>
            </a:r>
            <a:endParaRPr lang="en-US" dirty="0"/>
          </a:p>
        </p:txBody>
      </p:sp>
      <p:sp>
        <p:nvSpPr>
          <p:cNvPr id="3" name="Text Placeholder 2"/>
          <p:cNvSpPr>
            <a:spLocks noGrp="1"/>
          </p:cNvSpPr>
          <p:nvPr>
            <p:ph type="body" sz="quarter" idx="11"/>
          </p:nvPr>
        </p:nvSpPr>
        <p:spPr/>
        <p:txBody>
          <a:bodyPr/>
          <a:lstStyle/>
          <a:p>
            <a:r>
              <a:rPr lang="en-US" dirty="0" smtClean="0"/>
              <a:t>Initiating Coverage</a:t>
            </a:r>
            <a:endParaRPr lang="en-US" dirty="0"/>
          </a:p>
        </p:txBody>
      </p:sp>
      <p:sp>
        <p:nvSpPr>
          <p:cNvPr id="5" name="Text Placeholder 4"/>
          <p:cNvSpPr>
            <a:spLocks noGrp="1"/>
          </p:cNvSpPr>
          <p:nvPr>
            <p:ph type="body" sz="quarter" idx="13"/>
          </p:nvPr>
        </p:nvSpPr>
        <p:spPr/>
        <p:txBody>
          <a:bodyPr/>
          <a:lstStyle/>
          <a:p>
            <a:r>
              <a:rPr lang="en-US" dirty="0" err="1" smtClean="0"/>
              <a:t>Valay</a:t>
            </a:r>
            <a:r>
              <a:rPr lang="en-US" dirty="0" smtClean="0"/>
              <a:t> Shah</a:t>
            </a:r>
          </a:p>
        </p:txBody>
      </p:sp>
      <p:sp>
        <p:nvSpPr>
          <p:cNvPr id="6" name="Text Placeholder 5"/>
          <p:cNvSpPr>
            <a:spLocks noGrp="1"/>
          </p:cNvSpPr>
          <p:nvPr>
            <p:ph type="body" sz="quarter" idx="12"/>
          </p:nvPr>
        </p:nvSpPr>
        <p:spPr/>
        <p:txBody>
          <a:bodyPr/>
          <a:lstStyle/>
          <a:p>
            <a:r>
              <a:rPr lang="en-US" dirty="0" smtClean="0"/>
              <a:t>March 20</a:t>
            </a:r>
            <a:r>
              <a:rPr lang="en-US" baseline="30000" dirty="0" smtClean="0"/>
              <a:t>th</a:t>
            </a:r>
            <a:r>
              <a:rPr lang="en-US" dirty="0" smtClean="0"/>
              <a:t> 2016</a:t>
            </a:r>
            <a:endParaRPr lang="en-US" dirty="0"/>
          </a:p>
        </p:txBody>
      </p:sp>
      <p:sp>
        <p:nvSpPr>
          <p:cNvPr id="4" name="TextBox 3"/>
          <p:cNvSpPr txBox="1"/>
          <p:nvPr/>
        </p:nvSpPr>
        <p:spPr>
          <a:xfrm>
            <a:off x="4038601" y="6400800"/>
            <a:ext cx="4952999" cy="369332"/>
          </a:xfrm>
          <a:prstGeom prst="rect">
            <a:avLst/>
          </a:prstGeom>
          <a:solidFill>
            <a:srgbClr val="9B2B39"/>
          </a:solidFill>
        </p:spPr>
        <p:txBody>
          <a:bodyPr wrap="square" rtlCol="0">
            <a:spAutoFit/>
          </a:bodyPr>
          <a:lstStyle/>
          <a:p>
            <a:r>
              <a:rPr lang="en-CA" dirty="0" smtClean="0">
                <a:solidFill>
                  <a:schemeClr val="bg1"/>
                </a:solidFill>
                <a:latin typeface="Arial" pitchFamily="34" charset="0"/>
                <a:cs typeface="Arial" pitchFamily="34" charset="0"/>
              </a:rPr>
              <a:t>All Figures in $USD unless noted otherwise</a:t>
            </a:r>
            <a:endParaRPr lang="en-US" dirty="0">
              <a:solidFill>
                <a:schemeClr val="bg1"/>
              </a:solidFill>
              <a:latin typeface="Arial" pitchFamily="34" charset="0"/>
              <a:cs typeface="Arial" pitchFamily="34" charset="0"/>
            </a:endParaRPr>
          </a:p>
        </p:txBody>
      </p:sp>
      <p:pic>
        <p:nvPicPr>
          <p:cNvPr id="7"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381000" y="2133600"/>
            <a:ext cx="3657601" cy="10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203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10</a:t>
            </a:fld>
            <a:endParaRPr lang="en-US" dirty="0"/>
          </a:p>
        </p:txBody>
      </p:sp>
      <p:sp>
        <p:nvSpPr>
          <p:cNvPr id="3" name="Title 2"/>
          <p:cNvSpPr>
            <a:spLocks noGrp="1"/>
          </p:cNvSpPr>
          <p:nvPr>
            <p:ph type="title"/>
          </p:nvPr>
        </p:nvSpPr>
        <p:spPr/>
        <p:txBody>
          <a:bodyPr/>
          <a:lstStyle/>
          <a:p>
            <a:r>
              <a:rPr lang="en-CA" dirty="0" smtClean="0"/>
              <a:t>Industry Strengths and Risks</a:t>
            </a:r>
            <a:endParaRPr lang="en-CA" dirty="0"/>
          </a:p>
        </p:txBody>
      </p:sp>
      <p:sp>
        <p:nvSpPr>
          <p:cNvPr id="4" name="Text Placeholder 3"/>
          <p:cNvSpPr>
            <a:spLocks noGrp="1"/>
          </p:cNvSpPr>
          <p:nvPr>
            <p:ph type="body" sz="quarter" idx="13"/>
          </p:nvPr>
        </p:nvSpPr>
        <p:spPr/>
        <p:txBody>
          <a:bodyPr/>
          <a:lstStyle/>
          <a:p>
            <a:endParaRPr lang="en-CA"/>
          </a:p>
        </p:txBody>
      </p:sp>
      <p:sp>
        <p:nvSpPr>
          <p:cNvPr id="6" name="Text Placeholder 5"/>
          <p:cNvSpPr>
            <a:spLocks noGrp="1"/>
          </p:cNvSpPr>
          <p:nvPr>
            <p:ph type="body" sz="quarter" idx="15"/>
          </p:nvPr>
        </p:nvSpPr>
        <p:spPr>
          <a:xfrm>
            <a:off x="260773" y="914400"/>
            <a:ext cx="4191000" cy="304800"/>
          </a:xfrm>
        </p:spPr>
        <p:txBody>
          <a:bodyPr/>
          <a:lstStyle/>
          <a:p>
            <a:r>
              <a:rPr lang="en-CA" dirty="0" smtClean="0"/>
              <a:t>Strengths</a:t>
            </a:r>
            <a:endParaRPr lang="en-CA" dirty="0"/>
          </a:p>
        </p:txBody>
      </p:sp>
      <p:sp>
        <p:nvSpPr>
          <p:cNvPr id="7" name="Text Placeholder 6"/>
          <p:cNvSpPr>
            <a:spLocks noGrp="1"/>
          </p:cNvSpPr>
          <p:nvPr>
            <p:ph type="body" sz="quarter" idx="16"/>
          </p:nvPr>
        </p:nvSpPr>
        <p:spPr>
          <a:xfrm>
            <a:off x="4668520" y="914400"/>
            <a:ext cx="4191000" cy="304800"/>
          </a:xfrm>
        </p:spPr>
        <p:txBody>
          <a:bodyPr/>
          <a:lstStyle/>
          <a:p>
            <a:r>
              <a:rPr lang="en-CA" dirty="0" smtClean="0"/>
              <a:t>Risks</a:t>
            </a:r>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12" name="Text Placeholder 4"/>
          <p:cNvSpPr txBox="1">
            <a:spLocks/>
          </p:cNvSpPr>
          <p:nvPr/>
        </p:nvSpPr>
        <p:spPr>
          <a:xfrm>
            <a:off x="0" y="1346199"/>
            <a:ext cx="4558891" cy="4652434"/>
          </a:xfrm>
          <a:prstGeom prst="rect">
            <a:avLst/>
          </a:prstGeom>
        </p:spPr>
        <p:txBody>
          <a:bodyPr/>
          <a:lstStyle>
            <a:lvl1pPr marL="406400" indent="-290513" algn="l" defTabSz="914400" rtl="0" eaLnBrk="1" latinLnBrk="0" hangingPunct="1">
              <a:spcBef>
                <a:spcPct val="20000"/>
              </a:spcBef>
              <a:buClr>
                <a:srgbClr val="9B2B39"/>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1pPr>
            <a:lvl2pPr marL="798513" indent="-276225" algn="l" defTabSz="914400" rtl="0" eaLnBrk="1" latinLnBrk="0" hangingPunct="1">
              <a:spcBef>
                <a:spcPct val="20000"/>
              </a:spcBef>
              <a:buClr>
                <a:srgbClr val="9B2B39"/>
              </a:buClr>
              <a:buFont typeface="Wingdings" panose="05000000000000000000" pitchFamily="2" charset="2"/>
              <a:buChar char="Ø"/>
              <a:defRPr sz="1400" kern="1200">
                <a:solidFill>
                  <a:schemeClr val="tx1"/>
                </a:solidFill>
                <a:latin typeface="Arial" panose="020B0604020202020204" pitchFamily="34" charset="0"/>
                <a:ea typeface="+mn-ea"/>
                <a:cs typeface="Arial" panose="020B0604020202020204" pitchFamily="34" charset="0"/>
              </a:defRPr>
            </a:lvl2pPr>
            <a:lvl3pPr marL="1146175"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481138" indent="-2190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70063" indent="-173038"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86AA6D"/>
              </a:buClr>
            </a:pPr>
            <a:r>
              <a:rPr lang="en-US" b="1" dirty="0" smtClean="0"/>
              <a:t>Brand Image</a:t>
            </a:r>
            <a:r>
              <a:rPr lang="en-US" dirty="0" smtClean="0"/>
              <a:t> is paramount above all else</a:t>
            </a:r>
          </a:p>
          <a:p>
            <a:pPr>
              <a:buClr>
                <a:srgbClr val="86AA6D"/>
              </a:buClr>
            </a:pPr>
            <a:endParaRPr lang="en-US" sz="800" dirty="0" smtClean="0"/>
          </a:p>
          <a:p>
            <a:pPr>
              <a:buClr>
                <a:srgbClr val="86AA6D"/>
              </a:buClr>
            </a:pPr>
            <a:r>
              <a:rPr lang="en-US" b="1" dirty="0" smtClean="0"/>
              <a:t>Oligopoly</a:t>
            </a:r>
            <a:r>
              <a:rPr lang="en-US" dirty="0" smtClean="0"/>
              <a:t> in most markets (The Big 4)</a:t>
            </a:r>
          </a:p>
          <a:p>
            <a:pPr>
              <a:buClr>
                <a:srgbClr val="86AA6D"/>
              </a:buClr>
            </a:pPr>
            <a:endParaRPr lang="en-US" sz="800" b="1" dirty="0" smtClean="0"/>
          </a:p>
          <a:p>
            <a:pPr>
              <a:buClr>
                <a:srgbClr val="86AA6D"/>
              </a:buClr>
            </a:pPr>
            <a:r>
              <a:rPr lang="en-US" b="1" dirty="0" smtClean="0"/>
              <a:t>High barriers to entry</a:t>
            </a:r>
            <a:r>
              <a:rPr lang="en-US" dirty="0" smtClean="0"/>
              <a:t> – need to establish brand image</a:t>
            </a:r>
            <a:endParaRPr lang="en-US" dirty="0"/>
          </a:p>
          <a:p>
            <a:pPr>
              <a:buClr>
                <a:srgbClr val="86AA6D"/>
              </a:buClr>
            </a:pPr>
            <a:endParaRPr lang="en-US" sz="800" dirty="0" smtClean="0"/>
          </a:p>
          <a:p>
            <a:pPr>
              <a:buClr>
                <a:srgbClr val="86AA6D"/>
              </a:buClr>
            </a:pPr>
            <a:r>
              <a:rPr lang="en-US" b="1" dirty="0" smtClean="0"/>
              <a:t>Consumer preferences in Asia-Pacific</a:t>
            </a:r>
            <a:r>
              <a:rPr lang="en-US" dirty="0" smtClean="0"/>
              <a:t> about baby formula help the industry</a:t>
            </a:r>
          </a:p>
          <a:p>
            <a:pPr>
              <a:buClr>
                <a:srgbClr val="86AA6D"/>
              </a:buClr>
            </a:pPr>
            <a:endParaRPr lang="en-US" sz="800" b="1" dirty="0" smtClean="0"/>
          </a:p>
          <a:p>
            <a:pPr>
              <a:buClr>
                <a:srgbClr val="86AA6D"/>
              </a:buClr>
            </a:pPr>
            <a:r>
              <a:rPr lang="en-US" b="1" dirty="0" smtClean="0"/>
              <a:t>2008 Melamine disaster</a:t>
            </a:r>
            <a:r>
              <a:rPr lang="en-US" dirty="0" smtClean="0"/>
              <a:t> has shifted consumer confidence towards premium brands</a:t>
            </a:r>
          </a:p>
          <a:p>
            <a:pPr>
              <a:buClr>
                <a:srgbClr val="86AA6D"/>
              </a:buClr>
            </a:pPr>
            <a:endParaRPr lang="en-US" sz="800" dirty="0" smtClean="0"/>
          </a:p>
          <a:p>
            <a:pPr>
              <a:buClr>
                <a:srgbClr val="86AA6D"/>
              </a:buClr>
            </a:pPr>
            <a:r>
              <a:rPr lang="en-US" b="1" dirty="0" smtClean="0"/>
              <a:t>Two Child Policy in China</a:t>
            </a:r>
            <a:r>
              <a:rPr lang="en-US" dirty="0" smtClean="0"/>
              <a:t> will add 85 million incremental babies by 2020</a:t>
            </a:r>
          </a:p>
          <a:p>
            <a:pPr>
              <a:buClr>
                <a:srgbClr val="86AA6D"/>
              </a:buClr>
            </a:pPr>
            <a:endParaRPr lang="en-US" sz="800" dirty="0" smtClean="0"/>
          </a:p>
          <a:p>
            <a:pPr>
              <a:buClr>
                <a:srgbClr val="86AA6D"/>
              </a:buClr>
            </a:pPr>
            <a:r>
              <a:rPr lang="en-US" dirty="0" smtClean="0"/>
              <a:t>Relatively stable industry with some </a:t>
            </a:r>
            <a:r>
              <a:rPr lang="en-US" b="1" dirty="0" smtClean="0"/>
              <a:t>price inelasticity</a:t>
            </a:r>
          </a:p>
          <a:p>
            <a:pPr>
              <a:buClr>
                <a:srgbClr val="86AA6D"/>
              </a:buClr>
            </a:pPr>
            <a:endParaRPr lang="en-US" sz="800" dirty="0" smtClean="0"/>
          </a:p>
          <a:p>
            <a:pPr>
              <a:buClr>
                <a:srgbClr val="86AA6D"/>
              </a:buClr>
            </a:pPr>
            <a:r>
              <a:rPr lang="en-US" dirty="0" smtClean="0"/>
              <a:t>Declining population growth is offset by increase in wealth; </a:t>
            </a:r>
            <a:r>
              <a:rPr lang="en-US" b="1" dirty="0" smtClean="0"/>
              <a:t>larger working class</a:t>
            </a:r>
            <a:r>
              <a:rPr lang="en-US" dirty="0" smtClean="0"/>
              <a:t> can buy more premium baby formula products</a:t>
            </a:r>
          </a:p>
        </p:txBody>
      </p:sp>
      <p:sp>
        <p:nvSpPr>
          <p:cNvPr id="13" name="Text Placeholder 4"/>
          <p:cNvSpPr txBox="1">
            <a:spLocks/>
          </p:cNvSpPr>
          <p:nvPr/>
        </p:nvSpPr>
        <p:spPr>
          <a:xfrm>
            <a:off x="4653280" y="1325033"/>
            <a:ext cx="4338320" cy="4601634"/>
          </a:xfrm>
          <a:prstGeom prst="rect">
            <a:avLst/>
          </a:prstGeom>
        </p:spPr>
        <p:txBody>
          <a:bodyPr/>
          <a:lstStyle>
            <a:lvl1pPr marL="406400" indent="-290513" algn="l" defTabSz="914400" rtl="0" eaLnBrk="1" latinLnBrk="0" hangingPunct="1">
              <a:spcBef>
                <a:spcPct val="20000"/>
              </a:spcBef>
              <a:buClr>
                <a:srgbClr val="9B2B39"/>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1pPr>
            <a:lvl2pPr marL="798513" indent="-276225" algn="l" defTabSz="914400" rtl="0" eaLnBrk="1" latinLnBrk="0" hangingPunct="1">
              <a:spcBef>
                <a:spcPct val="20000"/>
              </a:spcBef>
              <a:buClr>
                <a:srgbClr val="9B2B39"/>
              </a:buClr>
              <a:buFont typeface="Wingdings" panose="05000000000000000000" pitchFamily="2" charset="2"/>
              <a:buChar char="Ø"/>
              <a:defRPr sz="1400" kern="1200">
                <a:solidFill>
                  <a:schemeClr val="tx1"/>
                </a:solidFill>
                <a:latin typeface="Arial" panose="020B0604020202020204" pitchFamily="34" charset="0"/>
                <a:ea typeface="+mn-ea"/>
                <a:cs typeface="Arial" panose="020B0604020202020204" pitchFamily="34" charset="0"/>
              </a:defRPr>
            </a:lvl2pPr>
            <a:lvl3pPr marL="1146175"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481138" indent="-2190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70063" indent="-173038"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Char char="▼"/>
            </a:pPr>
            <a:r>
              <a:rPr lang="en-US" dirty="0" smtClean="0"/>
              <a:t>A </a:t>
            </a:r>
            <a:r>
              <a:rPr lang="en-US" dirty="0"/>
              <a:t>single, baseless </a:t>
            </a:r>
            <a:r>
              <a:rPr lang="en-US" b="1" dirty="0"/>
              <a:t>scandal</a:t>
            </a:r>
            <a:r>
              <a:rPr lang="en-US" dirty="0"/>
              <a:t> can destroy large swaths of value </a:t>
            </a:r>
            <a:r>
              <a:rPr lang="en-US" dirty="0" smtClean="0"/>
              <a:t>ex) Synutra </a:t>
            </a:r>
          </a:p>
          <a:p>
            <a:pPr>
              <a:buFont typeface="Arial" pitchFamily="34" charset="0"/>
              <a:buChar char="▼"/>
            </a:pPr>
            <a:endParaRPr lang="en-US" sz="800" dirty="0"/>
          </a:p>
          <a:p>
            <a:pPr>
              <a:buFont typeface="Arial" pitchFamily="34" charset="0"/>
              <a:buChar char="▼"/>
            </a:pPr>
            <a:r>
              <a:rPr lang="en-US" dirty="0" smtClean="0"/>
              <a:t>Products are </a:t>
            </a:r>
            <a:r>
              <a:rPr lang="en-US" b="1" dirty="0" smtClean="0"/>
              <a:t>highly regulated</a:t>
            </a:r>
            <a:r>
              <a:rPr lang="en-US" dirty="0" smtClean="0"/>
              <a:t> by the government – difference between non-premium brands and premium brands in developed nations is minimal</a:t>
            </a:r>
          </a:p>
          <a:p>
            <a:pPr>
              <a:buFont typeface="Arial" pitchFamily="34" charset="0"/>
              <a:buChar char="▼"/>
            </a:pPr>
            <a:endParaRPr lang="en-US" sz="800" dirty="0" smtClean="0"/>
          </a:p>
          <a:p>
            <a:pPr>
              <a:buFont typeface="Arial" pitchFamily="34" charset="0"/>
              <a:buChar char="▼"/>
            </a:pPr>
            <a:r>
              <a:rPr lang="en-US" b="1" dirty="0" smtClean="0"/>
              <a:t>Shifting customer preferences</a:t>
            </a:r>
            <a:r>
              <a:rPr lang="en-US" dirty="0" smtClean="0"/>
              <a:t> in the developed world</a:t>
            </a:r>
          </a:p>
          <a:p>
            <a:pPr>
              <a:buFont typeface="Arial" pitchFamily="34" charset="0"/>
              <a:buChar char="▼"/>
            </a:pPr>
            <a:endParaRPr lang="en-US" sz="800" dirty="0" smtClean="0"/>
          </a:p>
          <a:p>
            <a:pPr>
              <a:buFont typeface="Arial" pitchFamily="34" charset="0"/>
              <a:buChar char="▼"/>
            </a:pPr>
            <a:r>
              <a:rPr lang="en-US" b="1" dirty="0" smtClean="0"/>
              <a:t>Too competitive</a:t>
            </a:r>
            <a:r>
              <a:rPr lang="en-US" dirty="0" smtClean="0"/>
              <a:t> between the Big Four leads to </a:t>
            </a:r>
            <a:r>
              <a:rPr lang="en-US" b="1" dirty="0" smtClean="0"/>
              <a:t>cheating</a:t>
            </a:r>
            <a:r>
              <a:rPr lang="en-US" dirty="0" smtClean="0"/>
              <a:t> </a:t>
            </a:r>
          </a:p>
          <a:p>
            <a:pPr>
              <a:buFont typeface="Arial" pitchFamily="34" charset="0"/>
              <a:buChar char="▼"/>
            </a:pPr>
            <a:endParaRPr lang="en-US" sz="800" b="1" dirty="0"/>
          </a:p>
          <a:p>
            <a:pPr>
              <a:buFont typeface="Arial" pitchFamily="34" charset="0"/>
              <a:buChar char="▼"/>
            </a:pPr>
            <a:r>
              <a:rPr lang="en-US" b="1" dirty="0" smtClean="0"/>
              <a:t>Large marketing dollars</a:t>
            </a:r>
            <a:r>
              <a:rPr lang="en-US" dirty="0" smtClean="0"/>
              <a:t> needed to convince parents of superiority of premium baby formula vs. breast milk &amp; non-premium</a:t>
            </a:r>
          </a:p>
          <a:p>
            <a:pPr>
              <a:buFont typeface="Arial" pitchFamily="34" charset="0"/>
              <a:buChar char="▼"/>
            </a:pPr>
            <a:endParaRPr lang="en-US" dirty="0" smtClean="0"/>
          </a:p>
        </p:txBody>
      </p:sp>
      <p:pic>
        <p:nvPicPr>
          <p:cNvPr id="14"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949291"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244962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4"/>
          <p:cNvSpPr>
            <a:spLocks noGrp="1"/>
          </p:cNvSpPr>
          <p:nvPr>
            <p:ph type="body" sz="quarter" idx="14"/>
          </p:nvPr>
        </p:nvSpPr>
        <p:spPr>
          <a:xfrm>
            <a:off x="4572000" y="1143000"/>
            <a:ext cx="4343244" cy="2209800"/>
          </a:xfrm>
        </p:spPr>
        <p:txBody>
          <a:bodyPr/>
          <a:lstStyle/>
          <a:p>
            <a:pPr>
              <a:buFont typeface="Arial" pitchFamily="34" charset="0"/>
              <a:buChar char="▼"/>
            </a:pPr>
            <a:r>
              <a:rPr lang="en-US" dirty="0" smtClean="0"/>
              <a:t>Least diversified company among the Big 4 (pure player); exposure to dairy prices is therefore accentuated</a:t>
            </a:r>
          </a:p>
          <a:p>
            <a:pPr>
              <a:buFont typeface="Arial" pitchFamily="34" charset="0"/>
              <a:buChar char="▼"/>
            </a:pPr>
            <a:endParaRPr lang="en-US" sz="800" dirty="0" smtClean="0"/>
          </a:p>
          <a:p>
            <a:pPr>
              <a:buFont typeface="Arial" pitchFamily="34" charset="0"/>
              <a:buChar char="▼"/>
            </a:pPr>
            <a:r>
              <a:rPr lang="en-US" dirty="0" smtClean="0"/>
              <a:t>All industry risks are also accentuated including customer preferences</a:t>
            </a:r>
          </a:p>
          <a:p>
            <a:pPr>
              <a:buFont typeface="Arial" pitchFamily="34" charset="0"/>
              <a:buChar char="▼"/>
            </a:pPr>
            <a:endParaRPr lang="en-US" sz="800" dirty="0" smtClean="0"/>
          </a:p>
          <a:p>
            <a:pPr>
              <a:buFont typeface="Arial" pitchFamily="34" charset="0"/>
              <a:buChar char="▼"/>
            </a:pPr>
            <a:r>
              <a:rPr lang="en-US" dirty="0" smtClean="0"/>
              <a:t>Management is slow to catch onto trends</a:t>
            </a:r>
          </a:p>
          <a:p>
            <a:pPr>
              <a:buFont typeface="Arial" pitchFamily="34" charset="0"/>
              <a:buChar char="▼"/>
            </a:pPr>
            <a:endParaRPr lang="en-US" sz="800" dirty="0"/>
          </a:p>
          <a:p>
            <a:pPr>
              <a:buFont typeface="Arial" pitchFamily="34" charset="0"/>
              <a:buChar char="▼"/>
            </a:pPr>
            <a:r>
              <a:rPr lang="en-US" dirty="0" smtClean="0"/>
              <a:t>Highest exposure to China among comps</a:t>
            </a:r>
          </a:p>
          <a:p>
            <a:pPr>
              <a:buFont typeface="Arial" pitchFamily="34" charset="0"/>
              <a:buChar char="▼"/>
            </a:pPr>
            <a:endParaRPr lang="en-US" dirty="0" smtClean="0"/>
          </a:p>
          <a:p>
            <a:endParaRPr lang="en-US" dirty="0" smtClean="0"/>
          </a:p>
        </p:txBody>
      </p:sp>
      <p:sp>
        <p:nvSpPr>
          <p:cNvPr id="2" name="Title 1"/>
          <p:cNvSpPr>
            <a:spLocks noGrp="1"/>
          </p:cNvSpPr>
          <p:nvPr>
            <p:ph type="title"/>
          </p:nvPr>
        </p:nvSpPr>
        <p:spPr/>
        <p:txBody>
          <a:bodyPr/>
          <a:lstStyle/>
          <a:p>
            <a:r>
              <a:rPr lang="en-CA" dirty="0" smtClean="0"/>
              <a:t>Investment Catalysts &amp; Risks </a:t>
            </a:r>
            <a:endParaRPr lang="en-CA" dirty="0"/>
          </a:p>
        </p:txBody>
      </p:sp>
      <p:sp>
        <p:nvSpPr>
          <p:cNvPr id="10" name="Picture Placeholder 9"/>
          <p:cNvSpPr>
            <a:spLocks noGrp="1"/>
          </p:cNvSpPr>
          <p:nvPr>
            <p:ph type="pic" sz="quarter" idx="23"/>
          </p:nvPr>
        </p:nvSpPr>
        <p:spPr/>
      </p:sp>
      <p:pic>
        <p:nvPicPr>
          <p:cNvPr id="14"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6AA08EF-E8D9-4F4A-B754-1DFA3DB1B77C}" type="slidenum">
              <a:rPr lang="en-US" smtClean="0"/>
              <a:pPr/>
              <a:t>11</a:t>
            </a:fld>
            <a:endParaRPr lang="en-US" dirty="0"/>
          </a:p>
        </p:txBody>
      </p:sp>
      <p:sp>
        <p:nvSpPr>
          <p:cNvPr id="17" name="Text Placeholder 11"/>
          <p:cNvSpPr>
            <a:spLocks noGrp="1"/>
          </p:cNvSpPr>
          <p:nvPr>
            <p:ph type="body" sz="quarter" idx="15"/>
          </p:nvPr>
        </p:nvSpPr>
        <p:spPr>
          <a:xfrm>
            <a:off x="227498" y="838200"/>
            <a:ext cx="4192102" cy="318631"/>
          </a:xfrm>
        </p:spPr>
        <p:txBody>
          <a:bodyPr/>
          <a:lstStyle/>
          <a:p>
            <a:r>
              <a:rPr lang="en-US" dirty="0" smtClean="0"/>
              <a:t>Investment Catalysts</a:t>
            </a:r>
            <a:endParaRPr lang="en-US" dirty="0"/>
          </a:p>
        </p:txBody>
      </p:sp>
      <p:sp>
        <p:nvSpPr>
          <p:cNvPr id="19" name="Text Placeholder 11"/>
          <p:cNvSpPr>
            <a:spLocks noGrp="1"/>
          </p:cNvSpPr>
          <p:nvPr>
            <p:ph type="body" sz="quarter" idx="15"/>
          </p:nvPr>
        </p:nvSpPr>
        <p:spPr>
          <a:xfrm>
            <a:off x="4724400" y="838200"/>
            <a:ext cx="4192102" cy="318631"/>
          </a:xfrm>
        </p:spPr>
        <p:txBody>
          <a:bodyPr/>
          <a:lstStyle/>
          <a:p>
            <a:r>
              <a:rPr lang="en-US" dirty="0" smtClean="0"/>
              <a:t>Investment Risks</a:t>
            </a:r>
            <a:endParaRPr lang="en-US" dirty="0"/>
          </a:p>
        </p:txBody>
      </p:sp>
      <p:sp>
        <p:nvSpPr>
          <p:cNvPr id="25" name="Text Placeholder 4"/>
          <p:cNvSpPr>
            <a:spLocks noGrp="1"/>
          </p:cNvSpPr>
          <p:nvPr>
            <p:ph type="body" sz="quarter" idx="14"/>
          </p:nvPr>
        </p:nvSpPr>
        <p:spPr>
          <a:xfrm>
            <a:off x="0" y="1143000"/>
            <a:ext cx="4434840" cy="2590800"/>
          </a:xfrm>
        </p:spPr>
        <p:txBody>
          <a:bodyPr/>
          <a:lstStyle/>
          <a:p>
            <a:pPr>
              <a:buClr>
                <a:srgbClr val="86AA6D"/>
              </a:buClr>
            </a:pPr>
            <a:r>
              <a:rPr lang="en-US" dirty="0" smtClean="0"/>
              <a:t>2</a:t>
            </a:r>
            <a:r>
              <a:rPr lang="en-US" baseline="30000" dirty="0" smtClean="0"/>
              <a:t>nd</a:t>
            </a:r>
            <a:r>
              <a:rPr lang="en-US" dirty="0" smtClean="0"/>
              <a:t> in global market share and only pure play among the Big 4</a:t>
            </a:r>
          </a:p>
          <a:p>
            <a:pPr>
              <a:buClr>
                <a:srgbClr val="86AA6D"/>
              </a:buClr>
            </a:pPr>
            <a:endParaRPr lang="en-US" sz="800" dirty="0" smtClean="0"/>
          </a:p>
          <a:p>
            <a:pPr>
              <a:buClr>
                <a:srgbClr val="86AA6D"/>
              </a:buClr>
            </a:pPr>
            <a:r>
              <a:rPr lang="en-US" dirty="0" smtClean="0"/>
              <a:t>Most recognizable formula brand name</a:t>
            </a:r>
          </a:p>
          <a:p>
            <a:pPr>
              <a:buClr>
                <a:srgbClr val="86AA6D"/>
              </a:buClr>
            </a:pPr>
            <a:endParaRPr lang="en-US" sz="800" dirty="0" smtClean="0"/>
          </a:p>
          <a:p>
            <a:pPr>
              <a:buClr>
                <a:srgbClr val="86AA6D"/>
              </a:buClr>
            </a:pPr>
            <a:r>
              <a:rPr lang="en-US" dirty="0" smtClean="0"/>
              <a:t>Highest gross margins among the Big 4</a:t>
            </a:r>
          </a:p>
          <a:p>
            <a:pPr>
              <a:buClr>
                <a:srgbClr val="86AA6D"/>
              </a:buClr>
            </a:pPr>
            <a:endParaRPr lang="en-US" sz="800" dirty="0" smtClean="0"/>
          </a:p>
          <a:p>
            <a:pPr>
              <a:buClr>
                <a:srgbClr val="86AA6D"/>
              </a:buClr>
            </a:pPr>
            <a:r>
              <a:rPr lang="en-US" dirty="0" smtClean="0"/>
              <a:t>Seems more ethical than other companies </a:t>
            </a:r>
          </a:p>
          <a:p>
            <a:pPr>
              <a:buClr>
                <a:srgbClr val="86AA6D"/>
              </a:buClr>
            </a:pPr>
            <a:endParaRPr lang="en-US" sz="800" dirty="0" smtClean="0"/>
          </a:p>
          <a:p>
            <a:pPr>
              <a:buClr>
                <a:srgbClr val="86AA6D"/>
              </a:buClr>
            </a:pPr>
            <a:r>
              <a:rPr lang="en-US" dirty="0" smtClean="0"/>
              <a:t>Industry strengths have a greater impact due to the company being pure play</a:t>
            </a:r>
          </a:p>
          <a:p>
            <a:pPr marL="115887" indent="0">
              <a:buClr>
                <a:srgbClr val="86AA6D"/>
              </a:buClr>
              <a:buNone/>
            </a:pPr>
            <a:endParaRPr lang="en-US" dirty="0" smtClean="0"/>
          </a:p>
          <a:p>
            <a:pPr>
              <a:buFont typeface="Arial" pitchFamily="34" charset="0"/>
              <a:buChar char="▼"/>
            </a:pPr>
            <a:endParaRPr lang="en-US" dirty="0" smtClean="0"/>
          </a:p>
          <a:p>
            <a:pPr marL="115887" indent="0">
              <a:buNone/>
            </a:pPr>
            <a:endParaRPr lang="en-US" dirty="0" smtClean="0"/>
          </a:p>
        </p:txBody>
      </p:sp>
      <p:graphicFrame>
        <p:nvGraphicFramePr>
          <p:cNvPr id="23" name="Chart 22"/>
          <p:cNvGraphicFramePr>
            <a:graphicFrameLocks/>
          </p:cNvGraphicFramePr>
          <p:nvPr>
            <p:extLst>
              <p:ext uri="{D42A27DB-BD31-4B8C-83A1-F6EECF244321}">
                <p14:modId xmlns:p14="http://schemas.microsoft.com/office/powerpoint/2010/main" val="3341378486"/>
              </p:ext>
            </p:extLst>
          </p:nvPr>
        </p:nvGraphicFramePr>
        <p:xfrm>
          <a:off x="114297" y="3657599"/>
          <a:ext cx="4381503" cy="2590801"/>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 Placeholder 4"/>
          <p:cNvSpPr>
            <a:spLocks noGrp="1"/>
          </p:cNvSpPr>
          <p:nvPr>
            <p:ph type="body" sz="quarter" idx="14"/>
          </p:nvPr>
        </p:nvSpPr>
        <p:spPr>
          <a:xfrm rot="16200000">
            <a:off x="-598716" y="4572000"/>
            <a:ext cx="1371600" cy="304800"/>
          </a:xfrm>
        </p:spPr>
        <p:txBody>
          <a:bodyPr/>
          <a:lstStyle/>
          <a:p>
            <a:pPr marL="115887" indent="0">
              <a:buClr>
                <a:srgbClr val="86AA6D"/>
              </a:buClr>
              <a:buNone/>
            </a:pPr>
            <a:r>
              <a:rPr lang="en-US" sz="1200" dirty="0" smtClean="0"/>
              <a:t>Stock Price</a:t>
            </a:r>
          </a:p>
        </p:txBody>
      </p:sp>
      <p:sp>
        <p:nvSpPr>
          <p:cNvPr id="29" name="Text Placeholder 4"/>
          <p:cNvSpPr>
            <a:spLocks noGrp="1"/>
          </p:cNvSpPr>
          <p:nvPr>
            <p:ph type="body" sz="quarter" idx="14"/>
          </p:nvPr>
        </p:nvSpPr>
        <p:spPr>
          <a:xfrm rot="5400000">
            <a:off x="3536034" y="4610100"/>
            <a:ext cx="2057400" cy="304800"/>
          </a:xfrm>
        </p:spPr>
        <p:txBody>
          <a:bodyPr/>
          <a:lstStyle/>
          <a:p>
            <a:pPr marL="115887" indent="0">
              <a:buClr>
                <a:srgbClr val="86AA6D"/>
              </a:buClr>
              <a:buNone/>
            </a:pPr>
            <a:r>
              <a:rPr lang="en-US" sz="1200" dirty="0" smtClean="0"/>
              <a:t>Exchange Rate to USD</a:t>
            </a:r>
          </a:p>
        </p:txBody>
      </p:sp>
      <p:sp>
        <p:nvSpPr>
          <p:cNvPr id="30" name="Text Placeholder 4"/>
          <p:cNvSpPr>
            <a:spLocks noGrp="1"/>
          </p:cNvSpPr>
          <p:nvPr>
            <p:ph type="body" sz="quarter" idx="14"/>
          </p:nvPr>
        </p:nvSpPr>
        <p:spPr>
          <a:xfrm>
            <a:off x="1268181" y="3555940"/>
            <a:ext cx="2057400" cy="304800"/>
          </a:xfrm>
        </p:spPr>
        <p:txBody>
          <a:bodyPr/>
          <a:lstStyle/>
          <a:p>
            <a:pPr marL="115887" indent="0" algn="ctr">
              <a:buClr>
                <a:srgbClr val="86AA6D"/>
              </a:buClr>
              <a:buNone/>
            </a:pPr>
            <a:r>
              <a:rPr lang="en-US" sz="1200" b="1" dirty="0" err="1" smtClean="0"/>
              <a:t>Forex</a:t>
            </a:r>
            <a:r>
              <a:rPr lang="en-US" sz="1200" b="1" dirty="0" smtClean="0"/>
              <a:t> (Daily)</a:t>
            </a:r>
          </a:p>
        </p:txBody>
      </p:sp>
      <p:sp>
        <p:nvSpPr>
          <p:cNvPr id="35" name="Picture Placeholder 34"/>
          <p:cNvSpPr>
            <a:spLocks noGrp="1"/>
          </p:cNvSpPr>
          <p:nvPr>
            <p:ph type="pic" sz="quarter" idx="19"/>
          </p:nvPr>
        </p:nvSpPr>
        <p:spPr/>
      </p:sp>
      <p:graphicFrame>
        <p:nvGraphicFramePr>
          <p:cNvPr id="37" name="Object 36"/>
          <p:cNvGraphicFramePr>
            <a:graphicFrameLocks noChangeAspect="1"/>
          </p:cNvGraphicFramePr>
          <p:nvPr>
            <p:extLst>
              <p:ext uri="{D42A27DB-BD31-4B8C-83A1-F6EECF244321}">
                <p14:modId xmlns:p14="http://schemas.microsoft.com/office/powerpoint/2010/main" val="407827777"/>
              </p:ext>
            </p:extLst>
          </p:nvPr>
        </p:nvGraphicFramePr>
        <p:xfrm>
          <a:off x="685800" y="5105400"/>
          <a:ext cx="3224213" cy="523875"/>
        </p:xfrm>
        <a:graphic>
          <a:graphicData uri="http://schemas.openxmlformats.org/presentationml/2006/ole">
            <mc:AlternateContent xmlns:mc="http://schemas.openxmlformats.org/markup-compatibility/2006">
              <mc:Choice xmlns:v="urn:schemas-microsoft-com:vml" Requires="v">
                <p:oleObj spid="_x0000_s17460" name="Worksheet" r:id="rId6" imgW="3581470" imgH="581068" progId="Excel.Sheet.12">
                  <p:embed/>
                </p:oleObj>
              </mc:Choice>
              <mc:Fallback>
                <p:oleObj name="Worksheet" r:id="rId6" imgW="3581470" imgH="581068" progId="Excel.Sheet.12">
                  <p:embed/>
                  <p:pic>
                    <p:nvPicPr>
                      <p:cNvPr id="0" name=""/>
                      <p:cNvPicPr/>
                      <p:nvPr/>
                    </p:nvPicPr>
                    <p:blipFill>
                      <a:blip r:embed="rId7"/>
                      <a:stretch>
                        <a:fillRect/>
                      </a:stretch>
                    </p:blipFill>
                    <p:spPr>
                      <a:xfrm>
                        <a:off x="685800" y="5105400"/>
                        <a:ext cx="3224213" cy="523875"/>
                      </a:xfrm>
                      <a:prstGeom prst="rect">
                        <a:avLst/>
                      </a:prstGeom>
                    </p:spPr>
                  </p:pic>
                </p:oleObj>
              </mc:Fallback>
            </mc:AlternateContent>
          </a:graphicData>
        </a:graphic>
      </p:graphicFrame>
      <p:graphicFrame>
        <p:nvGraphicFramePr>
          <p:cNvPr id="38" name="Chart 37"/>
          <p:cNvGraphicFramePr>
            <a:graphicFrameLocks/>
          </p:cNvGraphicFramePr>
          <p:nvPr>
            <p:extLst>
              <p:ext uri="{D42A27DB-BD31-4B8C-83A1-F6EECF244321}">
                <p14:modId xmlns:p14="http://schemas.microsoft.com/office/powerpoint/2010/main" val="4136998564"/>
              </p:ext>
            </p:extLst>
          </p:nvPr>
        </p:nvGraphicFramePr>
        <p:xfrm>
          <a:off x="4893129" y="3505200"/>
          <a:ext cx="4250871" cy="2755900"/>
        </p:xfrm>
        <a:graphic>
          <a:graphicData uri="http://schemas.openxmlformats.org/drawingml/2006/chart">
            <c:chart xmlns:c="http://schemas.openxmlformats.org/drawingml/2006/chart" xmlns:r="http://schemas.openxmlformats.org/officeDocument/2006/relationships" r:id="rId8"/>
          </a:graphicData>
        </a:graphic>
      </p:graphicFrame>
      <p:sp>
        <p:nvSpPr>
          <p:cNvPr id="39" name="Text Placeholder 4"/>
          <p:cNvSpPr>
            <a:spLocks noGrp="1"/>
          </p:cNvSpPr>
          <p:nvPr>
            <p:ph type="body" sz="quarter" idx="14"/>
          </p:nvPr>
        </p:nvSpPr>
        <p:spPr>
          <a:xfrm>
            <a:off x="6019800" y="3429000"/>
            <a:ext cx="2057400" cy="228600"/>
          </a:xfrm>
        </p:spPr>
        <p:txBody>
          <a:bodyPr/>
          <a:lstStyle/>
          <a:p>
            <a:pPr marL="115887" indent="0" algn="ctr">
              <a:buClr>
                <a:srgbClr val="86AA6D"/>
              </a:buClr>
              <a:buNone/>
            </a:pPr>
            <a:r>
              <a:rPr lang="en-US" sz="1200" b="1" dirty="0" smtClean="0"/>
              <a:t>Milk Prices (Monthly)</a:t>
            </a:r>
          </a:p>
        </p:txBody>
      </p:sp>
      <p:sp>
        <p:nvSpPr>
          <p:cNvPr id="41" name="TextBox 40"/>
          <p:cNvSpPr txBox="1"/>
          <p:nvPr/>
        </p:nvSpPr>
        <p:spPr>
          <a:xfrm>
            <a:off x="87084" y="6261100"/>
            <a:ext cx="4191000" cy="430887"/>
          </a:xfrm>
          <a:prstGeom prst="rect">
            <a:avLst/>
          </a:prstGeom>
          <a:noFill/>
        </p:spPr>
        <p:txBody>
          <a:bodyPr wrap="square" rtlCol="0">
            <a:spAutoFit/>
          </a:bodyPr>
          <a:lstStyle/>
          <a:p>
            <a:r>
              <a:rPr lang="en-CA" sz="1100" b="1" dirty="0" smtClean="0">
                <a:latin typeface="Arial" pitchFamily="34" charset="0"/>
                <a:cs typeface="Arial" pitchFamily="34" charset="0"/>
              </a:rPr>
              <a:t>VaR</a:t>
            </a:r>
            <a:r>
              <a:rPr lang="en-CA" sz="1100" dirty="0" smtClean="0">
                <a:latin typeface="Arial" pitchFamily="34" charset="0"/>
                <a:cs typeface="Arial" pitchFamily="34" charset="0"/>
              </a:rPr>
              <a:t> </a:t>
            </a:r>
            <a:r>
              <a:rPr lang="en-CA" sz="1100" b="1" dirty="0" smtClean="0">
                <a:latin typeface="Arial" pitchFamily="34" charset="0"/>
                <a:cs typeface="Arial" pitchFamily="34" charset="0"/>
              </a:rPr>
              <a:t>Daily</a:t>
            </a:r>
            <a:r>
              <a:rPr lang="en-CA" sz="1100" dirty="0" smtClean="0">
                <a:latin typeface="Arial" pitchFamily="34" charset="0"/>
                <a:cs typeface="Arial" pitchFamily="34" charset="0"/>
              </a:rPr>
              <a:t> (</a:t>
            </a:r>
            <a:r>
              <a:rPr lang="en-CA" sz="1100" b="1" dirty="0" smtClean="0">
                <a:latin typeface="Arial" pitchFamily="34" charset="0"/>
                <a:cs typeface="Arial" pitchFamily="34" charset="0"/>
              </a:rPr>
              <a:t>5%</a:t>
            </a:r>
            <a:r>
              <a:rPr lang="en-CA" sz="1100" dirty="0" smtClean="0">
                <a:latin typeface="Arial" pitchFamily="34" charset="0"/>
                <a:cs typeface="Arial" pitchFamily="34" charset="0"/>
              </a:rPr>
              <a:t>) – (2.24)% 	        </a:t>
            </a:r>
            <a:r>
              <a:rPr lang="en-CA" sz="1100" b="1" dirty="0" smtClean="0">
                <a:latin typeface="Arial" pitchFamily="34" charset="0"/>
                <a:cs typeface="Arial" pitchFamily="34" charset="0"/>
              </a:rPr>
              <a:t>VaR Monthly</a:t>
            </a:r>
            <a:r>
              <a:rPr lang="en-CA" sz="1100" dirty="0" smtClean="0">
                <a:latin typeface="Arial" pitchFamily="34" charset="0"/>
                <a:cs typeface="Arial" pitchFamily="34" charset="0"/>
              </a:rPr>
              <a:t> (</a:t>
            </a:r>
            <a:r>
              <a:rPr lang="en-CA" sz="1100" b="1" dirty="0" smtClean="0">
                <a:latin typeface="Arial" pitchFamily="34" charset="0"/>
                <a:cs typeface="Arial" pitchFamily="34" charset="0"/>
              </a:rPr>
              <a:t>5%</a:t>
            </a:r>
            <a:r>
              <a:rPr lang="en-CA" sz="1100" dirty="0" smtClean="0">
                <a:latin typeface="Arial" pitchFamily="34" charset="0"/>
                <a:cs typeface="Arial" pitchFamily="34" charset="0"/>
              </a:rPr>
              <a:t>) – (8.24)% </a:t>
            </a:r>
          </a:p>
          <a:p>
            <a:r>
              <a:rPr lang="en-CA" sz="1100" b="1" dirty="0" smtClean="0">
                <a:latin typeface="Arial" pitchFamily="34" charset="0"/>
                <a:cs typeface="Arial" pitchFamily="34" charset="0"/>
              </a:rPr>
              <a:t>VaR</a:t>
            </a:r>
            <a:r>
              <a:rPr lang="en-CA" sz="1100" dirty="0" smtClean="0">
                <a:latin typeface="Arial" pitchFamily="34" charset="0"/>
                <a:cs typeface="Arial" pitchFamily="34" charset="0"/>
              </a:rPr>
              <a:t> </a:t>
            </a:r>
            <a:r>
              <a:rPr lang="en-CA" sz="1100" b="1" dirty="0" smtClean="0">
                <a:latin typeface="Arial" pitchFamily="34" charset="0"/>
                <a:cs typeface="Arial" pitchFamily="34" charset="0"/>
              </a:rPr>
              <a:t>Daily </a:t>
            </a:r>
            <a:r>
              <a:rPr lang="en-CA" sz="1100" dirty="0" smtClean="0">
                <a:latin typeface="Arial" pitchFamily="34" charset="0"/>
                <a:cs typeface="Arial" pitchFamily="34" charset="0"/>
              </a:rPr>
              <a:t> (</a:t>
            </a:r>
            <a:r>
              <a:rPr lang="en-CA" sz="1100" b="1" dirty="0" smtClean="0">
                <a:latin typeface="Arial" pitchFamily="34" charset="0"/>
                <a:cs typeface="Arial" pitchFamily="34" charset="0"/>
              </a:rPr>
              <a:t>10%</a:t>
            </a:r>
            <a:r>
              <a:rPr lang="en-CA" sz="1100" dirty="0" smtClean="0">
                <a:latin typeface="Arial" pitchFamily="34" charset="0"/>
                <a:cs typeface="Arial" pitchFamily="34" charset="0"/>
              </a:rPr>
              <a:t>) – (1.65)%	       </a:t>
            </a:r>
            <a:r>
              <a:rPr lang="en-CA" sz="1100" b="1" dirty="0" smtClean="0">
                <a:latin typeface="Arial" pitchFamily="34" charset="0"/>
                <a:cs typeface="Arial" pitchFamily="34" charset="0"/>
              </a:rPr>
              <a:t>VaR Monthly </a:t>
            </a:r>
            <a:r>
              <a:rPr lang="en-CA" sz="1100" dirty="0" smtClean="0">
                <a:latin typeface="Arial" pitchFamily="34" charset="0"/>
                <a:cs typeface="Arial" pitchFamily="34" charset="0"/>
              </a:rPr>
              <a:t>(</a:t>
            </a:r>
            <a:r>
              <a:rPr lang="en-CA" sz="1100" b="1" dirty="0" smtClean="0">
                <a:latin typeface="Arial" pitchFamily="34" charset="0"/>
                <a:cs typeface="Arial" pitchFamily="34" charset="0"/>
              </a:rPr>
              <a:t>10%</a:t>
            </a:r>
            <a:r>
              <a:rPr lang="en-CA" sz="1100" dirty="0" smtClean="0">
                <a:latin typeface="Arial" pitchFamily="34" charset="0"/>
                <a:cs typeface="Arial" pitchFamily="34" charset="0"/>
              </a:rPr>
              <a:t>) – (6.83)%</a:t>
            </a:r>
            <a:endParaRPr lang="en-CA" sz="1100" dirty="0">
              <a:latin typeface="Arial" pitchFamily="34" charset="0"/>
              <a:cs typeface="Arial" pitchFamily="34" charset="0"/>
            </a:endParaRPr>
          </a:p>
        </p:txBody>
      </p:sp>
      <p:sp>
        <p:nvSpPr>
          <p:cNvPr id="43" name="TextBox 42"/>
          <p:cNvSpPr txBox="1"/>
          <p:nvPr/>
        </p:nvSpPr>
        <p:spPr>
          <a:xfrm>
            <a:off x="4145124" y="6558643"/>
            <a:ext cx="1219200" cy="381000"/>
          </a:xfrm>
          <a:prstGeom prst="rect">
            <a:avLst/>
          </a:prstGeom>
          <a:noFill/>
        </p:spPr>
        <p:txBody>
          <a:bodyPr wrap="square" rtlCol="0">
            <a:spAutoFit/>
          </a:bodyPr>
          <a:lstStyle/>
          <a:p>
            <a:r>
              <a:rPr lang="en-CA" dirty="0" smtClean="0">
                <a:hlinkClick r:id="rId9" action="ppaction://hlinksldjump"/>
              </a:rPr>
              <a:t>Appendix </a:t>
            </a:r>
            <a:endParaRPr lang="en-CA" dirty="0"/>
          </a:p>
        </p:txBody>
      </p:sp>
    </p:spTree>
    <p:extLst>
      <p:ext uri="{BB962C8B-B14F-4D97-AF65-F5344CB8AC3E}">
        <p14:creationId xmlns:p14="http://schemas.microsoft.com/office/powerpoint/2010/main" val="689524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12</a:t>
            </a:fld>
            <a:endParaRPr lang="en-US" dirty="0"/>
          </a:p>
        </p:txBody>
      </p:sp>
      <p:sp>
        <p:nvSpPr>
          <p:cNvPr id="3" name="Title 2"/>
          <p:cNvSpPr>
            <a:spLocks noGrp="1"/>
          </p:cNvSpPr>
          <p:nvPr>
            <p:ph type="title"/>
          </p:nvPr>
        </p:nvSpPr>
        <p:spPr/>
        <p:txBody>
          <a:bodyPr/>
          <a:lstStyle/>
          <a:p>
            <a:r>
              <a:rPr lang="en-CA" dirty="0" smtClean="0"/>
              <a:t>Comparable Analysis</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8" name="Text Placeholder 7"/>
          <p:cNvSpPr>
            <a:spLocks noGrp="1"/>
          </p:cNvSpPr>
          <p:nvPr>
            <p:ph type="body" sz="quarter" idx="14"/>
          </p:nvPr>
        </p:nvSpPr>
        <p:spPr>
          <a:xfrm>
            <a:off x="228600" y="722376"/>
            <a:ext cx="8686800" cy="1792224"/>
          </a:xfrm>
        </p:spPr>
        <p:txBody>
          <a:bodyPr/>
          <a:lstStyle/>
          <a:p>
            <a:pPr marL="115887" indent="0" algn="ctr">
              <a:buNone/>
            </a:pPr>
            <a:r>
              <a:rPr lang="en-CA" b="1" dirty="0"/>
              <a:t>Comparable Companies </a:t>
            </a:r>
            <a:r>
              <a:rPr lang="en-CA" b="1" dirty="0" smtClean="0"/>
              <a:t>Criteria</a:t>
            </a:r>
          </a:p>
          <a:p>
            <a:pPr marL="458787" indent="-342900" algn="ctr">
              <a:buFont typeface="+mj-lt"/>
              <a:buAutoNum type="arabicPeriod"/>
            </a:pPr>
            <a:r>
              <a:rPr lang="en-CA" dirty="0" smtClean="0"/>
              <a:t>US Based</a:t>
            </a:r>
          </a:p>
          <a:p>
            <a:pPr marL="458787" indent="-342900" algn="ctr">
              <a:buFont typeface="+mj-lt"/>
              <a:buAutoNum type="arabicPeriod"/>
            </a:pPr>
            <a:r>
              <a:rPr lang="en-CA" dirty="0" smtClean="0"/>
              <a:t>Beverages </a:t>
            </a:r>
            <a:r>
              <a:rPr lang="en-CA" dirty="0"/>
              <a:t>or Dairy product Companies </a:t>
            </a:r>
            <a:endParaRPr lang="en-CA" dirty="0" smtClean="0"/>
          </a:p>
          <a:p>
            <a:pPr marL="458787" indent="-342900" algn="ctr">
              <a:buFont typeface="+mj-lt"/>
              <a:buAutoNum type="arabicPeriod"/>
            </a:pPr>
            <a:r>
              <a:rPr lang="en-CA" dirty="0"/>
              <a:t>Revenues between $3-$8B (Rounded to nearest Billion</a:t>
            </a:r>
            <a:r>
              <a:rPr lang="en-CA" dirty="0" smtClean="0"/>
              <a:t>)</a:t>
            </a:r>
          </a:p>
          <a:p>
            <a:pPr marL="458787" indent="-342900" algn="ctr">
              <a:buFont typeface="+mj-lt"/>
              <a:buAutoNum type="arabicPeriod"/>
            </a:pPr>
            <a:r>
              <a:rPr lang="en-CA" dirty="0"/>
              <a:t>Companies must be focused on one type of product offering or derive most of their revenues from one type of product </a:t>
            </a:r>
            <a:r>
              <a:rPr lang="en-CA" dirty="0" smtClean="0"/>
              <a:t>offering</a:t>
            </a:r>
          </a:p>
          <a:p>
            <a:pPr marL="458787" indent="-342900" algn="ctr">
              <a:buFont typeface="+mj-lt"/>
              <a:buAutoNum type="arabicPeriod"/>
            </a:pPr>
            <a:endParaRPr lang="en-CA" dirty="0"/>
          </a:p>
          <a:p>
            <a:pPr marL="458787" indent="-342900" algn="ctr">
              <a:buFont typeface="+mj-lt"/>
              <a:buAutoNum type="arabicPeriod"/>
            </a:pPr>
            <a:endParaRPr lang="en-CA" dirty="0" smtClean="0"/>
          </a:p>
          <a:p>
            <a:pPr marL="458787" indent="-342900" algn="ctr">
              <a:buFont typeface="+mj-lt"/>
              <a:buAutoNum type="arabicPeriod"/>
            </a:pPr>
            <a:endParaRPr lang="en-CA" dirty="0" smtClean="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191000"/>
            <a:ext cx="742476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11"/>
          <p:cNvSpPr>
            <a:spLocks noGrp="1"/>
          </p:cNvSpPr>
          <p:nvPr>
            <p:ph type="body" sz="quarter" idx="14"/>
          </p:nvPr>
        </p:nvSpPr>
        <p:spPr/>
        <p:txBody>
          <a:bodyPr/>
          <a:lstStyle/>
          <a:p>
            <a:endParaRPr lang="en-CA"/>
          </a:p>
        </p:txBody>
      </p:sp>
      <p:pic>
        <p:nvPicPr>
          <p:cNvPr id="38916" name="Picture 4" descr="http://r1.vendingmarketwatch.com/files/base/AUTM/image/2014/09/16x9/640x360/new_hershey_logo.5413105fe423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666574"/>
            <a:ext cx="2117271" cy="1190966"/>
          </a:xfrm>
          <a:prstGeom prst="rect">
            <a:avLst/>
          </a:prstGeom>
          <a:noFill/>
          <a:extLst>
            <a:ext uri="{909E8E84-426E-40DD-AFC4-6F175D3DCCD1}">
              <a14:hiddenFill xmlns:a14="http://schemas.microsoft.com/office/drawing/2010/main">
                <a:solidFill>
                  <a:srgbClr val="FFFFFF"/>
                </a:solidFill>
              </a14:hiddenFill>
            </a:ext>
          </a:extLst>
        </p:spPr>
      </p:pic>
      <p:pic>
        <p:nvPicPr>
          <p:cNvPr id="38918" name="Picture 6" descr="http://i.forbesimg.com/media/lists/companies/campbell-soup_416x41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7271" y="2489597"/>
            <a:ext cx="1545771" cy="1545771"/>
          </a:xfrm>
          <a:prstGeom prst="rect">
            <a:avLst/>
          </a:prstGeom>
          <a:noFill/>
          <a:extLst>
            <a:ext uri="{909E8E84-426E-40DD-AFC4-6F175D3DCCD1}">
              <a14:hiddenFill xmlns:a14="http://schemas.microsoft.com/office/drawing/2010/main">
                <a:solidFill>
                  <a:srgbClr val="FFFFFF"/>
                </a:solidFill>
              </a14:hiddenFill>
            </a:ext>
          </a:extLst>
        </p:spPr>
      </p:pic>
      <p:pic>
        <p:nvPicPr>
          <p:cNvPr id="38920" name="Picture 8" descr="http://www.livetradingnews.com/wp-content/uploads/2015/07/smuckers-logo-2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5978" y="2489597"/>
            <a:ext cx="1546622" cy="1546622"/>
          </a:xfrm>
          <a:prstGeom prst="rect">
            <a:avLst/>
          </a:prstGeom>
          <a:noFill/>
          <a:extLst>
            <a:ext uri="{909E8E84-426E-40DD-AFC4-6F175D3DCCD1}">
              <a14:hiddenFill xmlns:a14="http://schemas.microsoft.com/office/drawing/2010/main">
                <a:solidFill>
                  <a:srgbClr val="FFFFFF"/>
                </a:solidFill>
              </a14:hiddenFill>
            </a:ext>
          </a:extLst>
        </p:spPr>
      </p:pic>
      <p:pic>
        <p:nvPicPr>
          <p:cNvPr id="38922" name="Picture 10" descr="http://www.perrigo.com/images/Perrigo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6365" y="2993179"/>
            <a:ext cx="1447800" cy="537755"/>
          </a:xfrm>
          <a:prstGeom prst="rect">
            <a:avLst/>
          </a:prstGeom>
          <a:noFill/>
          <a:extLst>
            <a:ext uri="{909E8E84-426E-40DD-AFC4-6F175D3DCCD1}">
              <a14:hiddenFill xmlns:a14="http://schemas.microsoft.com/office/drawing/2010/main">
                <a:solidFill>
                  <a:srgbClr val="FFFFFF"/>
                </a:solidFill>
              </a14:hiddenFill>
            </a:ext>
          </a:extLst>
        </p:spPr>
      </p:pic>
      <p:pic>
        <p:nvPicPr>
          <p:cNvPr id="38924" name="Picture 12" descr="http://r1.vendingmarketwatch.com/files/base/AUTM/image/2014/09/16x9/1280x720/the_whitewave_foods_co_logo.541b04b80f3d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1924" y="2860136"/>
            <a:ext cx="1432076" cy="80554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http://mms.businesswire.com/media/20150713005373/en/179006/5/MJN-logo-3c-pos-larg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017182" y="6558643"/>
            <a:ext cx="1219200" cy="381000"/>
          </a:xfrm>
          <a:prstGeom prst="rect">
            <a:avLst/>
          </a:prstGeom>
          <a:noFill/>
        </p:spPr>
        <p:txBody>
          <a:bodyPr wrap="square" rtlCol="0">
            <a:spAutoFit/>
          </a:bodyPr>
          <a:lstStyle/>
          <a:p>
            <a:r>
              <a:rPr lang="en-CA" dirty="0" smtClean="0">
                <a:hlinkClick r:id="rId9" action="ppaction://hlinksldjump"/>
              </a:rPr>
              <a:t>Appendix </a:t>
            </a:r>
            <a:endParaRPr lang="en-CA" dirty="0"/>
          </a:p>
        </p:txBody>
      </p:sp>
    </p:spTree>
    <p:extLst>
      <p:ext uri="{BB962C8B-B14F-4D97-AF65-F5344CB8AC3E}">
        <p14:creationId xmlns:p14="http://schemas.microsoft.com/office/powerpoint/2010/main" val="29318226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13</a:t>
            </a:fld>
            <a:endParaRPr lang="en-US" dirty="0"/>
          </a:p>
        </p:txBody>
      </p:sp>
      <p:sp>
        <p:nvSpPr>
          <p:cNvPr id="3" name="Title 2"/>
          <p:cNvSpPr>
            <a:spLocks noGrp="1"/>
          </p:cNvSpPr>
          <p:nvPr>
            <p:ph type="title"/>
          </p:nvPr>
        </p:nvSpPr>
        <p:spPr/>
        <p:txBody>
          <a:bodyPr/>
          <a:lstStyle/>
          <a:p>
            <a:r>
              <a:rPr lang="en-CA" dirty="0" smtClean="0"/>
              <a:t>Comparable Analysis Multiples</a:t>
            </a:r>
            <a:endParaRPr lang="en-CA" dirty="0"/>
          </a:p>
        </p:txBody>
      </p:sp>
      <p:sp>
        <p:nvSpPr>
          <p:cNvPr id="4" name="Text Placeholder 3"/>
          <p:cNvSpPr>
            <a:spLocks noGrp="1"/>
          </p:cNvSpPr>
          <p:nvPr>
            <p:ph type="body" sz="quarter" idx="13"/>
          </p:nvPr>
        </p:nvSpPr>
        <p:spPr/>
        <p:txBody>
          <a:bodyPr/>
          <a:lstStyle/>
          <a:p>
            <a:endParaRPr lang="en-CA"/>
          </a:p>
        </p:txBody>
      </p:sp>
      <p:sp>
        <p:nvSpPr>
          <p:cNvPr id="11" name="Picture Placeholder 10"/>
          <p:cNvSpPr>
            <a:spLocks noGrp="1"/>
          </p:cNvSpPr>
          <p:nvPr>
            <p:ph type="pic" sz="quarter" idx="23"/>
          </p:nvPr>
        </p:nvSpPr>
        <p:spPr/>
      </p:sp>
      <p:graphicFrame>
        <p:nvGraphicFramePr>
          <p:cNvPr id="17" name="Chart 16"/>
          <p:cNvGraphicFramePr>
            <a:graphicFrameLocks/>
          </p:cNvGraphicFramePr>
          <p:nvPr>
            <p:extLst>
              <p:ext uri="{D42A27DB-BD31-4B8C-83A1-F6EECF244321}">
                <p14:modId xmlns:p14="http://schemas.microsoft.com/office/powerpoint/2010/main" val="2261541203"/>
              </p:ext>
            </p:extLst>
          </p:nvPr>
        </p:nvGraphicFramePr>
        <p:xfrm>
          <a:off x="190500" y="914400"/>
          <a:ext cx="8763000" cy="3962400"/>
        </p:xfrm>
        <a:graphic>
          <a:graphicData uri="http://schemas.openxmlformats.org/drawingml/2006/chart">
            <c:chart xmlns:c="http://schemas.openxmlformats.org/drawingml/2006/chart" xmlns:r="http://schemas.openxmlformats.org/officeDocument/2006/relationships" r:id="rId2"/>
          </a:graphicData>
        </a:graphic>
      </p:graphicFrame>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05400"/>
            <a:ext cx="91440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Picture Placeholder 12"/>
          <p:cNvSpPr>
            <a:spLocks noGrp="1"/>
          </p:cNvSpPr>
          <p:nvPr>
            <p:ph type="pic" sz="quarter" idx="19"/>
          </p:nvPr>
        </p:nvSpPr>
        <p:spPr/>
      </p:sp>
      <p:pic>
        <p:nvPicPr>
          <p:cNvPr id="24"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949291" y="6515100"/>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368939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14</a:t>
            </a:fld>
            <a:endParaRPr lang="en-US" dirty="0"/>
          </a:p>
        </p:txBody>
      </p:sp>
      <p:sp>
        <p:nvSpPr>
          <p:cNvPr id="3" name="Title 2"/>
          <p:cNvSpPr>
            <a:spLocks noGrp="1"/>
          </p:cNvSpPr>
          <p:nvPr>
            <p:ph type="title"/>
          </p:nvPr>
        </p:nvSpPr>
        <p:spPr/>
        <p:txBody>
          <a:bodyPr/>
          <a:lstStyle/>
          <a:p>
            <a:r>
              <a:rPr lang="en-CA" dirty="0" smtClean="0"/>
              <a:t>Comparable Analysis Margins and Profitability</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graphicFrame>
        <p:nvGraphicFramePr>
          <p:cNvPr id="16" name="Chart 15"/>
          <p:cNvGraphicFramePr>
            <a:graphicFrameLocks/>
          </p:cNvGraphicFramePr>
          <p:nvPr>
            <p:extLst>
              <p:ext uri="{D42A27DB-BD31-4B8C-83A1-F6EECF244321}">
                <p14:modId xmlns:p14="http://schemas.microsoft.com/office/powerpoint/2010/main" val="2400193291"/>
              </p:ext>
            </p:extLst>
          </p:nvPr>
        </p:nvGraphicFramePr>
        <p:xfrm>
          <a:off x="381000" y="1219200"/>
          <a:ext cx="8534400" cy="3352800"/>
        </p:xfrm>
        <a:graphic>
          <a:graphicData uri="http://schemas.openxmlformats.org/drawingml/2006/chart">
            <c:chart xmlns:c="http://schemas.openxmlformats.org/drawingml/2006/chart" xmlns:r="http://schemas.openxmlformats.org/officeDocument/2006/relationships" r:id="rId2"/>
          </a:graphicData>
        </a:graphic>
      </p:graphicFrame>
      <p:pic>
        <p:nvPicPr>
          <p:cNvPr id="53249"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13436"/>
          <a:stretch/>
        </p:blipFill>
        <p:spPr bwMode="auto">
          <a:xfrm>
            <a:off x="2133600" y="5094514"/>
            <a:ext cx="5268686"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949291" y="6491514"/>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1989837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15</a:t>
            </a:fld>
            <a:endParaRPr lang="en-US" dirty="0"/>
          </a:p>
        </p:txBody>
      </p:sp>
      <p:sp>
        <p:nvSpPr>
          <p:cNvPr id="3" name="Title 2"/>
          <p:cNvSpPr>
            <a:spLocks noGrp="1"/>
          </p:cNvSpPr>
          <p:nvPr>
            <p:ph type="title"/>
          </p:nvPr>
        </p:nvSpPr>
        <p:spPr/>
        <p:txBody>
          <a:bodyPr/>
          <a:lstStyle/>
          <a:p>
            <a:r>
              <a:rPr lang="en-CA" dirty="0" smtClean="0"/>
              <a:t>Revenue LTM and NTM</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graphicFrame>
        <p:nvGraphicFramePr>
          <p:cNvPr id="12" name="Chart 11"/>
          <p:cNvGraphicFramePr>
            <a:graphicFrameLocks/>
          </p:cNvGraphicFramePr>
          <p:nvPr>
            <p:extLst>
              <p:ext uri="{D42A27DB-BD31-4B8C-83A1-F6EECF244321}">
                <p14:modId xmlns:p14="http://schemas.microsoft.com/office/powerpoint/2010/main" val="3179921332"/>
              </p:ext>
            </p:extLst>
          </p:nvPr>
        </p:nvGraphicFramePr>
        <p:xfrm>
          <a:off x="152400" y="4038600"/>
          <a:ext cx="4179402" cy="2133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ext uri="{D42A27DB-BD31-4B8C-83A1-F6EECF244321}">
                <p14:modId xmlns:p14="http://schemas.microsoft.com/office/powerpoint/2010/main" val="1743401195"/>
              </p:ext>
            </p:extLst>
          </p:nvPr>
        </p:nvGraphicFramePr>
        <p:xfrm>
          <a:off x="4648200" y="3962400"/>
          <a:ext cx="4179402" cy="2133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91807986"/>
              </p:ext>
            </p:extLst>
          </p:nvPr>
        </p:nvGraphicFramePr>
        <p:xfrm>
          <a:off x="2590800" y="3352800"/>
          <a:ext cx="3819525" cy="390525"/>
        </p:xfrm>
        <a:graphic>
          <a:graphicData uri="http://schemas.openxmlformats.org/presentationml/2006/ole">
            <mc:AlternateContent xmlns:mc="http://schemas.openxmlformats.org/markup-compatibility/2006">
              <mc:Choice xmlns:v="urn:schemas-microsoft-com:vml" Requires="v">
                <p:oleObj spid="_x0000_s15445" name="Worksheet" r:id="rId5" imgW="3819378" imgH="390647" progId="Excel.Sheet.12">
                  <p:embed/>
                </p:oleObj>
              </mc:Choice>
              <mc:Fallback>
                <p:oleObj name="Worksheet" r:id="rId5" imgW="3819378" imgH="390647" progId="Excel.Sheet.12">
                  <p:embed/>
                  <p:pic>
                    <p:nvPicPr>
                      <p:cNvPr id="0" name=""/>
                      <p:cNvPicPr/>
                      <p:nvPr/>
                    </p:nvPicPr>
                    <p:blipFill>
                      <a:blip r:embed="rId6"/>
                      <a:stretch>
                        <a:fillRect/>
                      </a:stretch>
                    </p:blipFill>
                    <p:spPr>
                      <a:xfrm>
                        <a:off x="2590800" y="3352800"/>
                        <a:ext cx="3819525" cy="390525"/>
                      </a:xfrm>
                      <a:prstGeom prst="rect">
                        <a:avLst/>
                      </a:prstGeom>
                    </p:spPr>
                  </p:pic>
                </p:oleObj>
              </mc:Fallback>
            </mc:AlternateContent>
          </a:graphicData>
        </a:graphic>
      </p:graphicFrame>
      <p:cxnSp>
        <p:nvCxnSpPr>
          <p:cNvPr id="16" name="Straight Connector 15"/>
          <p:cNvCxnSpPr/>
          <p:nvPr/>
        </p:nvCxnSpPr>
        <p:spPr>
          <a:xfrm>
            <a:off x="2487387" y="3962400"/>
            <a:ext cx="0" cy="1600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83187" y="4294413"/>
            <a:ext cx="0" cy="1600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310530" y="4818303"/>
            <a:ext cx="1512912" cy="472324"/>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20510198">
            <a:off x="5540742" y="4777466"/>
            <a:ext cx="1235448" cy="276999"/>
          </a:xfrm>
          <a:prstGeom prst="rect">
            <a:avLst/>
          </a:prstGeom>
          <a:noFill/>
        </p:spPr>
        <p:txBody>
          <a:bodyPr wrap="square" rtlCol="0">
            <a:spAutoFit/>
          </a:bodyPr>
          <a:lstStyle/>
          <a:p>
            <a:r>
              <a:rPr lang="en-CA" sz="1200" dirty="0" smtClean="0"/>
              <a:t>CAGR = </a:t>
            </a:r>
            <a:r>
              <a:rPr lang="en-CA" sz="1200" dirty="0"/>
              <a:t>4</a:t>
            </a:r>
            <a:r>
              <a:rPr lang="en-CA" sz="1200" dirty="0" smtClean="0"/>
              <a:t>%</a:t>
            </a:r>
            <a:endParaRPr lang="en-US" sz="1200" dirty="0"/>
          </a:p>
        </p:txBody>
      </p:sp>
      <p:cxnSp>
        <p:nvCxnSpPr>
          <p:cNvPr id="25" name="Straight Arrow Connector 24"/>
          <p:cNvCxnSpPr/>
          <p:nvPr/>
        </p:nvCxnSpPr>
        <p:spPr>
          <a:xfrm flipV="1">
            <a:off x="7126630" y="3998549"/>
            <a:ext cx="1284403" cy="775592"/>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9627032">
            <a:off x="7139025" y="4155913"/>
            <a:ext cx="1235448" cy="276999"/>
          </a:xfrm>
          <a:prstGeom prst="rect">
            <a:avLst/>
          </a:prstGeom>
          <a:noFill/>
        </p:spPr>
        <p:txBody>
          <a:bodyPr wrap="square" rtlCol="0">
            <a:spAutoFit/>
          </a:bodyPr>
          <a:lstStyle/>
          <a:p>
            <a:r>
              <a:rPr lang="en-CA" sz="1200" dirty="0" smtClean="0"/>
              <a:t>CAGR = </a:t>
            </a:r>
            <a:r>
              <a:rPr lang="en-CA" sz="1200" dirty="0"/>
              <a:t>6</a:t>
            </a:r>
            <a:r>
              <a:rPr lang="en-CA" sz="1200" dirty="0" smtClean="0"/>
              <a:t>%</a:t>
            </a:r>
            <a:endParaRPr lang="en-US" sz="1200" dirty="0"/>
          </a:p>
        </p:txBody>
      </p:sp>
      <p:sp>
        <p:nvSpPr>
          <p:cNvPr id="27" name="Text Placeholder 4"/>
          <p:cNvSpPr>
            <a:spLocks noGrp="1"/>
          </p:cNvSpPr>
          <p:nvPr>
            <p:ph type="body" sz="quarter" idx="14"/>
          </p:nvPr>
        </p:nvSpPr>
        <p:spPr>
          <a:xfrm>
            <a:off x="228600" y="685800"/>
            <a:ext cx="8763000" cy="2630424"/>
          </a:xfrm>
        </p:spPr>
        <p:txBody>
          <a:bodyPr/>
          <a:lstStyle/>
          <a:p>
            <a:pPr marL="115887" indent="0">
              <a:buNone/>
            </a:pPr>
            <a:r>
              <a:rPr lang="en-CA" b="1" dirty="0" smtClean="0"/>
              <a:t>Revenue Projection Process</a:t>
            </a:r>
            <a:r>
              <a:rPr lang="en-CA" dirty="0" smtClean="0"/>
              <a:t>:</a:t>
            </a:r>
          </a:p>
          <a:p>
            <a:pPr marL="458787" indent="-342900">
              <a:buFont typeface="+mj-lt"/>
              <a:buAutoNum type="arabicPeriod"/>
            </a:pPr>
            <a:r>
              <a:rPr lang="en-CA" dirty="0" smtClean="0"/>
              <a:t>Took global population growth projections for infants (0-24 months) for segmented regions</a:t>
            </a:r>
          </a:p>
          <a:p>
            <a:pPr marL="458787" indent="-342900">
              <a:buFont typeface="+mj-lt"/>
              <a:buAutoNum type="arabicPeriod"/>
            </a:pPr>
            <a:r>
              <a:rPr lang="en-CA" dirty="0" smtClean="0"/>
              <a:t>Got breastfeeding rates for segmented regions</a:t>
            </a:r>
          </a:p>
          <a:p>
            <a:pPr marL="458787" indent="-342900">
              <a:buFont typeface="+mj-lt"/>
              <a:buAutoNum type="arabicPeriod"/>
            </a:pPr>
            <a:r>
              <a:rPr lang="en-CA" dirty="0" smtClean="0"/>
              <a:t>Took the % of infant population not being breastfed for the different regions</a:t>
            </a:r>
          </a:p>
          <a:p>
            <a:pPr marL="458787" indent="-342900">
              <a:buFont typeface="+mj-lt"/>
              <a:buAutoNum type="arabicPeriod"/>
            </a:pPr>
            <a:r>
              <a:rPr lang="en-CA" dirty="0" smtClean="0"/>
              <a:t>Got the revenue growth rates by each region based on population metric as well as other sources and also took into account the effects of </a:t>
            </a:r>
            <a:r>
              <a:rPr lang="en-CA" dirty="0" err="1" smtClean="0"/>
              <a:t>forex</a:t>
            </a:r>
            <a:r>
              <a:rPr lang="en-CA" dirty="0" smtClean="0"/>
              <a:t> fluctuations on revenue and the effect of dairy price fluctuations on COGS. For China, incremental effect of 2 child policy was also taken into account</a:t>
            </a:r>
          </a:p>
          <a:p>
            <a:pPr marL="458787" indent="-342900">
              <a:buFont typeface="+mj-lt"/>
              <a:buAutoNum type="arabicPeriod"/>
            </a:pPr>
            <a:r>
              <a:rPr lang="en-CA" dirty="0" smtClean="0"/>
              <a:t>Took 2016-2020 sales projections, convergence was from 2021-2030 and 2030 onwards was the terminal growth rate which was also based on population growth metrics (CAGR 2015-2030)</a:t>
            </a:r>
          </a:p>
          <a:p>
            <a:pPr marL="458787" indent="-342900">
              <a:buFont typeface="+mj-lt"/>
              <a:buAutoNum type="arabicPeriod"/>
            </a:pPr>
            <a:endParaRPr lang="en-CA" dirty="0" smtClean="0"/>
          </a:p>
          <a:p>
            <a:pPr marL="458787" indent="-342900">
              <a:buFont typeface="+mj-lt"/>
              <a:buAutoNum type="arabicPeriod"/>
            </a:pPr>
            <a:endParaRPr lang="en-CA" dirty="0" smtClean="0"/>
          </a:p>
          <a:p>
            <a:pPr marL="458787" indent="-342900">
              <a:buFont typeface="+mj-lt"/>
              <a:buAutoNum type="arabicPeriod"/>
            </a:pPr>
            <a:endParaRPr lang="en-CA" dirty="0" smtClean="0"/>
          </a:p>
          <a:p>
            <a:pPr marL="458787" indent="-342900">
              <a:buFont typeface="+mj-lt"/>
              <a:buAutoNum type="arabicPeriod"/>
            </a:pPr>
            <a:endParaRPr lang="en-CA" dirty="0" smtClean="0"/>
          </a:p>
          <a:p>
            <a:pPr marL="458787" indent="-342900">
              <a:buFont typeface="+mj-lt"/>
              <a:buAutoNum type="arabicPeriod"/>
            </a:pPr>
            <a:endParaRPr lang="en-CA" dirty="0"/>
          </a:p>
        </p:txBody>
      </p:sp>
      <p:sp>
        <p:nvSpPr>
          <p:cNvPr id="28" name="Text Placeholder 24"/>
          <p:cNvSpPr>
            <a:spLocks noGrp="1"/>
          </p:cNvSpPr>
          <p:nvPr>
            <p:ph type="body" sz="quarter" idx="14"/>
          </p:nvPr>
        </p:nvSpPr>
        <p:spPr>
          <a:xfrm>
            <a:off x="6169353" y="3753531"/>
            <a:ext cx="1699870" cy="385079"/>
          </a:xfrm>
        </p:spPr>
        <p:txBody>
          <a:bodyPr/>
          <a:lstStyle/>
          <a:p>
            <a:pPr marL="115887" indent="0" algn="ctr">
              <a:buNone/>
            </a:pPr>
            <a:r>
              <a:rPr lang="en-CA" dirty="0" smtClean="0"/>
              <a:t>Base Annual Revenues</a:t>
            </a:r>
            <a:endParaRPr lang="en-CA" dirty="0"/>
          </a:p>
        </p:txBody>
      </p:sp>
      <p:sp>
        <p:nvSpPr>
          <p:cNvPr id="29" name="Text Placeholder 24"/>
          <p:cNvSpPr>
            <a:spLocks noGrp="1"/>
          </p:cNvSpPr>
          <p:nvPr>
            <p:ph type="body" sz="quarter" idx="14"/>
          </p:nvPr>
        </p:nvSpPr>
        <p:spPr>
          <a:xfrm>
            <a:off x="787517" y="3626305"/>
            <a:ext cx="1699870" cy="385079"/>
          </a:xfrm>
        </p:spPr>
        <p:txBody>
          <a:bodyPr/>
          <a:lstStyle/>
          <a:p>
            <a:pPr marL="115887" indent="0" algn="ctr">
              <a:buNone/>
            </a:pPr>
            <a:r>
              <a:rPr lang="en-CA" dirty="0" smtClean="0"/>
              <a:t>Base Quarterly Revenues</a:t>
            </a:r>
            <a:endParaRPr lang="en-CA" dirty="0"/>
          </a:p>
        </p:txBody>
      </p:sp>
      <p:pic>
        <p:nvPicPr>
          <p:cNvPr id="30" name="Picture 12" descr="http://mms.businesswire.com/media/20150713005373/en/179006/5/MJN-logo-3c-pos-large.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3949291" y="6491514"/>
            <a:ext cx="1219200" cy="381000"/>
          </a:xfrm>
          <a:prstGeom prst="rect">
            <a:avLst/>
          </a:prstGeom>
          <a:noFill/>
        </p:spPr>
        <p:txBody>
          <a:bodyPr wrap="square" rtlCol="0">
            <a:spAutoFit/>
          </a:bodyPr>
          <a:lstStyle/>
          <a:p>
            <a:r>
              <a:rPr lang="en-CA" dirty="0" smtClean="0">
                <a:hlinkClick r:id="rId8" action="ppaction://hlinksldjump"/>
              </a:rPr>
              <a:t>Appendix </a:t>
            </a:r>
            <a:endParaRPr lang="en-CA" dirty="0"/>
          </a:p>
        </p:txBody>
      </p:sp>
    </p:spTree>
    <p:extLst>
      <p:ext uri="{BB962C8B-B14F-4D97-AF65-F5344CB8AC3E}">
        <p14:creationId xmlns:p14="http://schemas.microsoft.com/office/powerpoint/2010/main" val="4229202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16</a:t>
            </a:fld>
            <a:endParaRPr lang="en-US" dirty="0"/>
          </a:p>
        </p:txBody>
      </p:sp>
      <p:sp>
        <p:nvSpPr>
          <p:cNvPr id="3" name="Title 2"/>
          <p:cNvSpPr>
            <a:spLocks noGrp="1"/>
          </p:cNvSpPr>
          <p:nvPr>
            <p:ph type="title"/>
          </p:nvPr>
        </p:nvSpPr>
        <p:spPr/>
        <p:txBody>
          <a:bodyPr/>
          <a:lstStyle/>
          <a:p>
            <a:r>
              <a:rPr lang="en-CA" dirty="0" smtClean="0"/>
              <a:t>WACC</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27648" name="Rectangle 27647"/>
          <p:cNvSpPr/>
          <p:nvPr/>
        </p:nvSpPr>
        <p:spPr>
          <a:xfrm>
            <a:off x="304800" y="914400"/>
            <a:ext cx="2743200" cy="1143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Regression WACC = 7.9%</a:t>
            </a:r>
          </a:p>
          <a:p>
            <a:pPr algn="ctr"/>
            <a:r>
              <a:rPr lang="en-CA" dirty="0" smtClean="0"/>
              <a:t>Beta = 0.979</a:t>
            </a:r>
            <a:endParaRPr lang="en-CA" dirty="0"/>
          </a:p>
        </p:txBody>
      </p:sp>
      <p:sp>
        <p:nvSpPr>
          <p:cNvPr id="138" name="Rectangle 137"/>
          <p:cNvSpPr/>
          <p:nvPr/>
        </p:nvSpPr>
        <p:spPr>
          <a:xfrm>
            <a:off x="304800" y="4267200"/>
            <a:ext cx="2743200" cy="1143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Comps WACC = 6.2%</a:t>
            </a:r>
          </a:p>
          <a:p>
            <a:pPr algn="ctr"/>
            <a:r>
              <a:rPr lang="en-CA" dirty="0" smtClean="0"/>
              <a:t>Beta = 0.618</a:t>
            </a:r>
            <a:endParaRPr lang="en-CA" dirty="0"/>
          </a:p>
        </p:txBody>
      </p:sp>
      <p:cxnSp>
        <p:nvCxnSpPr>
          <p:cNvPr id="27650" name="Elbow Connector 27649"/>
          <p:cNvCxnSpPr>
            <a:stCxn id="27648" idx="3"/>
          </p:cNvCxnSpPr>
          <p:nvPr/>
        </p:nvCxnSpPr>
        <p:spPr>
          <a:xfrm>
            <a:off x="3048000" y="1485900"/>
            <a:ext cx="3200400" cy="15621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652" name="Elbow Connector 27651"/>
          <p:cNvCxnSpPr>
            <a:stCxn id="138" idx="3"/>
          </p:cNvCxnSpPr>
          <p:nvPr/>
        </p:nvCxnSpPr>
        <p:spPr>
          <a:xfrm flipV="1">
            <a:off x="3048000" y="3048000"/>
            <a:ext cx="3200400" cy="17907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6270171" y="2476500"/>
            <a:ext cx="2743200" cy="1143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WACC = 7.55%</a:t>
            </a:r>
            <a:endParaRPr lang="en-CA" dirty="0"/>
          </a:p>
        </p:txBody>
      </p:sp>
      <p:sp>
        <p:nvSpPr>
          <p:cNvPr id="27653" name="Rectangle 27652"/>
          <p:cNvSpPr/>
          <p:nvPr/>
        </p:nvSpPr>
        <p:spPr>
          <a:xfrm>
            <a:off x="4006678" y="1116568"/>
            <a:ext cx="583814" cy="369332"/>
          </a:xfrm>
          <a:prstGeom prst="rect">
            <a:avLst/>
          </a:prstGeom>
        </p:spPr>
        <p:txBody>
          <a:bodyPr wrap="none">
            <a:spAutoFit/>
          </a:bodyPr>
          <a:lstStyle/>
          <a:p>
            <a:r>
              <a:rPr lang="en-CA" dirty="0" smtClean="0"/>
              <a:t>80%</a:t>
            </a:r>
            <a:endParaRPr lang="en-CA" dirty="0"/>
          </a:p>
        </p:txBody>
      </p:sp>
      <p:sp>
        <p:nvSpPr>
          <p:cNvPr id="145" name="Rectangle 144"/>
          <p:cNvSpPr/>
          <p:nvPr/>
        </p:nvSpPr>
        <p:spPr>
          <a:xfrm>
            <a:off x="4006678" y="4469368"/>
            <a:ext cx="583814" cy="369332"/>
          </a:xfrm>
          <a:prstGeom prst="rect">
            <a:avLst/>
          </a:prstGeom>
        </p:spPr>
        <p:txBody>
          <a:bodyPr wrap="none">
            <a:spAutoFit/>
          </a:bodyPr>
          <a:lstStyle/>
          <a:p>
            <a:r>
              <a:rPr lang="en-CA" dirty="0"/>
              <a:t>2</a:t>
            </a:r>
            <a:r>
              <a:rPr lang="en-CA" dirty="0" smtClean="0"/>
              <a:t>0%</a:t>
            </a:r>
            <a:endParaRPr lang="en-CA" dirty="0"/>
          </a:p>
        </p:txBody>
      </p:sp>
      <p:pic>
        <p:nvPicPr>
          <p:cNvPr id="146"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47" name="TextBox 146"/>
          <p:cNvSpPr txBox="1"/>
          <p:nvPr/>
        </p:nvSpPr>
        <p:spPr>
          <a:xfrm>
            <a:off x="3978320" y="6558643"/>
            <a:ext cx="1219200" cy="381000"/>
          </a:xfrm>
          <a:prstGeom prst="rect">
            <a:avLst/>
          </a:prstGeom>
          <a:noFill/>
        </p:spPr>
        <p:txBody>
          <a:bodyPr wrap="square" rtlCol="0">
            <a:spAutoFit/>
          </a:bodyPr>
          <a:lstStyle/>
          <a:p>
            <a:r>
              <a:rPr lang="en-CA" dirty="0" smtClean="0">
                <a:hlinkClick r:id="rId3" action="ppaction://hlinksldjump"/>
              </a:rPr>
              <a:t>Appendix </a:t>
            </a:r>
            <a:endParaRPr lang="en-CA" dirty="0"/>
          </a:p>
        </p:txBody>
      </p:sp>
    </p:spTree>
    <p:extLst>
      <p:ext uri="{BB962C8B-B14F-4D97-AF65-F5344CB8AC3E}">
        <p14:creationId xmlns:p14="http://schemas.microsoft.com/office/powerpoint/2010/main" val="39893566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17</a:t>
            </a:fld>
            <a:endParaRPr lang="en-US" dirty="0"/>
          </a:p>
        </p:txBody>
      </p:sp>
      <p:sp>
        <p:nvSpPr>
          <p:cNvPr id="3" name="Title 2"/>
          <p:cNvSpPr>
            <a:spLocks noGrp="1"/>
          </p:cNvSpPr>
          <p:nvPr>
            <p:ph type="title"/>
          </p:nvPr>
        </p:nvSpPr>
        <p:spPr/>
        <p:txBody>
          <a:bodyPr/>
          <a:lstStyle/>
          <a:p>
            <a:r>
              <a:rPr lang="en-CA" dirty="0" smtClean="0"/>
              <a:t>DCF - Base</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27648" name="Rectangle 27647"/>
          <p:cNvSpPr/>
          <p:nvPr/>
        </p:nvSpPr>
        <p:spPr>
          <a:xfrm>
            <a:off x="304800" y="914400"/>
            <a:ext cx="2743200" cy="1143000"/>
          </a:xfrm>
          <a:prstGeom prst="rect">
            <a:avLst/>
          </a:prstGeom>
          <a:ln>
            <a:solidFill>
              <a:srgbClr val="FFC8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Exit Multiple Method</a:t>
            </a:r>
          </a:p>
          <a:p>
            <a:pPr algn="ctr"/>
            <a:r>
              <a:rPr lang="en-CA" dirty="0" smtClean="0"/>
              <a:t>EV/EBITDA NTM = 14.9x</a:t>
            </a:r>
          </a:p>
          <a:p>
            <a:pPr algn="ctr"/>
            <a:r>
              <a:rPr lang="en-CA" dirty="0" smtClean="0"/>
              <a:t>Target Price = $92.16</a:t>
            </a:r>
            <a:endParaRPr lang="en-CA" dirty="0"/>
          </a:p>
        </p:txBody>
      </p:sp>
      <p:sp>
        <p:nvSpPr>
          <p:cNvPr id="138" name="Rectangle 137"/>
          <p:cNvSpPr/>
          <p:nvPr/>
        </p:nvSpPr>
        <p:spPr>
          <a:xfrm>
            <a:off x="304800" y="4267200"/>
            <a:ext cx="2743200" cy="1143000"/>
          </a:xfrm>
          <a:prstGeom prst="rect">
            <a:avLst/>
          </a:prstGeom>
          <a:ln>
            <a:solidFill>
              <a:srgbClr val="FFC8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Terminal Value Method</a:t>
            </a:r>
          </a:p>
          <a:p>
            <a:pPr algn="ctr"/>
            <a:r>
              <a:rPr lang="en-CA" dirty="0" smtClean="0"/>
              <a:t>Terminal Growth Rate = 0.52% </a:t>
            </a:r>
          </a:p>
          <a:p>
            <a:pPr algn="ctr"/>
            <a:r>
              <a:rPr lang="en-CA" dirty="0" smtClean="0"/>
              <a:t>Target Price = $69.47</a:t>
            </a:r>
            <a:endParaRPr lang="en-CA" dirty="0"/>
          </a:p>
        </p:txBody>
      </p:sp>
      <p:cxnSp>
        <p:nvCxnSpPr>
          <p:cNvPr id="27650" name="Elbow Connector 27649"/>
          <p:cNvCxnSpPr>
            <a:stCxn id="27648" idx="3"/>
          </p:cNvCxnSpPr>
          <p:nvPr/>
        </p:nvCxnSpPr>
        <p:spPr>
          <a:xfrm>
            <a:off x="3048000" y="1485900"/>
            <a:ext cx="3200400" cy="1562100"/>
          </a:xfrm>
          <a:prstGeom prst="bentConnector3">
            <a:avLst/>
          </a:prstGeom>
          <a:ln>
            <a:solidFill>
              <a:srgbClr val="FFC800"/>
            </a:solidFill>
            <a:tailEnd type="arrow"/>
          </a:ln>
        </p:spPr>
        <p:style>
          <a:lnRef idx="1">
            <a:schemeClr val="accent1"/>
          </a:lnRef>
          <a:fillRef idx="0">
            <a:schemeClr val="accent1"/>
          </a:fillRef>
          <a:effectRef idx="0">
            <a:schemeClr val="accent1"/>
          </a:effectRef>
          <a:fontRef idx="minor">
            <a:schemeClr val="tx1"/>
          </a:fontRef>
        </p:style>
      </p:cxnSp>
      <p:cxnSp>
        <p:nvCxnSpPr>
          <p:cNvPr id="27652" name="Elbow Connector 27651"/>
          <p:cNvCxnSpPr>
            <a:stCxn id="138" idx="3"/>
          </p:cNvCxnSpPr>
          <p:nvPr/>
        </p:nvCxnSpPr>
        <p:spPr>
          <a:xfrm flipV="1">
            <a:off x="3048000" y="3048000"/>
            <a:ext cx="3200400" cy="1790700"/>
          </a:xfrm>
          <a:prstGeom prst="bentConnector3">
            <a:avLst/>
          </a:prstGeom>
          <a:ln>
            <a:solidFill>
              <a:srgbClr val="FFC800"/>
            </a:solidFill>
            <a:tailEnd type="arrow"/>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6270171" y="2476500"/>
            <a:ext cx="2743200" cy="1143000"/>
          </a:xfrm>
          <a:prstGeom prst="rect">
            <a:avLst/>
          </a:prstGeom>
          <a:ln>
            <a:solidFill>
              <a:srgbClr val="FFC8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Target Price = $80.79</a:t>
            </a:r>
          </a:p>
          <a:p>
            <a:pPr algn="ctr"/>
            <a:r>
              <a:rPr lang="en-CA" dirty="0" smtClean="0"/>
              <a:t>Upside = 6.6%</a:t>
            </a:r>
            <a:endParaRPr lang="en-CA" dirty="0"/>
          </a:p>
        </p:txBody>
      </p:sp>
      <p:sp>
        <p:nvSpPr>
          <p:cNvPr id="27653" name="Rectangle 27652"/>
          <p:cNvSpPr/>
          <p:nvPr/>
        </p:nvSpPr>
        <p:spPr>
          <a:xfrm>
            <a:off x="4006678" y="1116568"/>
            <a:ext cx="583814" cy="369332"/>
          </a:xfrm>
          <a:prstGeom prst="rect">
            <a:avLst/>
          </a:prstGeom>
        </p:spPr>
        <p:txBody>
          <a:bodyPr wrap="none">
            <a:spAutoFit/>
          </a:bodyPr>
          <a:lstStyle/>
          <a:p>
            <a:r>
              <a:rPr lang="en-CA" dirty="0"/>
              <a:t>5</a:t>
            </a:r>
            <a:r>
              <a:rPr lang="en-CA" dirty="0" smtClean="0"/>
              <a:t>0%</a:t>
            </a:r>
            <a:endParaRPr lang="en-CA" dirty="0"/>
          </a:p>
        </p:txBody>
      </p:sp>
      <p:sp>
        <p:nvSpPr>
          <p:cNvPr id="145" name="Rectangle 144"/>
          <p:cNvSpPr/>
          <p:nvPr/>
        </p:nvSpPr>
        <p:spPr>
          <a:xfrm>
            <a:off x="4006678" y="4469368"/>
            <a:ext cx="583814" cy="369332"/>
          </a:xfrm>
          <a:prstGeom prst="rect">
            <a:avLst/>
          </a:prstGeom>
        </p:spPr>
        <p:txBody>
          <a:bodyPr wrap="none">
            <a:spAutoFit/>
          </a:bodyPr>
          <a:lstStyle/>
          <a:p>
            <a:r>
              <a:rPr lang="en-CA" dirty="0" smtClean="0"/>
              <a:t>50%</a:t>
            </a:r>
            <a:endParaRPr lang="en-CA" dirty="0"/>
          </a:p>
        </p:txBody>
      </p:sp>
      <p:pic>
        <p:nvPicPr>
          <p:cNvPr id="14"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934777" y="6477000"/>
            <a:ext cx="1219200" cy="381000"/>
          </a:xfrm>
          <a:prstGeom prst="rect">
            <a:avLst/>
          </a:prstGeom>
          <a:noFill/>
        </p:spPr>
        <p:txBody>
          <a:bodyPr wrap="square" rtlCol="0">
            <a:spAutoFit/>
          </a:bodyPr>
          <a:lstStyle/>
          <a:p>
            <a:r>
              <a:rPr lang="en-CA" dirty="0" smtClean="0">
                <a:hlinkClick r:id="rId3" action="ppaction://hlinksldjump"/>
              </a:rPr>
              <a:t>Appendix </a:t>
            </a:r>
            <a:endParaRPr lang="en-CA" dirty="0"/>
          </a:p>
        </p:txBody>
      </p:sp>
    </p:spTree>
    <p:extLst>
      <p:ext uri="{BB962C8B-B14F-4D97-AF65-F5344CB8AC3E}">
        <p14:creationId xmlns:p14="http://schemas.microsoft.com/office/powerpoint/2010/main" val="2408115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Projected Free Cash Flows</a:t>
            </a:r>
            <a:endParaRPr lang="en-CA" dirty="0"/>
          </a:p>
        </p:txBody>
      </p:sp>
      <p:sp>
        <p:nvSpPr>
          <p:cNvPr id="3" name="Text Placeholder 2"/>
          <p:cNvSpPr>
            <a:spLocks noGrp="1"/>
          </p:cNvSpPr>
          <p:nvPr>
            <p:ph type="body" sz="quarter" idx="13"/>
          </p:nvPr>
        </p:nvSpPr>
        <p:spPr/>
        <p:txBody>
          <a:bodyPr/>
          <a:lstStyle/>
          <a:p>
            <a:endParaRPr lang="en-CA"/>
          </a:p>
        </p:txBody>
      </p:sp>
      <p:graphicFrame>
        <p:nvGraphicFramePr>
          <p:cNvPr id="5" name="Chart 4"/>
          <p:cNvGraphicFramePr>
            <a:graphicFrameLocks/>
          </p:cNvGraphicFramePr>
          <p:nvPr>
            <p:extLst>
              <p:ext uri="{D42A27DB-BD31-4B8C-83A1-F6EECF244321}">
                <p14:modId xmlns:p14="http://schemas.microsoft.com/office/powerpoint/2010/main" val="94036295"/>
              </p:ext>
            </p:extLst>
          </p:nvPr>
        </p:nvGraphicFramePr>
        <p:xfrm>
          <a:off x="1143000" y="1143000"/>
          <a:ext cx="6629400" cy="2133600"/>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p:cNvCxnSpPr/>
          <p:nvPr/>
        </p:nvCxnSpPr>
        <p:spPr>
          <a:xfrm>
            <a:off x="4676336" y="1109004"/>
            <a:ext cx="0" cy="1905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516336" y="838200"/>
            <a:ext cx="4320000" cy="223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latin typeface="Arial" pitchFamily="34" charset="0"/>
                <a:cs typeface="Arial" pitchFamily="34" charset="0"/>
              </a:rPr>
              <a:t>Base Case</a:t>
            </a:r>
            <a:endParaRPr lang="en-CA" sz="1600" b="1" dirty="0">
              <a:latin typeface="Arial" pitchFamily="34" charset="0"/>
              <a:cs typeface="Arial" pitchFamily="34" charset="0"/>
            </a:endParaRPr>
          </a:p>
        </p:txBody>
      </p:sp>
      <p:graphicFrame>
        <p:nvGraphicFramePr>
          <p:cNvPr id="9" name="Chart 8"/>
          <p:cNvGraphicFramePr>
            <a:graphicFrameLocks/>
          </p:cNvGraphicFramePr>
          <p:nvPr>
            <p:extLst>
              <p:ext uri="{D42A27DB-BD31-4B8C-83A1-F6EECF244321}">
                <p14:modId xmlns:p14="http://schemas.microsoft.com/office/powerpoint/2010/main" val="1965268467"/>
              </p:ext>
            </p:extLst>
          </p:nvPr>
        </p:nvGraphicFramePr>
        <p:xfrm>
          <a:off x="182884" y="3886200"/>
          <a:ext cx="4284177" cy="2133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1662276002"/>
              </p:ext>
            </p:extLst>
          </p:nvPr>
        </p:nvGraphicFramePr>
        <p:xfrm>
          <a:off x="4859823" y="3886200"/>
          <a:ext cx="4284177" cy="2133600"/>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p:cNvSpPr/>
          <p:nvPr/>
        </p:nvSpPr>
        <p:spPr>
          <a:xfrm>
            <a:off x="140680" y="3601328"/>
            <a:ext cx="4320000" cy="223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latin typeface="Arial" pitchFamily="34" charset="0"/>
                <a:cs typeface="Arial" pitchFamily="34" charset="0"/>
              </a:rPr>
              <a:t>Bear Case</a:t>
            </a:r>
            <a:endParaRPr lang="en-CA" sz="1600" b="1" dirty="0">
              <a:latin typeface="Arial" pitchFamily="34" charset="0"/>
              <a:cs typeface="Arial" pitchFamily="34" charset="0"/>
            </a:endParaRPr>
          </a:p>
        </p:txBody>
      </p:sp>
      <p:sp>
        <p:nvSpPr>
          <p:cNvPr id="12" name="Rectangle 11"/>
          <p:cNvSpPr/>
          <p:nvPr/>
        </p:nvSpPr>
        <p:spPr>
          <a:xfrm>
            <a:off x="4676336" y="3601328"/>
            <a:ext cx="4320000" cy="223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latin typeface="Arial" pitchFamily="34" charset="0"/>
                <a:cs typeface="Arial" pitchFamily="34" charset="0"/>
              </a:rPr>
              <a:t>Bull Case</a:t>
            </a:r>
            <a:endParaRPr lang="en-CA" sz="1600" b="1" dirty="0">
              <a:latin typeface="Arial" pitchFamily="34" charset="0"/>
              <a:cs typeface="Arial" pitchFamily="34" charset="0"/>
            </a:endParaRPr>
          </a:p>
        </p:txBody>
      </p:sp>
      <p:cxnSp>
        <p:nvCxnSpPr>
          <p:cNvPr id="13" name="Straight Connector 12"/>
          <p:cNvCxnSpPr/>
          <p:nvPr/>
        </p:nvCxnSpPr>
        <p:spPr>
          <a:xfrm>
            <a:off x="2516948" y="3962400"/>
            <a:ext cx="0" cy="14900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196796" y="3968260"/>
            <a:ext cx="0" cy="14900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972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55575" y="1295400"/>
            <a:ext cx="8679908" cy="2971800"/>
            <a:chOff x="155575" y="1295400"/>
            <a:chExt cx="8679908" cy="2971800"/>
          </a:xfrm>
        </p:grpSpPr>
        <p:graphicFrame>
          <p:nvGraphicFramePr>
            <p:cNvPr id="30" name="Chart 29"/>
            <p:cNvGraphicFramePr>
              <a:graphicFrameLocks/>
            </p:cNvGraphicFramePr>
            <p:nvPr>
              <p:extLst>
                <p:ext uri="{D42A27DB-BD31-4B8C-83A1-F6EECF244321}">
                  <p14:modId xmlns:p14="http://schemas.microsoft.com/office/powerpoint/2010/main" val="604786802"/>
                </p:ext>
              </p:extLst>
            </p:nvPr>
          </p:nvGraphicFramePr>
          <p:xfrm>
            <a:off x="155575" y="1295400"/>
            <a:ext cx="8679908" cy="2971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ight Arrow 4"/>
            <p:cNvSpPr/>
            <p:nvPr/>
          </p:nvSpPr>
          <p:spPr>
            <a:xfrm>
              <a:off x="5011758" y="1494971"/>
              <a:ext cx="200977" cy="181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Slide Number Placeholder 1"/>
          <p:cNvSpPr>
            <a:spLocks noGrp="1"/>
          </p:cNvSpPr>
          <p:nvPr>
            <p:ph type="sldNum" sz="quarter" idx="12"/>
          </p:nvPr>
        </p:nvSpPr>
        <p:spPr/>
        <p:txBody>
          <a:bodyPr/>
          <a:lstStyle/>
          <a:p>
            <a:fld id="{96AA08EF-E8D9-4F4A-B754-1DFA3DB1B77C}" type="slidenum">
              <a:rPr lang="en-US" smtClean="0"/>
              <a:pPr/>
              <a:t>19</a:t>
            </a:fld>
            <a:endParaRPr lang="en-US" dirty="0"/>
          </a:p>
        </p:txBody>
      </p:sp>
      <p:sp>
        <p:nvSpPr>
          <p:cNvPr id="3" name="Title 2"/>
          <p:cNvSpPr>
            <a:spLocks noGrp="1"/>
          </p:cNvSpPr>
          <p:nvPr>
            <p:ph type="title"/>
          </p:nvPr>
        </p:nvSpPr>
        <p:spPr/>
        <p:txBody>
          <a:bodyPr/>
          <a:lstStyle/>
          <a:p>
            <a:r>
              <a:rPr lang="en-CA" dirty="0" smtClean="0"/>
              <a:t>Investment Summary</a:t>
            </a:r>
            <a:endParaRPr lang="en-CA" dirty="0"/>
          </a:p>
        </p:txBody>
      </p:sp>
      <p:sp>
        <p:nvSpPr>
          <p:cNvPr id="4" name="Text Placeholder 3"/>
          <p:cNvSpPr>
            <a:spLocks noGrp="1"/>
          </p:cNvSpPr>
          <p:nvPr>
            <p:ph type="body" sz="quarter" idx="13"/>
          </p:nvPr>
        </p:nvSpPr>
        <p:spPr/>
        <p:txBody>
          <a:bodyPr/>
          <a:lstStyle/>
          <a:p>
            <a:endParaRPr lang="en-CA"/>
          </a:p>
        </p:txBody>
      </p:sp>
      <p:sp>
        <p:nvSpPr>
          <p:cNvPr id="13" name="AutoShape 2" descr="Click for Op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4" descr="Click for Opti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Text Placeholder 7"/>
          <p:cNvSpPr>
            <a:spLocks noGrp="1"/>
          </p:cNvSpPr>
          <p:nvPr>
            <p:ph type="body" sz="quarter" idx="15"/>
          </p:nvPr>
        </p:nvSpPr>
        <p:spPr>
          <a:xfrm>
            <a:off x="228600" y="914400"/>
            <a:ext cx="8683083" cy="304800"/>
          </a:xfrm>
          <a:solidFill>
            <a:srgbClr val="9B2B39"/>
          </a:solidFill>
        </p:spPr>
        <p:txBody>
          <a:bodyPr/>
          <a:lstStyle/>
          <a:p>
            <a:r>
              <a:rPr lang="en-CA" dirty="0" smtClean="0"/>
              <a:t>Valuation Range (USD)</a:t>
            </a:r>
            <a:endParaRPr lang="en-CA" dirty="0"/>
          </a:p>
        </p:txBody>
      </p:sp>
      <p:sp>
        <p:nvSpPr>
          <p:cNvPr id="33" name="TextBox 32"/>
          <p:cNvSpPr txBox="1"/>
          <p:nvPr/>
        </p:nvSpPr>
        <p:spPr>
          <a:xfrm>
            <a:off x="5900057" y="4311134"/>
            <a:ext cx="2968083" cy="1846659"/>
          </a:xfrm>
          <a:prstGeom prst="rect">
            <a:avLst/>
          </a:prstGeom>
          <a:solidFill>
            <a:schemeClr val="bg1"/>
          </a:solidFill>
          <a:ln w="38100">
            <a:solidFill>
              <a:srgbClr val="004682"/>
            </a:solidFill>
            <a:prstDash val="dash"/>
          </a:ln>
        </p:spPr>
        <p:txBody>
          <a:bodyPr wrap="square" rtlCol="0" anchor="ctr">
            <a:spAutoFit/>
          </a:bodyPr>
          <a:lstStyle/>
          <a:p>
            <a:pPr algn="ctr"/>
            <a:r>
              <a:rPr lang="en-CA" b="1" dirty="0" smtClean="0">
                <a:latin typeface="Arial" pitchFamily="34" charset="0"/>
                <a:cs typeface="Arial" pitchFamily="34" charset="0"/>
              </a:rPr>
              <a:t>Current Price: </a:t>
            </a:r>
            <a:r>
              <a:rPr lang="en-CA" dirty="0" smtClean="0">
                <a:latin typeface="Arial" pitchFamily="34" charset="0"/>
                <a:cs typeface="Arial" pitchFamily="34" charset="0"/>
              </a:rPr>
              <a:t>75.79</a:t>
            </a:r>
            <a:endParaRPr lang="en-CA" b="1" dirty="0" smtClean="0">
              <a:latin typeface="Arial" pitchFamily="34" charset="0"/>
              <a:cs typeface="Arial" pitchFamily="34" charset="0"/>
            </a:endParaRPr>
          </a:p>
          <a:p>
            <a:pPr algn="ctr"/>
            <a:endParaRPr lang="en-CA" sz="1200" b="1" dirty="0">
              <a:latin typeface="Arial" pitchFamily="34" charset="0"/>
              <a:cs typeface="Arial" pitchFamily="34" charset="0"/>
            </a:endParaRPr>
          </a:p>
          <a:p>
            <a:pPr algn="ctr"/>
            <a:r>
              <a:rPr lang="en-CA" b="1" dirty="0" smtClean="0">
                <a:latin typeface="Arial" pitchFamily="34" charset="0"/>
                <a:cs typeface="Arial" pitchFamily="34" charset="0"/>
              </a:rPr>
              <a:t>Target Price: </a:t>
            </a:r>
            <a:r>
              <a:rPr lang="en-CA" dirty="0" smtClean="0">
                <a:latin typeface="Arial" pitchFamily="34" charset="0"/>
                <a:cs typeface="Arial" pitchFamily="34" charset="0"/>
              </a:rPr>
              <a:t>$80.79</a:t>
            </a:r>
            <a:br>
              <a:rPr lang="en-CA" dirty="0" smtClean="0">
                <a:latin typeface="Arial" pitchFamily="34" charset="0"/>
                <a:cs typeface="Arial" pitchFamily="34" charset="0"/>
              </a:rPr>
            </a:br>
            <a:r>
              <a:rPr lang="en-CA" dirty="0" smtClean="0">
                <a:latin typeface="Arial" pitchFamily="34" charset="0"/>
                <a:cs typeface="Arial" pitchFamily="34" charset="0"/>
              </a:rPr>
              <a:t/>
            </a:r>
            <a:br>
              <a:rPr lang="en-CA" dirty="0" smtClean="0">
                <a:latin typeface="Arial" pitchFamily="34" charset="0"/>
                <a:cs typeface="Arial" pitchFamily="34" charset="0"/>
              </a:rPr>
            </a:br>
            <a:r>
              <a:rPr lang="en-CA" b="1" dirty="0" smtClean="0">
                <a:latin typeface="Arial" pitchFamily="34" charset="0"/>
                <a:cs typeface="Arial" pitchFamily="34" charset="0"/>
              </a:rPr>
              <a:t>Upside:</a:t>
            </a:r>
            <a:r>
              <a:rPr lang="en-CA" dirty="0" smtClean="0">
                <a:latin typeface="Arial" pitchFamily="34" charset="0"/>
                <a:cs typeface="Arial" pitchFamily="34" charset="0"/>
              </a:rPr>
              <a:t> 6.6%</a:t>
            </a:r>
          </a:p>
          <a:p>
            <a:pPr algn="ctr"/>
            <a:endParaRPr lang="en-CA" sz="1200" dirty="0">
              <a:latin typeface="Arial" pitchFamily="34" charset="0"/>
              <a:cs typeface="Arial" pitchFamily="34" charset="0"/>
            </a:endParaRPr>
          </a:p>
          <a:p>
            <a:pPr algn="ctr"/>
            <a:r>
              <a:rPr lang="en-CA" b="1" dirty="0" smtClean="0">
                <a:latin typeface="Arial" pitchFamily="34" charset="0"/>
                <a:cs typeface="Arial" pitchFamily="34" charset="0"/>
              </a:rPr>
              <a:t>Recommendation:</a:t>
            </a:r>
            <a:r>
              <a:rPr lang="en-CA" dirty="0" smtClean="0">
                <a:latin typeface="Arial" pitchFamily="34" charset="0"/>
                <a:cs typeface="Arial" pitchFamily="34" charset="0"/>
              </a:rPr>
              <a:t> </a:t>
            </a:r>
            <a:r>
              <a:rPr lang="en-CA" b="1" dirty="0" smtClean="0">
                <a:solidFill>
                  <a:srgbClr val="FFC800"/>
                </a:solidFill>
                <a:latin typeface="Arial" pitchFamily="34" charset="0"/>
                <a:cs typeface="Arial" pitchFamily="34" charset="0"/>
              </a:rPr>
              <a:t>HOLD</a:t>
            </a:r>
            <a:endParaRPr lang="en-CA" b="1" dirty="0">
              <a:solidFill>
                <a:srgbClr val="FFC800"/>
              </a:solidFill>
              <a:latin typeface="Arial" pitchFamily="34" charset="0"/>
              <a:cs typeface="Arial" pitchFamily="34" charset="0"/>
            </a:endParaRPr>
          </a:p>
        </p:txBody>
      </p:sp>
      <p:pic>
        <p:nvPicPr>
          <p:cNvPr id="29"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p:cNvCxnSpPr/>
          <p:nvPr/>
        </p:nvCxnSpPr>
        <p:spPr>
          <a:xfrm flipH="1">
            <a:off x="4967514" y="1494971"/>
            <a:ext cx="10886" cy="24211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214258" y="1494971"/>
            <a:ext cx="10886" cy="24211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146628" y="4426984"/>
            <a:ext cx="3810000" cy="307777"/>
          </a:xfrm>
          <a:prstGeom prst="rect">
            <a:avLst/>
          </a:prstGeom>
          <a:noFill/>
          <a:ln w="31750" cap="sq">
            <a:solidFill>
              <a:srgbClr val="004682"/>
            </a:solidFill>
          </a:ln>
        </p:spPr>
        <p:txBody>
          <a:bodyPr wrap="square" rtlCol="0">
            <a:spAutoFit/>
          </a:bodyPr>
          <a:lstStyle/>
          <a:p>
            <a:pPr algn="ctr"/>
            <a:r>
              <a:rPr lang="en-CA" sz="1400" dirty="0" smtClean="0">
                <a:latin typeface="Arial" pitchFamily="34" charset="0"/>
                <a:cs typeface="Arial" pitchFamily="34" charset="0"/>
              </a:rPr>
              <a:t>Shifting Consumer Preferences</a:t>
            </a:r>
            <a:endParaRPr lang="en-CA" sz="1400" dirty="0">
              <a:latin typeface="Arial" pitchFamily="34" charset="0"/>
              <a:cs typeface="Arial" pitchFamily="34" charset="0"/>
            </a:endParaRPr>
          </a:p>
        </p:txBody>
      </p:sp>
      <p:sp>
        <p:nvSpPr>
          <p:cNvPr id="37" name="TextBox 36"/>
          <p:cNvSpPr txBox="1"/>
          <p:nvPr/>
        </p:nvSpPr>
        <p:spPr>
          <a:xfrm>
            <a:off x="1146628" y="4735269"/>
            <a:ext cx="3810000" cy="307777"/>
          </a:xfrm>
          <a:prstGeom prst="rect">
            <a:avLst/>
          </a:prstGeom>
          <a:noFill/>
          <a:ln w="31750" cap="sq">
            <a:solidFill>
              <a:srgbClr val="004682"/>
            </a:solidFill>
          </a:ln>
        </p:spPr>
        <p:txBody>
          <a:bodyPr wrap="square" rtlCol="0">
            <a:spAutoFit/>
          </a:bodyPr>
          <a:lstStyle/>
          <a:p>
            <a:pPr algn="ctr"/>
            <a:r>
              <a:rPr lang="en-CA" sz="1400" dirty="0" smtClean="0">
                <a:latin typeface="Arial" pitchFamily="34" charset="0"/>
                <a:cs typeface="Arial" pitchFamily="34" charset="0"/>
              </a:rPr>
              <a:t>Strength of USD in the Future</a:t>
            </a:r>
            <a:endParaRPr lang="en-CA" sz="1400" dirty="0">
              <a:latin typeface="Arial" pitchFamily="34" charset="0"/>
              <a:cs typeface="Arial" pitchFamily="34" charset="0"/>
            </a:endParaRPr>
          </a:p>
        </p:txBody>
      </p:sp>
      <p:sp>
        <p:nvSpPr>
          <p:cNvPr id="38" name="TextBox 37"/>
          <p:cNvSpPr txBox="1"/>
          <p:nvPr/>
        </p:nvSpPr>
        <p:spPr>
          <a:xfrm>
            <a:off x="1146628" y="5033810"/>
            <a:ext cx="3810000" cy="307777"/>
          </a:xfrm>
          <a:prstGeom prst="rect">
            <a:avLst/>
          </a:prstGeom>
          <a:noFill/>
          <a:ln w="31750" cap="sq">
            <a:solidFill>
              <a:srgbClr val="004682"/>
            </a:solidFill>
          </a:ln>
        </p:spPr>
        <p:txBody>
          <a:bodyPr wrap="square" rtlCol="0">
            <a:spAutoFit/>
          </a:bodyPr>
          <a:lstStyle/>
          <a:p>
            <a:pPr algn="ctr"/>
            <a:r>
              <a:rPr lang="en-CA" sz="1400" dirty="0" smtClean="0">
                <a:latin typeface="Arial" pitchFamily="34" charset="0"/>
                <a:cs typeface="Arial" pitchFamily="34" charset="0"/>
              </a:rPr>
              <a:t>Impact of the Two Child Policy</a:t>
            </a:r>
            <a:endParaRPr lang="en-CA" sz="1400" dirty="0">
              <a:latin typeface="Arial" pitchFamily="34" charset="0"/>
              <a:cs typeface="Arial" pitchFamily="34" charset="0"/>
            </a:endParaRPr>
          </a:p>
        </p:txBody>
      </p:sp>
      <p:sp>
        <p:nvSpPr>
          <p:cNvPr id="39" name="TextBox 38"/>
          <p:cNvSpPr txBox="1"/>
          <p:nvPr/>
        </p:nvSpPr>
        <p:spPr>
          <a:xfrm>
            <a:off x="1146628" y="5350748"/>
            <a:ext cx="3810000" cy="307777"/>
          </a:xfrm>
          <a:prstGeom prst="rect">
            <a:avLst/>
          </a:prstGeom>
          <a:noFill/>
          <a:ln w="31750" cap="sq">
            <a:solidFill>
              <a:srgbClr val="004682"/>
            </a:solidFill>
          </a:ln>
        </p:spPr>
        <p:txBody>
          <a:bodyPr wrap="square" rtlCol="0">
            <a:spAutoFit/>
          </a:bodyPr>
          <a:lstStyle/>
          <a:p>
            <a:pPr algn="ctr"/>
            <a:r>
              <a:rPr lang="en-CA" sz="1400" dirty="0" smtClean="0">
                <a:latin typeface="Arial" pitchFamily="34" charset="0"/>
                <a:cs typeface="Arial" pitchFamily="34" charset="0"/>
              </a:rPr>
              <a:t>Dairy Price Projections</a:t>
            </a:r>
            <a:endParaRPr lang="en-CA" sz="1400" dirty="0">
              <a:latin typeface="Arial" pitchFamily="34" charset="0"/>
              <a:cs typeface="Arial" pitchFamily="34" charset="0"/>
            </a:endParaRPr>
          </a:p>
        </p:txBody>
      </p:sp>
      <p:sp>
        <p:nvSpPr>
          <p:cNvPr id="40" name="TextBox 39"/>
          <p:cNvSpPr txBox="1"/>
          <p:nvPr/>
        </p:nvSpPr>
        <p:spPr>
          <a:xfrm>
            <a:off x="1146628" y="5658525"/>
            <a:ext cx="3810000" cy="523220"/>
          </a:xfrm>
          <a:prstGeom prst="rect">
            <a:avLst/>
          </a:prstGeom>
          <a:noFill/>
          <a:ln w="31750" cap="sq">
            <a:solidFill>
              <a:srgbClr val="004682"/>
            </a:solidFill>
          </a:ln>
        </p:spPr>
        <p:txBody>
          <a:bodyPr wrap="square" rtlCol="0">
            <a:spAutoFit/>
          </a:bodyPr>
          <a:lstStyle/>
          <a:p>
            <a:pPr algn="ctr"/>
            <a:r>
              <a:rPr lang="en-CA" sz="1400" dirty="0" smtClean="0">
                <a:latin typeface="Arial" pitchFamily="34" charset="0"/>
                <a:cs typeface="Arial" pitchFamily="34" charset="0"/>
              </a:rPr>
              <a:t>Excessive Competition Leading to Legal Troubles</a:t>
            </a:r>
            <a:endParaRPr lang="en-CA" sz="1400" dirty="0">
              <a:latin typeface="Arial" pitchFamily="34" charset="0"/>
              <a:cs typeface="Arial" pitchFamily="34" charset="0"/>
            </a:endParaRPr>
          </a:p>
        </p:txBody>
      </p:sp>
      <p:sp>
        <p:nvSpPr>
          <p:cNvPr id="41" name="TextBox 40"/>
          <p:cNvSpPr txBox="1"/>
          <p:nvPr/>
        </p:nvSpPr>
        <p:spPr>
          <a:xfrm>
            <a:off x="3949291" y="6544129"/>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1641698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2</a:t>
            </a:fld>
            <a:endParaRPr lang="en-US" dirty="0"/>
          </a:p>
        </p:txBody>
      </p:sp>
      <p:sp>
        <p:nvSpPr>
          <p:cNvPr id="3" name="Title 2"/>
          <p:cNvSpPr>
            <a:spLocks noGrp="1"/>
          </p:cNvSpPr>
          <p:nvPr>
            <p:ph type="title"/>
          </p:nvPr>
        </p:nvSpPr>
        <p:spPr/>
        <p:txBody>
          <a:bodyPr/>
          <a:lstStyle/>
          <a:p>
            <a:r>
              <a:rPr lang="en-CA" dirty="0" smtClean="0"/>
              <a:t>Executive Summary</a:t>
            </a:r>
            <a:endParaRPr lang="en-CA" dirty="0"/>
          </a:p>
        </p:txBody>
      </p:sp>
      <p:sp>
        <p:nvSpPr>
          <p:cNvPr id="4" name="Text Placeholder 3"/>
          <p:cNvSpPr>
            <a:spLocks noGrp="1"/>
          </p:cNvSpPr>
          <p:nvPr>
            <p:ph type="body" sz="quarter" idx="13"/>
          </p:nvPr>
        </p:nvSpPr>
        <p:spPr/>
        <p:txBody>
          <a:bodyPr/>
          <a:lstStyle/>
          <a:p>
            <a:endParaRPr lang="en-CA"/>
          </a:p>
        </p:txBody>
      </p:sp>
      <p:sp>
        <p:nvSpPr>
          <p:cNvPr id="5" name="Text Placeholder 4"/>
          <p:cNvSpPr>
            <a:spLocks noGrp="1"/>
          </p:cNvSpPr>
          <p:nvPr>
            <p:ph type="body" sz="quarter" idx="15"/>
          </p:nvPr>
        </p:nvSpPr>
        <p:spPr>
          <a:xfrm>
            <a:off x="228600" y="4267200"/>
            <a:ext cx="8686800" cy="304800"/>
          </a:xfrm>
        </p:spPr>
        <p:txBody>
          <a:bodyPr/>
          <a:lstStyle/>
          <a:p>
            <a:r>
              <a:rPr lang="en-CA" dirty="0" smtClean="0"/>
              <a:t>Recommendation</a:t>
            </a:r>
            <a:endParaRPr lang="en-CA" dirty="0"/>
          </a:p>
        </p:txBody>
      </p:sp>
      <p:sp>
        <p:nvSpPr>
          <p:cNvPr id="13" name="TextBox 12"/>
          <p:cNvSpPr txBox="1"/>
          <p:nvPr/>
        </p:nvSpPr>
        <p:spPr>
          <a:xfrm>
            <a:off x="6583300" y="1771686"/>
            <a:ext cx="2128520" cy="461665"/>
          </a:xfrm>
          <a:prstGeom prst="rect">
            <a:avLst/>
          </a:prstGeom>
          <a:noFill/>
          <a:ln w="25400" cap="sq">
            <a:solidFill>
              <a:srgbClr val="FFC800"/>
            </a:solidFill>
            <a:prstDash val="dash"/>
          </a:ln>
        </p:spPr>
        <p:txBody>
          <a:bodyPr wrap="square" rtlCol="0" anchor="ctr">
            <a:spAutoFit/>
          </a:bodyPr>
          <a:lstStyle/>
          <a:p>
            <a:pPr algn="ctr"/>
            <a:r>
              <a:rPr lang="en-CA" sz="2400" b="1" dirty="0" smtClean="0">
                <a:latin typeface="Arial" pitchFamily="34" charset="0"/>
                <a:cs typeface="Arial" pitchFamily="34" charset="0"/>
              </a:rPr>
              <a:t>$80.79</a:t>
            </a:r>
            <a:endParaRPr lang="en-CA" sz="2400" b="1" dirty="0">
              <a:latin typeface="Arial" pitchFamily="34" charset="0"/>
              <a:cs typeface="Arial" pitchFamily="34" charset="0"/>
            </a:endParaRPr>
          </a:p>
        </p:txBody>
      </p:sp>
      <p:sp>
        <p:nvSpPr>
          <p:cNvPr id="14" name="Text Placeholder 8"/>
          <p:cNvSpPr>
            <a:spLocks noGrp="1"/>
          </p:cNvSpPr>
          <p:nvPr>
            <p:ph type="body" sz="quarter" idx="15"/>
          </p:nvPr>
        </p:nvSpPr>
        <p:spPr>
          <a:xfrm>
            <a:off x="6583300" y="1447800"/>
            <a:ext cx="2123440" cy="342924"/>
          </a:xfrm>
          <a:solidFill>
            <a:srgbClr val="FFC800"/>
          </a:solidFill>
          <a:ln>
            <a:solidFill>
              <a:srgbClr val="FFC800"/>
            </a:solidFill>
          </a:ln>
        </p:spPr>
        <p:txBody>
          <a:bodyPr/>
          <a:lstStyle/>
          <a:p>
            <a:r>
              <a:rPr lang="en-CA" sz="1800" dirty="0" smtClean="0">
                <a:solidFill>
                  <a:schemeClr val="tx1"/>
                </a:solidFill>
              </a:rPr>
              <a:t>TARGET</a:t>
            </a:r>
            <a:endParaRPr lang="en-CA" sz="1800" dirty="0">
              <a:solidFill>
                <a:schemeClr val="tx1"/>
              </a:solidFill>
            </a:endParaRPr>
          </a:p>
        </p:txBody>
      </p:sp>
      <p:sp>
        <p:nvSpPr>
          <p:cNvPr id="18" name="TextBox 17"/>
          <p:cNvSpPr txBox="1"/>
          <p:nvPr/>
        </p:nvSpPr>
        <p:spPr>
          <a:xfrm>
            <a:off x="3325177" y="2542868"/>
            <a:ext cx="2438400" cy="307777"/>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sz="1400" dirty="0" smtClean="0">
                <a:latin typeface="Arial" pitchFamily="34" charset="0"/>
                <a:cs typeface="Arial" pitchFamily="34" charset="0"/>
              </a:rPr>
              <a:t>China’s Two Child Policy</a:t>
            </a:r>
            <a:endParaRPr lang="en-CA" sz="1400" dirty="0">
              <a:latin typeface="Arial" pitchFamily="34" charset="0"/>
              <a:cs typeface="Arial" pitchFamily="34" charset="0"/>
            </a:endParaRPr>
          </a:p>
        </p:txBody>
      </p:sp>
      <p:sp>
        <p:nvSpPr>
          <p:cNvPr id="22" name="TextBox 21"/>
          <p:cNvSpPr txBox="1"/>
          <p:nvPr/>
        </p:nvSpPr>
        <p:spPr>
          <a:xfrm>
            <a:off x="2842124" y="3500474"/>
            <a:ext cx="3404503" cy="307777"/>
          </a:xfrm>
          <a:prstGeom prst="rect">
            <a:avLst/>
          </a:prstGeom>
          <a:noFill/>
          <a:ln w="31750" cap="sq">
            <a:solidFill>
              <a:srgbClr val="004682"/>
            </a:solidFill>
          </a:ln>
        </p:spPr>
        <p:txBody>
          <a:bodyPr wrap="square" rtlCol="0">
            <a:spAutoFit/>
          </a:bodyPr>
          <a:lstStyle/>
          <a:p>
            <a:pPr algn="ctr"/>
            <a:r>
              <a:rPr lang="en-CA" sz="1400" dirty="0" smtClean="0">
                <a:latin typeface="Arial" pitchFamily="34" charset="0"/>
                <a:cs typeface="Arial" pitchFamily="34" charset="0"/>
              </a:rPr>
              <a:t>Oligopoly – High Barriers to Entry</a:t>
            </a:r>
            <a:endParaRPr lang="en-CA" sz="1400" dirty="0">
              <a:latin typeface="Arial" pitchFamily="34" charset="0"/>
              <a:cs typeface="Arial" pitchFamily="34" charset="0"/>
            </a:endParaRPr>
          </a:p>
        </p:txBody>
      </p:sp>
      <p:sp>
        <p:nvSpPr>
          <p:cNvPr id="25" name="TextBox 24"/>
          <p:cNvSpPr txBox="1"/>
          <p:nvPr/>
        </p:nvSpPr>
        <p:spPr>
          <a:xfrm>
            <a:off x="3324586" y="2852394"/>
            <a:ext cx="2438400" cy="307777"/>
          </a:xfrm>
          <a:prstGeom prst="rect">
            <a:avLst/>
          </a:prstGeom>
          <a:noFill/>
          <a:ln w="31750" cap="sq">
            <a:solidFill>
              <a:srgbClr val="004682"/>
            </a:solidFill>
          </a:ln>
        </p:spPr>
        <p:txBody>
          <a:bodyPr wrap="square" rtlCol="0">
            <a:spAutoFit/>
          </a:bodyPr>
          <a:lstStyle/>
          <a:p>
            <a:pPr algn="ctr"/>
            <a:r>
              <a:rPr lang="en-CA" sz="1400" dirty="0" smtClean="0">
                <a:latin typeface="Arial" pitchFamily="34" charset="0"/>
                <a:cs typeface="Arial" pitchFamily="34" charset="0"/>
              </a:rPr>
              <a:t>Low Dairy Prices</a:t>
            </a:r>
            <a:endParaRPr lang="en-CA" sz="1400" dirty="0">
              <a:latin typeface="Arial" pitchFamily="34" charset="0"/>
              <a:cs typeface="Arial" pitchFamily="34" charset="0"/>
            </a:endParaRPr>
          </a:p>
        </p:txBody>
      </p:sp>
      <p:sp>
        <p:nvSpPr>
          <p:cNvPr id="27" name="TextBox 26"/>
          <p:cNvSpPr txBox="1"/>
          <p:nvPr/>
        </p:nvSpPr>
        <p:spPr>
          <a:xfrm>
            <a:off x="3501616" y="2210643"/>
            <a:ext cx="2114550" cy="307777"/>
          </a:xfrm>
          <a:prstGeom prst="rect">
            <a:avLst/>
          </a:prstGeom>
          <a:noFill/>
          <a:ln w="31750" cap="sq">
            <a:solidFill>
              <a:srgbClr val="004682"/>
            </a:solidFill>
          </a:ln>
        </p:spPr>
        <p:txBody>
          <a:bodyPr wrap="square" rtlCol="0">
            <a:spAutoFit/>
          </a:bodyPr>
          <a:lstStyle/>
          <a:p>
            <a:pPr algn="ctr"/>
            <a:r>
              <a:rPr lang="en-CA" sz="1400" dirty="0" smtClean="0">
                <a:latin typeface="Arial" pitchFamily="34" charset="0"/>
                <a:cs typeface="Arial" pitchFamily="34" charset="0"/>
              </a:rPr>
              <a:t>Brand Name</a:t>
            </a:r>
            <a:endParaRPr lang="en-CA" sz="1400" dirty="0">
              <a:latin typeface="Arial" pitchFamily="34" charset="0"/>
              <a:cs typeface="Arial" pitchFamily="34" charset="0"/>
            </a:endParaRPr>
          </a:p>
        </p:txBody>
      </p:sp>
      <p:sp>
        <p:nvSpPr>
          <p:cNvPr id="28" name="TextBox 27"/>
          <p:cNvSpPr txBox="1"/>
          <p:nvPr/>
        </p:nvSpPr>
        <p:spPr>
          <a:xfrm>
            <a:off x="2538684" y="3810000"/>
            <a:ext cx="4011385" cy="307777"/>
          </a:xfrm>
          <a:prstGeom prst="rect">
            <a:avLst/>
          </a:prstGeom>
          <a:noFill/>
          <a:ln w="31750" cap="sq">
            <a:solidFill>
              <a:srgbClr val="004682"/>
            </a:solidFill>
          </a:ln>
        </p:spPr>
        <p:txBody>
          <a:bodyPr wrap="square" rtlCol="0">
            <a:spAutoFit/>
          </a:bodyPr>
          <a:lstStyle/>
          <a:p>
            <a:pPr algn="ctr"/>
            <a:r>
              <a:rPr lang="en-CA" sz="1400" dirty="0" smtClean="0">
                <a:latin typeface="Arial" pitchFamily="34" charset="0"/>
                <a:cs typeface="Arial" pitchFamily="34" charset="0"/>
              </a:rPr>
              <a:t>New, Fully Imported Formula into China</a:t>
            </a:r>
            <a:endParaRPr lang="en-CA" sz="1400" dirty="0">
              <a:latin typeface="Arial" pitchFamily="34" charset="0"/>
              <a:cs typeface="Arial" pitchFamily="34" charset="0"/>
            </a:endParaRPr>
          </a:p>
        </p:txBody>
      </p:sp>
      <p:sp>
        <p:nvSpPr>
          <p:cNvPr id="30" name="TextBox 29"/>
          <p:cNvSpPr txBox="1"/>
          <p:nvPr/>
        </p:nvSpPr>
        <p:spPr>
          <a:xfrm>
            <a:off x="400871" y="4901116"/>
            <a:ext cx="8287013" cy="923330"/>
          </a:xfrm>
          <a:prstGeom prst="rect">
            <a:avLst/>
          </a:prstGeom>
          <a:noFill/>
          <a:ln w="38100">
            <a:solidFill>
              <a:srgbClr val="004682"/>
            </a:solidFill>
            <a:prstDash val="dash"/>
          </a:ln>
        </p:spPr>
        <p:txBody>
          <a:bodyPr wrap="square" rtlCol="0" anchor="ctr">
            <a:spAutoFit/>
          </a:bodyPr>
          <a:lstStyle/>
          <a:p>
            <a:pPr algn="ctr"/>
            <a:r>
              <a:rPr lang="en-CA" sz="5400" b="1" dirty="0" smtClean="0">
                <a:solidFill>
                  <a:srgbClr val="FFC000"/>
                </a:solidFill>
              </a:rPr>
              <a:t>HOLD</a:t>
            </a:r>
            <a:endParaRPr lang="en-CA" sz="5400" b="1" dirty="0">
              <a:solidFill>
                <a:srgbClr val="FFC000"/>
              </a:solidFill>
            </a:endParaRPr>
          </a:p>
        </p:txBody>
      </p:sp>
      <p:pic>
        <p:nvPicPr>
          <p:cNvPr id="23"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632981" y="1811914"/>
            <a:ext cx="3615419" cy="0"/>
          </a:xfrm>
          <a:prstGeom prst="straightConnector1">
            <a:avLst/>
          </a:prstGeom>
          <a:ln w="76200">
            <a:solidFill>
              <a:srgbClr val="FFC8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28600" y="1814873"/>
            <a:ext cx="2128520" cy="461665"/>
          </a:xfrm>
          <a:prstGeom prst="rect">
            <a:avLst/>
          </a:prstGeom>
          <a:noFill/>
          <a:ln w="25400" cap="sq">
            <a:solidFill>
              <a:srgbClr val="FFC800"/>
            </a:solidFill>
            <a:prstDash val="dash"/>
          </a:ln>
        </p:spPr>
        <p:txBody>
          <a:bodyPr wrap="square" rtlCol="0" anchor="ctr">
            <a:spAutoFit/>
          </a:bodyPr>
          <a:lstStyle/>
          <a:p>
            <a:pPr algn="ctr"/>
            <a:r>
              <a:rPr lang="en-CA" sz="2400" b="1" dirty="0" smtClean="0">
                <a:latin typeface="Arial" pitchFamily="34" charset="0"/>
                <a:cs typeface="Arial" pitchFamily="34" charset="0"/>
              </a:rPr>
              <a:t>$75.79</a:t>
            </a:r>
            <a:endParaRPr lang="en-CA" sz="2400" b="1" dirty="0">
              <a:latin typeface="Arial" pitchFamily="34" charset="0"/>
              <a:cs typeface="Arial" pitchFamily="34" charset="0"/>
            </a:endParaRPr>
          </a:p>
        </p:txBody>
      </p:sp>
      <p:sp>
        <p:nvSpPr>
          <p:cNvPr id="32" name="Text Placeholder 8"/>
          <p:cNvSpPr>
            <a:spLocks noGrp="1"/>
          </p:cNvSpPr>
          <p:nvPr>
            <p:ph type="body" sz="quarter" idx="15"/>
          </p:nvPr>
        </p:nvSpPr>
        <p:spPr>
          <a:xfrm>
            <a:off x="228600" y="1490987"/>
            <a:ext cx="2123440" cy="342924"/>
          </a:xfrm>
          <a:solidFill>
            <a:srgbClr val="FFC800"/>
          </a:solidFill>
          <a:ln>
            <a:solidFill>
              <a:srgbClr val="FFC800"/>
            </a:solidFill>
          </a:ln>
        </p:spPr>
        <p:txBody>
          <a:bodyPr/>
          <a:lstStyle/>
          <a:p>
            <a:r>
              <a:rPr lang="en-CA" sz="1800" dirty="0" smtClean="0">
                <a:solidFill>
                  <a:schemeClr val="tx1"/>
                </a:solidFill>
              </a:rPr>
              <a:t>CURRENT</a:t>
            </a:r>
            <a:endParaRPr lang="en-CA" sz="1800" dirty="0">
              <a:solidFill>
                <a:schemeClr val="tx1"/>
              </a:solidFill>
            </a:endParaRPr>
          </a:p>
        </p:txBody>
      </p:sp>
      <p:sp>
        <p:nvSpPr>
          <p:cNvPr id="33" name="TextBox 32"/>
          <p:cNvSpPr txBox="1"/>
          <p:nvPr/>
        </p:nvSpPr>
        <p:spPr>
          <a:xfrm>
            <a:off x="3352800" y="1138535"/>
            <a:ext cx="2128520" cy="461665"/>
          </a:xfrm>
          <a:prstGeom prst="rect">
            <a:avLst/>
          </a:prstGeom>
          <a:noFill/>
          <a:ln w="25400" cap="sq">
            <a:solidFill>
              <a:srgbClr val="FFC800"/>
            </a:solidFill>
            <a:prstDash val="dash"/>
          </a:ln>
        </p:spPr>
        <p:txBody>
          <a:bodyPr wrap="square" rtlCol="0" anchor="ctr">
            <a:spAutoFit/>
          </a:bodyPr>
          <a:lstStyle/>
          <a:p>
            <a:pPr algn="ctr"/>
            <a:r>
              <a:rPr lang="en-CA" sz="2400" b="1" dirty="0" smtClean="0">
                <a:latin typeface="Arial" pitchFamily="34" charset="0"/>
                <a:cs typeface="Arial" pitchFamily="34" charset="0"/>
              </a:rPr>
              <a:t>6.6%</a:t>
            </a:r>
            <a:endParaRPr lang="en-CA" sz="2400" b="1" dirty="0">
              <a:latin typeface="Arial" pitchFamily="34" charset="0"/>
              <a:cs typeface="Arial" pitchFamily="34" charset="0"/>
            </a:endParaRPr>
          </a:p>
        </p:txBody>
      </p:sp>
      <p:sp>
        <p:nvSpPr>
          <p:cNvPr id="34" name="Text Placeholder 8"/>
          <p:cNvSpPr>
            <a:spLocks noGrp="1"/>
          </p:cNvSpPr>
          <p:nvPr>
            <p:ph type="body" sz="quarter" idx="15"/>
          </p:nvPr>
        </p:nvSpPr>
        <p:spPr>
          <a:xfrm>
            <a:off x="3352800" y="814649"/>
            <a:ext cx="2123440" cy="342924"/>
          </a:xfrm>
          <a:solidFill>
            <a:srgbClr val="FFC800"/>
          </a:solidFill>
          <a:ln>
            <a:solidFill>
              <a:srgbClr val="FFC800"/>
            </a:solidFill>
          </a:ln>
        </p:spPr>
        <p:txBody>
          <a:bodyPr/>
          <a:lstStyle/>
          <a:p>
            <a:r>
              <a:rPr lang="en-CA" sz="1800" dirty="0" smtClean="0">
                <a:solidFill>
                  <a:schemeClr val="tx1"/>
                </a:solidFill>
              </a:rPr>
              <a:t>UPSIDE</a:t>
            </a:r>
            <a:endParaRPr lang="en-CA" sz="1800" dirty="0">
              <a:solidFill>
                <a:schemeClr val="tx1"/>
              </a:solidFill>
            </a:endParaRPr>
          </a:p>
        </p:txBody>
      </p:sp>
      <p:sp>
        <p:nvSpPr>
          <p:cNvPr id="35" name="TextBox 34"/>
          <p:cNvSpPr txBox="1"/>
          <p:nvPr/>
        </p:nvSpPr>
        <p:spPr>
          <a:xfrm>
            <a:off x="2903494" y="3176434"/>
            <a:ext cx="3281765" cy="307777"/>
          </a:xfrm>
          <a:prstGeom prst="rect">
            <a:avLst/>
          </a:prstGeom>
          <a:noFill/>
          <a:ln w="31750" cap="sq">
            <a:solidFill>
              <a:srgbClr val="004682"/>
            </a:solidFill>
          </a:ln>
        </p:spPr>
        <p:txBody>
          <a:bodyPr wrap="square" rtlCol="0">
            <a:spAutoFit/>
          </a:bodyPr>
          <a:lstStyle/>
          <a:p>
            <a:pPr algn="ctr"/>
            <a:r>
              <a:rPr lang="en-CA" sz="1400" dirty="0" smtClean="0">
                <a:latin typeface="Arial" pitchFamily="34" charset="0"/>
                <a:cs typeface="Arial" pitchFamily="34" charset="0"/>
              </a:rPr>
              <a:t>Shifting Consumer Preferences</a:t>
            </a:r>
            <a:endParaRPr lang="en-CA" sz="1400" dirty="0">
              <a:latin typeface="Arial" pitchFamily="34" charset="0"/>
              <a:cs typeface="Arial" pitchFamily="34" charset="0"/>
            </a:endParaRPr>
          </a:p>
        </p:txBody>
      </p:sp>
      <p:sp>
        <p:nvSpPr>
          <p:cNvPr id="19" name="TextBox 18"/>
          <p:cNvSpPr txBox="1"/>
          <p:nvPr/>
        </p:nvSpPr>
        <p:spPr>
          <a:xfrm>
            <a:off x="3949291" y="6477000"/>
            <a:ext cx="1219200" cy="381000"/>
          </a:xfrm>
          <a:prstGeom prst="rect">
            <a:avLst/>
          </a:prstGeom>
          <a:noFill/>
        </p:spPr>
        <p:txBody>
          <a:bodyPr wrap="square" rtlCol="0">
            <a:spAutoFit/>
          </a:bodyPr>
          <a:lstStyle/>
          <a:p>
            <a:r>
              <a:rPr lang="en-CA" dirty="0" smtClean="0">
                <a:hlinkClick r:id="rId3" action="ppaction://hlinksldjump"/>
              </a:rPr>
              <a:t>Appendix </a:t>
            </a:r>
            <a:endParaRPr lang="en-CA" dirty="0"/>
          </a:p>
        </p:txBody>
      </p:sp>
    </p:spTree>
    <p:extLst>
      <p:ext uri="{BB962C8B-B14F-4D97-AF65-F5344CB8AC3E}">
        <p14:creationId xmlns:p14="http://schemas.microsoft.com/office/powerpoint/2010/main" val="639572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Q&amp;A</a:t>
            </a:r>
            <a:endParaRPr lang="en-CA" dirty="0"/>
          </a:p>
        </p:txBody>
      </p:sp>
      <p:sp>
        <p:nvSpPr>
          <p:cNvPr id="3" name="Text Placeholder 2"/>
          <p:cNvSpPr>
            <a:spLocks noGrp="1"/>
          </p:cNvSpPr>
          <p:nvPr>
            <p:ph type="body" sz="quarter" idx="13"/>
          </p:nvPr>
        </p:nvSpPr>
        <p:spPr/>
        <p:txBody>
          <a:bodyPr/>
          <a:lstStyle/>
          <a:p>
            <a:endParaRPr lang="en-CA"/>
          </a:p>
        </p:txBody>
      </p:sp>
      <p:sp>
        <p:nvSpPr>
          <p:cNvPr id="4" name="Text Placeholder 3"/>
          <p:cNvSpPr>
            <a:spLocks noGrp="1"/>
          </p:cNvSpPr>
          <p:nvPr>
            <p:ph type="body" sz="quarter" idx="14"/>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pic>
        <p:nvPicPr>
          <p:cNvPr id="83970" name="Picture 2" descr="http://images2.aystatic.com/events/140139/202345_home_hero.jpg?14260536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057400"/>
            <a:ext cx="6191250"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96AA08EF-E8D9-4F4A-B754-1DFA3DB1B77C}" type="slidenum">
              <a:rPr lang="en-US" smtClean="0"/>
              <a:pPr/>
              <a:t>20</a:t>
            </a:fld>
            <a:endParaRPr lang="en-US" dirty="0"/>
          </a:p>
        </p:txBody>
      </p:sp>
    </p:spTree>
    <p:extLst>
      <p:ext uri="{BB962C8B-B14F-4D97-AF65-F5344CB8AC3E}">
        <p14:creationId xmlns:p14="http://schemas.microsoft.com/office/powerpoint/2010/main" val="1478198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21</a:t>
            </a:fld>
            <a:endParaRPr lang="en-US" dirty="0"/>
          </a:p>
        </p:txBody>
      </p:sp>
      <p:sp>
        <p:nvSpPr>
          <p:cNvPr id="3" name="Title 2"/>
          <p:cNvSpPr>
            <a:spLocks noGrp="1"/>
          </p:cNvSpPr>
          <p:nvPr>
            <p:ph type="title"/>
          </p:nvPr>
        </p:nvSpPr>
        <p:spPr/>
        <p:txBody>
          <a:bodyPr/>
          <a:lstStyle/>
          <a:p>
            <a:r>
              <a:rPr lang="en-CA" dirty="0" smtClean="0"/>
              <a:t>Revenue - Population Projections</a:t>
            </a:r>
            <a:endParaRPr lang="en-CA" dirty="0"/>
          </a:p>
        </p:txBody>
      </p:sp>
      <p:sp>
        <p:nvSpPr>
          <p:cNvPr id="4" name="Text Placeholder 3"/>
          <p:cNvSpPr>
            <a:spLocks noGrp="1"/>
          </p:cNvSpPr>
          <p:nvPr>
            <p:ph type="body" sz="quarter" idx="13"/>
          </p:nvPr>
        </p:nvSpPr>
        <p:spPr/>
        <p:txBody>
          <a:bodyPr/>
          <a:lstStyle/>
          <a:p>
            <a:r>
              <a:rPr lang="en-CA" dirty="0" smtClean="0"/>
              <a:t>World Bank Data</a:t>
            </a:r>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54803" cy="356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949291" y="6491514"/>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4079757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22</a:t>
            </a:fld>
            <a:endParaRPr lang="en-US" dirty="0"/>
          </a:p>
        </p:txBody>
      </p:sp>
      <p:sp>
        <p:nvSpPr>
          <p:cNvPr id="3" name="Title 2"/>
          <p:cNvSpPr>
            <a:spLocks noGrp="1"/>
          </p:cNvSpPr>
          <p:nvPr>
            <p:ph type="title"/>
          </p:nvPr>
        </p:nvSpPr>
        <p:spPr/>
        <p:txBody>
          <a:bodyPr/>
          <a:lstStyle/>
          <a:p>
            <a:r>
              <a:rPr lang="en-CA" dirty="0" smtClean="0"/>
              <a:t>Revenue Growth Assumptions – Breastfeeding Rates</a:t>
            </a:r>
            <a:endParaRPr lang="en-CA" dirty="0"/>
          </a:p>
        </p:txBody>
      </p:sp>
      <p:sp>
        <p:nvSpPr>
          <p:cNvPr id="4" name="Text Placeholder 3"/>
          <p:cNvSpPr>
            <a:spLocks noGrp="1"/>
          </p:cNvSpPr>
          <p:nvPr>
            <p:ph type="body" sz="quarter" idx="13"/>
          </p:nvPr>
        </p:nvSpPr>
        <p:spPr/>
        <p:txBody>
          <a:bodyPr/>
          <a:lstStyle/>
          <a:p>
            <a:endParaRPr lang="en-CA"/>
          </a:p>
        </p:txBody>
      </p:sp>
      <p:sp>
        <p:nvSpPr>
          <p:cNvPr id="9" name="Picture Placeholder 8"/>
          <p:cNvSpPr>
            <a:spLocks noGrp="1"/>
          </p:cNvSpPr>
          <p:nvPr>
            <p:ph type="pic" sz="quarter" idx="23"/>
          </p:nvPr>
        </p:nvSpPr>
        <p:spPr/>
      </p:sp>
      <p:pic>
        <p:nvPicPr>
          <p:cNvPr id="194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46767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Picture Placeholder 6"/>
          <p:cNvSpPr>
            <a:spLocks noGrp="1"/>
          </p:cNvSpPr>
          <p:nvPr>
            <p:ph type="pic" sz="quarter" idx="19"/>
          </p:nvPr>
        </p:nvSpPr>
        <p:spPr/>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42" y="1600200"/>
            <a:ext cx="83343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42" y="2286000"/>
            <a:ext cx="467677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42" y="2486025"/>
            <a:ext cx="33051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6317" y="2676525"/>
            <a:ext cx="28289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238" y="3629602"/>
            <a:ext cx="84677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467" y="4288971"/>
            <a:ext cx="84677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48" y="4967185"/>
            <a:ext cx="84677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5"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352" y="5672137"/>
            <a:ext cx="84677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421142" y="1266825"/>
            <a:ext cx="8384721" cy="338554"/>
          </a:xfrm>
          <a:prstGeom prst="rect">
            <a:avLst/>
          </a:prstGeom>
          <a:noFill/>
        </p:spPr>
        <p:txBody>
          <a:bodyPr wrap="square" rtlCol="0">
            <a:spAutoFit/>
          </a:bodyPr>
          <a:lstStyle/>
          <a:p>
            <a:r>
              <a:rPr lang="en-CA" sz="1600" dirty="0" smtClean="0">
                <a:latin typeface="Arial" pitchFamily="34" charset="0"/>
                <a:cs typeface="Arial" pitchFamily="34" charset="0"/>
              </a:rPr>
              <a:t>American Rates</a:t>
            </a:r>
            <a:endParaRPr lang="en-CA" sz="1600" dirty="0">
              <a:latin typeface="Arial" pitchFamily="34" charset="0"/>
              <a:cs typeface="Arial" pitchFamily="34" charset="0"/>
            </a:endParaRPr>
          </a:p>
        </p:txBody>
      </p:sp>
      <p:sp>
        <p:nvSpPr>
          <p:cNvPr id="32" name="TextBox 31"/>
          <p:cNvSpPr txBox="1"/>
          <p:nvPr/>
        </p:nvSpPr>
        <p:spPr>
          <a:xfrm>
            <a:off x="365352" y="1990725"/>
            <a:ext cx="8384721" cy="338554"/>
          </a:xfrm>
          <a:prstGeom prst="rect">
            <a:avLst/>
          </a:prstGeom>
          <a:noFill/>
        </p:spPr>
        <p:txBody>
          <a:bodyPr wrap="square" rtlCol="0">
            <a:spAutoFit/>
          </a:bodyPr>
          <a:lstStyle/>
          <a:p>
            <a:r>
              <a:rPr lang="en-CA" sz="1600" dirty="0" smtClean="0">
                <a:latin typeface="Arial" pitchFamily="34" charset="0"/>
                <a:cs typeface="Arial" pitchFamily="34" charset="0"/>
              </a:rPr>
              <a:t>Chinese Rates</a:t>
            </a:r>
            <a:endParaRPr lang="en-CA" sz="1600" dirty="0">
              <a:latin typeface="Arial" pitchFamily="34" charset="0"/>
              <a:cs typeface="Arial" pitchFamily="34" charset="0"/>
            </a:endParaRPr>
          </a:p>
        </p:txBody>
      </p:sp>
      <p:sp>
        <p:nvSpPr>
          <p:cNvPr id="33" name="TextBox 32"/>
          <p:cNvSpPr txBox="1"/>
          <p:nvPr/>
        </p:nvSpPr>
        <p:spPr>
          <a:xfrm>
            <a:off x="395968" y="3260270"/>
            <a:ext cx="8384721" cy="338554"/>
          </a:xfrm>
          <a:prstGeom prst="rect">
            <a:avLst/>
          </a:prstGeom>
          <a:noFill/>
        </p:spPr>
        <p:txBody>
          <a:bodyPr wrap="square" rtlCol="0">
            <a:spAutoFit/>
          </a:bodyPr>
          <a:lstStyle/>
          <a:p>
            <a:r>
              <a:rPr lang="en-CA" sz="1600" dirty="0" smtClean="0">
                <a:latin typeface="Arial" pitchFamily="34" charset="0"/>
                <a:cs typeface="Arial" pitchFamily="34" charset="0"/>
              </a:rPr>
              <a:t>Latin America Rates - Mexico</a:t>
            </a:r>
            <a:endParaRPr lang="en-CA" sz="1600" dirty="0">
              <a:latin typeface="Arial" pitchFamily="34" charset="0"/>
              <a:cs typeface="Arial" pitchFamily="34" charset="0"/>
            </a:endParaRPr>
          </a:p>
        </p:txBody>
      </p:sp>
      <p:sp>
        <p:nvSpPr>
          <p:cNvPr id="34" name="TextBox 33"/>
          <p:cNvSpPr txBox="1"/>
          <p:nvPr/>
        </p:nvSpPr>
        <p:spPr>
          <a:xfrm>
            <a:off x="436112" y="4020127"/>
            <a:ext cx="8384721" cy="338554"/>
          </a:xfrm>
          <a:prstGeom prst="rect">
            <a:avLst/>
          </a:prstGeom>
          <a:noFill/>
        </p:spPr>
        <p:txBody>
          <a:bodyPr wrap="square" rtlCol="0">
            <a:spAutoFit/>
          </a:bodyPr>
          <a:lstStyle/>
          <a:p>
            <a:r>
              <a:rPr lang="en-CA" sz="1600" dirty="0" smtClean="0">
                <a:latin typeface="Arial" pitchFamily="34" charset="0"/>
                <a:cs typeface="Arial" pitchFamily="34" charset="0"/>
              </a:rPr>
              <a:t>Europe Rates</a:t>
            </a:r>
            <a:endParaRPr lang="en-CA" sz="1600" dirty="0">
              <a:latin typeface="Arial" pitchFamily="34" charset="0"/>
              <a:cs typeface="Arial" pitchFamily="34" charset="0"/>
            </a:endParaRPr>
          </a:p>
        </p:txBody>
      </p:sp>
      <p:sp>
        <p:nvSpPr>
          <p:cNvPr id="35" name="TextBox 34"/>
          <p:cNvSpPr txBox="1"/>
          <p:nvPr/>
        </p:nvSpPr>
        <p:spPr>
          <a:xfrm>
            <a:off x="421142" y="4679496"/>
            <a:ext cx="8384721" cy="338554"/>
          </a:xfrm>
          <a:prstGeom prst="rect">
            <a:avLst/>
          </a:prstGeom>
          <a:noFill/>
        </p:spPr>
        <p:txBody>
          <a:bodyPr wrap="square" rtlCol="0">
            <a:spAutoFit/>
          </a:bodyPr>
          <a:lstStyle/>
          <a:p>
            <a:r>
              <a:rPr lang="en-CA" sz="1600" dirty="0" smtClean="0">
                <a:latin typeface="Arial" pitchFamily="34" charset="0"/>
                <a:cs typeface="Arial" pitchFamily="34" charset="0"/>
              </a:rPr>
              <a:t>Other Asia Rates - Indonesia</a:t>
            </a:r>
            <a:endParaRPr lang="en-CA" sz="1600" dirty="0">
              <a:latin typeface="Arial" pitchFamily="34" charset="0"/>
              <a:cs typeface="Arial" pitchFamily="34" charset="0"/>
            </a:endParaRPr>
          </a:p>
        </p:txBody>
      </p:sp>
      <p:sp>
        <p:nvSpPr>
          <p:cNvPr id="36" name="TextBox 35"/>
          <p:cNvSpPr txBox="1"/>
          <p:nvPr/>
        </p:nvSpPr>
        <p:spPr>
          <a:xfrm>
            <a:off x="365351" y="5357710"/>
            <a:ext cx="8384721" cy="338554"/>
          </a:xfrm>
          <a:prstGeom prst="rect">
            <a:avLst/>
          </a:prstGeom>
          <a:noFill/>
        </p:spPr>
        <p:txBody>
          <a:bodyPr wrap="square" rtlCol="0">
            <a:spAutoFit/>
          </a:bodyPr>
          <a:lstStyle/>
          <a:p>
            <a:r>
              <a:rPr lang="en-CA" sz="1600" dirty="0" smtClean="0">
                <a:latin typeface="Arial" pitchFamily="34" charset="0"/>
                <a:cs typeface="Arial" pitchFamily="34" charset="0"/>
              </a:rPr>
              <a:t>R.O.W Rates – Average of Australia, Nigeria, and Egypt</a:t>
            </a:r>
            <a:endParaRPr lang="en-CA" sz="1600" dirty="0">
              <a:latin typeface="Arial" pitchFamily="34" charset="0"/>
              <a:cs typeface="Arial" pitchFamily="34" charset="0"/>
            </a:endParaRPr>
          </a:p>
        </p:txBody>
      </p:sp>
      <p:pic>
        <p:nvPicPr>
          <p:cNvPr id="37" name="Picture 12" descr="http://mms.businesswire.com/media/20150713005373/en/179006/5/MJN-logo-3c-pos-large.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3949291" y="6491514"/>
            <a:ext cx="1219200" cy="381000"/>
          </a:xfrm>
          <a:prstGeom prst="rect">
            <a:avLst/>
          </a:prstGeom>
          <a:noFill/>
        </p:spPr>
        <p:txBody>
          <a:bodyPr wrap="square" rtlCol="0">
            <a:spAutoFit/>
          </a:bodyPr>
          <a:lstStyle/>
          <a:p>
            <a:r>
              <a:rPr lang="en-CA" dirty="0" smtClean="0">
                <a:hlinkClick r:id="rId12" action="ppaction://hlinksldjump"/>
              </a:rPr>
              <a:t>Appendix </a:t>
            </a:r>
            <a:endParaRPr lang="en-CA" dirty="0"/>
          </a:p>
        </p:txBody>
      </p:sp>
    </p:spTree>
    <p:extLst>
      <p:ext uri="{BB962C8B-B14F-4D97-AF65-F5344CB8AC3E}">
        <p14:creationId xmlns:p14="http://schemas.microsoft.com/office/powerpoint/2010/main" val="36232762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23</a:t>
            </a:fld>
            <a:endParaRPr lang="en-US" dirty="0"/>
          </a:p>
        </p:txBody>
      </p:sp>
      <p:sp>
        <p:nvSpPr>
          <p:cNvPr id="3" name="Title 2"/>
          <p:cNvSpPr>
            <a:spLocks noGrp="1"/>
          </p:cNvSpPr>
          <p:nvPr>
            <p:ph type="title"/>
          </p:nvPr>
        </p:nvSpPr>
        <p:spPr/>
        <p:txBody>
          <a:bodyPr/>
          <a:lstStyle/>
          <a:p>
            <a:r>
              <a:rPr lang="en-CA" dirty="0" smtClean="0"/>
              <a:t>Bear, Base, Bull Cases for Population Growth</a:t>
            </a:r>
            <a:endParaRPr lang="en-CA" dirty="0"/>
          </a:p>
        </p:txBody>
      </p:sp>
      <p:sp>
        <p:nvSpPr>
          <p:cNvPr id="4" name="Text Placeholder 3"/>
          <p:cNvSpPr>
            <a:spLocks noGrp="1"/>
          </p:cNvSpPr>
          <p:nvPr>
            <p:ph type="body" sz="quarter" idx="13"/>
          </p:nvPr>
        </p:nvSpPr>
        <p:spPr/>
        <p:txBody>
          <a:bodyPr/>
          <a:lstStyle/>
          <a:p>
            <a:endParaRPr lang="en-CA"/>
          </a:p>
        </p:txBody>
      </p:sp>
      <p:sp>
        <p:nvSpPr>
          <p:cNvPr id="9" name="Picture Placeholder 8"/>
          <p:cNvSpPr>
            <a:spLocks noGrp="1"/>
          </p:cNvSpPr>
          <p:nvPr>
            <p:ph type="pic" sz="quarter" idx="23"/>
          </p:nvPr>
        </p:nvSpPr>
        <p:spPr/>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718458"/>
            <a:ext cx="881062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8" y="2642507"/>
            <a:ext cx="8810625"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7" y="4347483"/>
            <a:ext cx="881062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984307"/>
            <a:ext cx="2057400" cy="419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Picture Placeholder 17"/>
          <p:cNvSpPr>
            <a:spLocks noGrp="1"/>
          </p:cNvSpPr>
          <p:nvPr>
            <p:ph type="pic" sz="quarter" idx="19"/>
          </p:nvPr>
        </p:nvSpPr>
        <p:spPr/>
      </p:sp>
      <p:pic>
        <p:nvPicPr>
          <p:cNvPr id="28" name="Picture 12" descr="http://mms.businesswire.com/media/20150713005373/en/179006/5/MJN-logo-3c-pos-larg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949291" y="6558643"/>
            <a:ext cx="1219200" cy="381000"/>
          </a:xfrm>
          <a:prstGeom prst="rect">
            <a:avLst/>
          </a:prstGeom>
          <a:noFill/>
        </p:spPr>
        <p:txBody>
          <a:bodyPr wrap="square" rtlCol="0">
            <a:spAutoFit/>
          </a:bodyPr>
          <a:lstStyle/>
          <a:p>
            <a:r>
              <a:rPr lang="en-CA" dirty="0" smtClean="0">
                <a:hlinkClick r:id="rId7" action="ppaction://hlinksldjump"/>
              </a:rPr>
              <a:t>Appendix </a:t>
            </a:r>
            <a:endParaRPr lang="en-CA" dirty="0"/>
          </a:p>
        </p:txBody>
      </p:sp>
    </p:spTree>
    <p:extLst>
      <p:ext uri="{BB962C8B-B14F-4D97-AF65-F5344CB8AC3E}">
        <p14:creationId xmlns:p14="http://schemas.microsoft.com/office/powerpoint/2010/main" val="36784537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24</a:t>
            </a:fld>
            <a:endParaRPr lang="en-US" dirty="0"/>
          </a:p>
        </p:txBody>
      </p:sp>
      <p:sp>
        <p:nvSpPr>
          <p:cNvPr id="3" name="Title 2"/>
          <p:cNvSpPr>
            <a:spLocks noGrp="1"/>
          </p:cNvSpPr>
          <p:nvPr>
            <p:ph type="title"/>
          </p:nvPr>
        </p:nvSpPr>
        <p:spPr/>
        <p:txBody>
          <a:bodyPr/>
          <a:lstStyle/>
          <a:p>
            <a:r>
              <a:rPr lang="en-CA" dirty="0" smtClean="0"/>
              <a:t>Revenue &amp; COGS Assumptions – Global Market </a:t>
            </a:r>
            <a:endParaRPr lang="en-CA" dirty="0"/>
          </a:p>
        </p:txBody>
      </p:sp>
      <p:sp>
        <p:nvSpPr>
          <p:cNvPr id="4" name="Text Placeholder 3"/>
          <p:cNvSpPr>
            <a:spLocks noGrp="1"/>
          </p:cNvSpPr>
          <p:nvPr>
            <p:ph type="body" sz="quarter" idx="13"/>
          </p:nvPr>
        </p:nvSpPr>
        <p:spPr/>
        <p:txBody>
          <a:bodyPr/>
          <a:lstStyle/>
          <a:p>
            <a:endParaRPr lang="en-CA"/>
          </a:p>
        </p:txBody>
      </p:sp>
      <p:sp>
        <p:nvSpPr>
          <p:cNvPr id="9" name="Picture Placeholder 8"/>
          <p:cNvSpPr>
            <a:spLocks noGrp="1"/>
          </p:cNvSpPr>
          <p:nvPr>
            <p:ph type="pic" sz="quarter" idx="23"/>
          </p:nvPr>
        </p:nvSpPr>
        <p:spPr/>
      </p:sp>
      <p:sp>
        <p:nvSpPr>
          <p:cNvPr id="18" name="Picture Placeholder 17"/>
          <p:cNvSpPr>
            <a:spLocks noGrp="1"/>
          </p:cNvSpPr>
          <p:nvPr>
            <p:ph type="pic" sz="quarter" idx="19"/>
          </p:nvPr>
        </p:nvSpPr>
        <p:spPr/>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4354"/>
            <a:ext cx="60293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669" y="1024354"/>
            <a:ext cx="3147332"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 y="1885950"/>
            <a:ext cx="602932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9" y="4815568"/>
            <a:ext cx="420052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29" y="3467100"/>
            <a:ext cx="9127671"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24493" y="1569091"/>
            <a:ext cx="8384721" cy="338554"/>
          </a:xfrm>
          <a:prstGeom prst="rect">
            <a:avLst/>
          </a:prstGeom>
          <a:noFill/>
        </p:spPr>
        <p:txBody>
          <a:bodyPr wrap="square" rtlCol="0">
            <a:spAutoFit/>
          </a:bodyPr>
          <a:lstStyle/>
          <a:p>
            <a:r>
              <a:rPr lang="en-CA" sz="1600" dirty="0" smtClean="0">
                <a:latin typeface="Arial" pitchFamily="34" charset="0"/>
                <a:cs typeface="Arial" pitchFamily="34" charset="0"/>
              </a:rPr>
              <a:t>The Following are Applied to All Relevant Segments</a:t>
            </a:r>
            <a:endParaRPr lang="en-CA" sz="1600" dirty="0">
              <a:latin typeface="Arial" pitchFamily="34" charset="0"/>
              <a:cs typeface="Arial" pitchFamily="34" charset="0"/>
            </a:endParaRPr>
          </a:p>
        </p:txBody>
      </p:sp>
      <p:sp>
        <p:nvSpPr>
          <p:cNvPr id="25" name="TextBox 24"/>
          <p:cNvSpPr txBox="1"/>
          <p:nvPr/>
        </p:nvSpPr>
        <p:spPr>
          <a:xfrm>
            <a:off x="24493" y="685800"/>
            <a:ext cx="8384721" cy="338554"/>
          </a:xfrm>
          <a:prstGeom prst="rect">
            <a:avLst/>
          </a:prstGeom>
          <a:noFill/>
        </p:spPr>
        <p:txBody>
          <a:bodyPr wrap="square" rtlCol="0">
            <a:spAutoFit/>
          </a:bodyPr>
          <a:lstStyle/>
          <a:p>
            <a:r>
              <a:rPr lang="en-CA" sz="1600" dirty="0" smtClean="0">
                <a:latin typeface="Arial" pitchFamily="34" charset="0"/>
                <a:cs typeface="Arial" pitchFamily="34" charset="0"/>
              </a:rPr>
              <a:t>Global Market Assumptions</a:t>
            </a:r>
            <a:endParaRPr lang="en-CA" sz="1600" dirty="0">
              <a:latin typeface="Arial" pitchFamily="34" charset="0"/>
              <a:cs typeface="Arial" pitchFamily="34" charset="0"/>
            </a:endParaRPr>
          </a:p>
        </p:txBody>
      </p:sp>
      <p:pic>
        <p:nvPicPr>
          <p:cNvPr id="26" name="Picture 12" descr="http://mms.businesswire.com/media/20150713005373/en/179006/5/MJN-logo-3c-pos-large.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949291" y="6544129"/>
            <a:ext cx="1219200" cy="381000"/>
          </a:xfrm>
          <a:prstGeom prst="rect">
            <a:avLst/>
          </a:prstGeom>
          <a:noFill/>
        </p:spPr>
        <p:txBody>
          <a:bodyPr wrap="square" rtlCol="0">
            <a:spAutoFit/>
          </a:bodyPr>
          <a:lstStyle/>
          <a:p>
            <a:r>
              <a:rPr lang="en-CA" dirty="0" smtClean="0">
                <a:hlinkClick r:id="rId8" action="ppaction://hlinksldjump"/>
              </a:rPr>
              <a:t>Appendix </a:t>
            </a:r>
            <a:endParaRPr lang="en-CA" dirty="0"/>
          </a:p>
        </p:txBody>
      </p:sp>
    </p:spTree>
    <p:extLst>
      <p:ext uri="{BB962C8B-B14F-4D97-AF65-F5344CB8AC3E}">
        <p14:creationId xmlns:p14="http://schemas.microsoft.com/office/powerpoint/2010/main" val="353734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25</a:t>
            </a:fld>
            <a:endParaRPr lang="en-US" dirty="0"/>
          </a:p>
        </p:txBody>
      </p:sp>
      <p:sp>
        <p:nvSpPr>
          <p:cNvPr id="3" name="Title 2"/>
          <p:cNvSpPr>
            <a:spLocks noGrp="1"/>
          </p:cNvSpPr>
          <p:nvPr>
            <p:ph type="title"/>
          </p:nvPr>
        </p:nvSpPr>
        <p:spPr/>
        <p:txBody>
          <a:bodyPr/>
          <a:lstStyle/>
          <a:p>
            <a:r>
              <a:rPr lang="en-CA" dirty="0" smtClean="0"/>
              <a:t>Revenue Assumptions – Segmented </a:t>
            </a:r>
            <a:endParaRPr lang="en-CA" dirty="0"/>
          </a:p>
        </p:txBody>
      </p:sp>
      <p:sp>
        <p:nvSpPr>
          <p:cNvPr id="4" name="Text Placeholder 3"/>
          <p:cNvSpPr>
            <a:spLocks noGrp="1"/>
          </p:cNvSpPr>
          <p:nvPr>
            <p:ph type="body" sz="quarter" idx="13"/>
          </p:nvPr>
        </p:nvSpPr>
        <p:spPr/>
        <p:txBody>
          <a:bodyPr/>
          <a:lstStyle/>
          <a:p>
            <a:endParaRPr lang="en-CA"/>
          </a:p>
        </p:txBody>
      </p:sp>
      <p:sp>
        <p:nvSpPr>
          <p:cNvPr id="9" name="Picture Placeholder 8"/>
          <p:cNvSpPr>
            <a:spLocks noGrp="1"/>
          </p:cNvSpPr>
          <p:nvPr>
            <p:ph type="pic" sz="quarter" idx="23"/>
          </p:nvPr>
        </p:nvSpPr>
        <p:spPr/>
      </p:sp>
      <p:sp>
        <p:nvSpPr>
          <p:cNvPr id="18" name="Picture Placeholder 17"/>
          <p:cNvSpPr>
            <a:spLocks noGrp="1"/>
          </p:cNvSpPr>
          <p:nvPr>
            <p:ph type="pic" sz="quarter" idx="19"/>
          </p:nvPr>
        </p:nvSpPr>
        <p:spPr/>
      </p:sp>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 y="609600"/>
            <a:ext cx="48863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4" y="2752725"/>
            <a:ext cx="488632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4" y="4667250"/>
            <a:ext cx="488632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3539" y="2752725"/>
            <a:ext cx="28289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3539" y="4800600"/>
            <a:ext cx="4191000" cy="5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3539" y="3352800"/>
            <a:ext cx="26670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4831894" y="3138071"/>
            <a:ext cx="2133600" cy="276999"/>
          </a:xfrm>
          <a:prstGeom prst="rect">
            <a:avLst/>
          </a:prstGeom>
          <a:noFill/>
        </p:spPr>
        <p:txBody>
          <a:bodyPr wrap="square" rtlCol="0">
            <a:spAutoFit/>
          </a:bodyPr>
          <a:lstStyle/>
          <a:p>
            <a:r>
              <a:rPr lang="en-CA" sz="1200" dirty="0" smtClean="0">
                <a:latin typeface="Arial" pitchFamily="34" charset="0"/>
                <a:cs typeface="Arial" pitchFamily="34" charset="0"/>
              </a:rPr>
              <a:t>China</a:t>
            </a:r>
            <a:endParaRPr lang="en-CA" sz="1200" dirty="0">
              <a:latin typeface="Arial" pitchFamily="34" charset="0"/>
              <a:cs typeface="Arial" pitchFamily="34" charset="0"/>
            </a:endParaRPr>
          </a:p>
        </p:txBody>
      </p:sp>
      <p:sp>
        <p:nvSpPr>
          <p:cNvPr id="39" name="TextBox 38"/>
          <p:cNvSpPr txBox="1"/>
          <p:nvPr/>
        </p:nvSpPr>
        <p:spPr>
          <a:xfrm>
            <a:off x="4831894" y="4596784"/>
            <a:ext cx="2133600" cy="276999"/>
          </a:xfrm>
          <a:prstGeom prst="rect">
            <a:avLst/>
          </a:prstGeom>
          <a:noFill/>
        </p:spPr>
        <p:txBody>
          <a:bodyPr wrap="square" rtlCol="0">
            <a:spAutoFit/>
          </a:bodyPr>
          <a:lstStyle/>
          <a:p>
            <a:r>
              <a:rPr lang="en-CA" sz="1200" dirty="0" smtClean="0">
                <a:latin typeface="Arial" pitchFamily="34" charset="0"/>
                <a:cs typeface="Arial" pitchFamily="34" charset="0"/>
              </a:rPr>
              <a:t>China</a:t>
            </a:r>
            <a:endParaRPr lang="en-CA" sz="1200" dirty="0">
              <a:latin typeface="Arial" pitchFamily="34" charset="0"/>
              <a:cs typeface="Arial" pitchFamily="34" charset="0"/>
            </a:endParaRPr>
          </a:p>
        </p:txBody>
      </p:sp>
      <p:pic>
        <p:nvPicPr>
          <p:cNvPr id="2151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7618" y="947058"/>
            <a:ext cx="334327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4895166" y="742176"/>
            <a:ext cx="2133600" cy="276999"/>
          </a:xfrm>
          <a:prstGeom prst="rect">
            <a:avLst/>
          </a:prstGeom>
          <a:noFill/>
        </p:spPr>
        <p:txBody>
          <a:bodyPr wrap="square" rtlCol="0">
            <a:spAutoFit/>
          </a:bodyPr>
          <a:lstStyle/>
          <a:p>
            <a:r>
              <a:rPr lang="en-CA" sz="1200" dirty="0" smtClean="0">
                <a:latin typeface="Arial" pitchFamily="34" charset="0"/>
                <a:cs typeface="Arial" pitchFamily="34" charset="0"/>
              </a:rPr>
              <a:t>China</a:t>
            </a:r>
            <a:endParaRPr lang="en-CA" sz="1200" dirty="0">
              <a:latin typeface="Arial" pitchFamily="34" charset="0"/>
              <a:cs typeface="Arial" pitchFamily="34" charset="0"/>
            </a:endParaRPr>
          </a:p>
        </p:txBody>
      </p:sp>
      <p:pic>
        <p:nvPicPr>
          <p:cNvPr id="2151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3061" y="5309097"/>
            <a:ext cx="2310496" cy="610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9"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0134" y="3689576"/>
            <a:ext cx="397192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2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13539" y="4038600"/>
            <a:ext cx="326707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12" descr="http://mms.businesswire.com/media/20150713005373/en/179006/5/MJN-logo-3c-pos-large.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3949291" y="6506029"/>
            <a:ext cx="1219200" cy="381000"/>
          </a:xfrm>
          <a:prstGeom prst="rect">
            <a:avLst/>
          </a:prstGeom>
          <a:noFill/>
        </p:spPr>
        <p:txBody>
          <a:bodyPr wrap="square" rtlCol="0">
            <a:spAutoFit/>
          </a:bodyPr>
          <a:lstStyle/>
          <a:p>
            <a:r>
              <a:rPr lang="en-CA" dirty="0" smtClean="0">
                <a:hlinkClick r:id="rId13" action="ppaction://hlinksldjump"/>
              </a:rPr>
              <a:t>Appendix </a:t>
            </a:r>
            <a:endParaRPr lang="en-CA" dirty="0"/>
          </a:p>
        </p:txBody>
      </p:sp>
    </p:spTree>
    <p:extLst>
      <p:ext uri="{BB962C8B-B14F-4D97-AF65-F5344CB8AC3E}">
        <p14:creationId xmlns:p14="http://schemas.microsoft.com/office/powerpoint/2010/main" val="1047936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26</a:t>
            </a:fld>
            <a:endParaRPr lang="en-US" dirty="0"/>
          </a:p>
        </p:txBody>
      </p:sp>
      <p:sp>
        <p:nvSpPr>
          <p:cNvPr id="3" name="Title 2"/>
          <p:cNvSpPr>
            <a:spLocks noGrp="1"/>
          </p:cNvSpPr>
          <p:nvPr>
            <p:ph type="title"/>
          </p:nvPr>
        </p:nvSpPr>
        <p:spPr/>
        <p:txBody>
          <a:bodyPr/>
          <a:lstStyle/>
          <a:p>
            <a:r>
              <a:rPr lang="en-CA" dirty="0" smtClean="0"/>
              <a:t>Revenue Assumptions Summary – Base &amp; Bear</a:t>
            </a:r>
            <a:endParaRPr lang="en-CA" dirty="0"/>
          </a:p>
        </p:txBody>
      </p:sp>
      <p:sp>
        <p:nvSpPr>
          <p:cNvPr id="4" name="Text Placeholder 3"/>
          <p:cNvSpPr>
            <a:spLocks noGrp="1"/>
          </p:cNvSpPr>
          <p:nvPr>
            <p:ph type="body" sz="quarter" idx="13"/>
          </p:nvPr>
        </p:nvSpPr>
        <p:spPr/>
        <p:txBody>
          <a:bodyPr/>
          <a:lstStyle/>
          <a:p>
            <a:endParaRPr lang="en-CA"/>
          </a:p>
        </p:txBody>
      </p:sp>
      <p:sp>
        <p:nvSpPr>
          <p:cNvPr id="9" name="Picture Placeholder 8"/>
          <p:cNvSpPr>
            <a:spLocks noGrp="1"/>
          </p:cNvSpPr>
          <p:nvPr>
            <p:ph type="pic" sz="quarter" idx="23"/>
          </p:nvPr>
        </p:nvSpPr>
        <p:spPr/>
      </p:sp>
      <p:sp>
        <p:nvSpPr>
          <p:cNvPr id="18" name="Picture Placeholder 17"/>
          <p:cNvSpPr>
            <a:spLocks noGrp="1"/>
          </p:cNvSpPr>
          <p:nvPr>
            <p:ph type="pic" sz="quarter" idx="19"/>
          </p:nvPr>
        </p:nvSpPr>
        <p:spPr/>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8675"/>
            <a:ext cx="91440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2875"/>
            <a:ext cx="91440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949291" y="6544129"/>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32590257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27</a:t>
            </a:fld>
            <a:endParaRPr lang="en-US" dirty="0"/>
          </a:p>
        </p:txBody>
      </p:sp>
      <p:sp>
        <p:nvSpPr>
          <p:cNvPr id="3" name="Title 2"/>
          <p:cNvSpPr>
            <a:spLocks noGrp="1"/>
          </p:cNvSpPr>
          <p:nvPr>
            <p:ph type="title"/>
          </p:nvPr>
        </p:nvSpPr>
        <p:spPr/>
        <p:txBody>
          <a:bodyPr/>
          <a:lstStyle/>
          <a:p>
            <a:r>
              <a:rPr lang="en-CA" dirty="0" smtClean="0"/>
              <a:t>Revenue Assumptions Summary – Bull</a:t>
            </a:r>
            <a:endParaRPr lang="en-CA" dirty="0"/>
          </a:p>
        </p:txBody>
      </p:sp>
      <p:sp>
        <p:nvSpPr>
          <p:cNvPr id="4" name="Text Placeholder 3"/>
          <p:cNvSpPr>
            <a:spLocks noGrp="1"/>
          </p:cNvSpPr>
          <p:nvPr>
            <p:ph type="body" sz="quarter" idx="13"/>
          </p:nvPr>
        </p:nvSpPr>
        <p:spPr/>
        <p:txBody>
          <a:bodyPr/>
          <a:lstStyle/>
          <a:p>
            <a:endParaRPr lang="en-CA"/>
          </a:p>
        </p:txBody>
      </p:sp>
      <p:sp>
        <p:nvSpPr>
          <p:cNvPr id="9" name="Picture Placeholder 8"/>
          <p:cNvSpPr>
            <a:spLocks noGrp="1"/>
          </p:cNvSpPr>
          <p:nvPr>
            <p:ph type="pic" sz="quarter" idx="23"/>
          </p:nvPr>
        </p:nvSpPr>
        <p:spPr/>
      </p:sp>
      <p:sp>
        <p:nvSpPr>
          <p:cNvPr id="18" name="Picture Placeholder 17"/>
          <p:cNvSpPr>
            <a:spLocks noGrp="1"/>
          </p:cNvSpPr>
          <p:nvPr>
            <p:ph type="pic" sz="quarter" idx="19"/>
          </p:nvPr>
        </p:nvSpPr>
        <p:spPr/>
      </p:sp>
      <p:pic>
        <p:nvPicPr>
          <p:cNvPr id="235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3768"/>
            <a:ext cx="91440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790700" y="3079293"/>
            <a:ext cx="5562600" cy="276999"/>
          </a:xfrm>
          <a:prstGeom prst="rect">
            <a:avLst/>
          </a:prstGeom>
          <a:noFill/>
        </p:spPr>
        <p:txBody>
          <a:bodyPr wrap="square" rtlCol="0">
            <a:spAutoFit/>
          </a:bodyPr>
          <a:lstStyle/>
          <a:p>
            <a:r>
              <a:rPr lang="en-CA" sz="1200" dirty="0" smtClean="0">
                <a:latin typeface="Arial" pitchFamily="34" charset="0"/>
                <a:cs typeface="Arial" pitchFamily="34" charset="0"/>
              </a:rPr>
              <a:t>The bolded numbers are what was used to calculate the revenue in future years</a:t>
            </a:r>
            <a:endParaRPr lang="en-CA" sz="1200" dirty="0">
              <a:latin typeface="Arial" pitchFamily="34" charset="0"/>
              <a:cs typeface="Arial" pitchFamily="34" charset="0"/>
            </a:endParaRP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267" y="3714738"/>
            <a:ext cx="7781925"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267" y="5067288"/>
            <a:ext cx="778192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736522" y="3437739"/>
            <a:ext cx="1627414" cy="276999"/>
          </a:xfrm>
          <a:prstGeom prst="rect">
            <a:avLst/>
          </a:prstGeom>
          <a:noFill/>
        </p:spPr>
        <p:txBody>
          <a:bodyPr wrap="square" rtlCol="0">
            <a:spAutoFit/>
          </a:bodyPr>
          <a:lstStyle/>
          <a:p>
            <a:r>
              <a:rPr lang="en-CA" sz="1200" dirty="0" smtClean="0">
                <a:latin typeface="Arial" pitchFamily="34" charset="0"/>
                <a:cs typeface="Arial" pitchFamily="34" charset="0"/>
              </a:rPr>
              <a:t>Other Assumptions:</a:t>
            </a:r>
            <a:endParaRPr lang="en-CA" sz="1200" dirty="0">
              <a:latin typeface="Arial" pitchFamily="34" charset="0"/>
              <a:cs typeface="Arial" pitchFamily="34" charset="0"/>
            </a:endParaRPr>
          </a:p>
        </p:txBody>
      </p:sp>
      <p:pic>
        <p:nvPicPr>
          <p:cNvPr id="20" name="Picture 12" descr="http://mms.businesswire.com/media/20150713005373/en/179006/5/MJN-logo-3c-pos-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49291" y="6520543"/>
            <a:ext cx="1219200" cy="381000"/>
          </a:xfrm>
          <a:prstGeom prst="rect">
            <a:avLst/>
          </a:prstGeom>
          <a:noFill/>
        </p:spPr>
        <p:txBody>
          <a:bodyPr wrap="square" rtlCol="0">
            <a:spAutoFit/>
          </a:bodyPr>
          <a:lstStyle/>
          <a:p>
            <a:r>
              <a:rPr lang="en-CA" dirty="0" smtClean="0">
                <a:hlinkClick r:id="rId6" action="ppaction://hlinksldjump"/>
              </a:rPr>
              <a:t>Appendix </a:t>
            </a:r>
            <a:endParaRPr lang="en-CA" dirty="0"/>
          </a:p>
        </p:txBody>
      </p:sp>
    </p:spTree>
    <p:extLst>
      <p:ext uri="{BB962C8B-B14F-4D97-AF65-F5344CB8AC3E}">
        <p14:creationId xmlns:p14="http://schemas.microsoft.com/office/powerpoint/2010/main" val="21160394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28</a:t>
            </a:fld>
            <a:endParaRPr lang="en-US" dirty="0"/>
          </a:p>
        </p:txBody>
      </p:sp>
      <p:sp>
        <p:nvSpPr>
          <p:cNvPr id="3" name="Title 2"/>
          <p:cNvSpPr>
            <a:spLocks noGrp="1"/>
          </p:cNvSpPr>
          <p:nvPr>
            <p:ph type="title"/>
          </p:nvPr>
        </p:nvSpPr>
        <p:spPr/>
        <p:txBody>
          <a:bodyPr/>
          <a:lstStyle/>
          <a:p>
            <a:r>
              <a:rPr lang="en-CA" dirty="0" smtClean="0"/>
              <a:t>EPS Estimate Calculations</a:t>
            </a:r>
            <a:endParaRPr lang="en-CA" dirty="0"/>
          </a:p>
        </p:txBody>
      </p:sp>
      <p:sp>
        <p:nvSpPr>
          <p:cNvPr id="4" name="Text Placeholder 3"/>
          <p:cNvSpPr>
            <a:spLocks noGrp="1"/>
          </p:cNvSpPr>
          <p:nvPr>
            <p:ph type="body" sz="quarter" idx="13"/>
          </p:nvPr>
        </p:nvSpPr>
        <p:spPr/>
        <p:txBody>
          <a:bodyPr/>
          <a:lstStyle/>
          <a:p>
            <a:endParaRPr lang="en-CA"/>
          </a:p>
        </p:txBody>
      </p:sp>
      <p:sp>
        <p:nvSpPr>
          <p:cNvPr id="9" name="Picture Placeholder 8"/>
          <p:cNvSpPr>
            <a:spLocks noGrp="1"/>
          </p:cNvSpPr>
          <p:nvPr>
            <p:ph type="pic" sz="quarter" idx="23"/>
          </p:nvPr>
        </p:nvSpPr>
        <p:spPr/>
      </p:sp>
      <p:sp>
        <p:nvSpPr>
          <p:cNvPr id="18" name="Picture Placeholder 17"/>
          <p:cNvSpPr>
            <a:spLocks noGrp="1"/>
          </p:cNvSpPr>
          <p:nvPr>
            <p:ph type="pic" sz="quarter" idx="19"/>
          </p:nvPr>
        </p:nvSpPr>
        <p:spPr/>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890713"/>
            <a:ext cx="6115050"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949291"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1" y="1900238"/>
            <a:ext cx="257175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5181600"/>
            <a:ext cx="8686800" cy="646331"/>
          </a:xfrm>
          <a:prstGeom prst="rect">
            <a:avLst/>
          </a:prstGeom>
          <a:noFill/>
        </p:spPr>
        <p:txBody>
          <a:bodyPr wrap="square" rtlCol="0">
            <a:spAutoFit/>
          </a:bodyPr>
          <a:lstStyle/>
          <a:p>
            <a:pPr marL="285750" indent="-285750">
              <a:buFont typeface="Arial" pitchFamily="34" charset="0"/>
              <a:buChar char="•"/>
            </a:pPr>
            <a:r>
              <a:rPr lang="en-CA" dirty="0" smtClean="0"/>
              <a:t>The adjusted Q1 EPS (average of Q1 and Q4) and Adjusted Q4 EPS (average of all four quarters) were utilized instead of the Base Q1 and Q4 due to reasonability</a:t>
            </a:r>
            <a:endParaRPr lang="en-CA" dirty="0"/>
          </a:p>
        </p:txBody>
      </p:sp>
    </p:spTree>
    <p:extLst>
      <p:ext uri="{BB962C8B-B14F-4D97-AF65-F5344CB8AC3E}">
        <p14:creationId xmlns:p14="http://schemas.microsoft.com/office/powerpoint/2010/main" val="21064511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29</a:t>
            </a:fld>
            <a:endParaRPr lang="en-US" dirty="0"/>
          </a:p>
        </p:txBody>
      </p:sp>
      <p:sp>
        <p:nvSpPr>
          <p:cNvPr id="3" name="Title 2"/>
          <p:cNvSpPr>
            <a:spLocks noGrp="1"/>
          </p:cNvSpPr>
          <p:nvPr>
            <p:ph type="title"/>
          </p:nvPr>
        </p:nvSpPr>
        <p:spPr/>
        <p:txBody>
          <a:bodyPr/>
          <a:lstStyle/>
          <a:p>
            <a:r>
              <a:rPr lang="en-CA" dirty="0" smtClean="0"/>
              <a:t>Correlation Matrix</a:t>
            </a:r>
            <a:endParaRPr lang="en-CA" dirty="0"/>
          </a:p>
        </p:txBody>
      </p:sp>
      <p:sp>
        <p:nvSpPr>
          <p:cNvPr id="4" name="Text Placeholder 3"/>
          <p:cNvSpPr>
            <a:spLocks noGrp="1"/>
          </p:cNvSpPr>
          <p:nvPr>
            <p:ph type="body" sz="quarter" idx="13"/>
          </p:nvPr>
        </p:nvSpPr>
        <p:spPr/>
        <p:txBody>
          <a:bodyPr/>
          <a:lstStyle/>
          <a:p>
            <a:endParaRPr lang="en-CA"/>
          </a:p>
        </p:txBody>
      </p:sp>
      <p:sp>
        <p:nvSpPr>
          <p:cNvPr id="5" name="Text Placeholder 4"/>
          <p:cNvSpPr>
            <a:spLocks noGrp="1"/>
          </p:cNvSpPr>
          <p:nvPr>
            <p:ph type="body" sz="quarter" idx="14"/>
          </p:nvPr>
        </p:nvSpPr>
        <p:spPr/>
        <p:txBody>
          <a:bodyPr/>
          <a:lstStyle/>
          <a:p>
            <a:r>
              <a:rPr lang="en-CA" dirty="0" smtClean="0"/>
              <a:t>Mead Johnson is the company most adversely affected by Milk Prices</a:t>
            </a:r>
          </a:p>
          <a:p>
            <a:r>
              <a:rPr lang="en-CA" dirty="0" smtClean="0"/>
              <a:t>Danone </a:t>
            </a:r>
            <a:r>
              <a:rPr lang="en-CA" dirty="0"/>
              <a:t>is the company most adversely affected by </a:t>
            </a:r>
            <a:r>
              <a:rPr lang="en-CA" dirty="0" smtClean="0"/>
              <a:t>fluctuation in the </a:t>
            </a:r>
            <a:r>
              <a:rPr lang="en-CA" dirty="0" err="1" smtClean="0"/>
              <a:t>forex</a:t>
            </a:r>
            <a:r>
              <a:rPr lang="en-CA" dirty="0" smtClean="0"/>
              <a:t> rates (for all the different foreign exchange presented here)</a:t>
            </a:r>
          </a:p>
          <a:p>
            <a:r>
              <a:rPr lang="en-CA" dirty="0" smtClean="0"/>
              <a:t>Mead Johnson’s performance depends greatly on milk prices since it is a pure player in the industry</a:t>
            </a:r>
          </a:p>
          <a:p>
            <a:r>
              <a:rPr lang="en-CA" dirty="0" smtClean="0"/>
              <a:t>Nestle and Danone are the two companies most impacted by the strength of the USD. Although all four companies are negatively impacted by this, Nestle and Danone generate more of their income internationally than Mead Johnson and Abbott Laboratories and thus fluctuations in the USD affect them the most</a:t>
            </a:r>
          </a:p>
          <a:p>
            <a:endParaRPr lang="en-CA" dirty="0" smtClean="0"/>
          </a:p>
          <a:p>
            <a:endParaRPr lang="en-CA" dirty="0"/>
          </a:p>
          <a:p>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graphicFrame>
        <p:nvGraphicFramePr>
          <p:cNvPr id="13" name="Object 12"/>
          <p:cNvGraphicFramePr>
            <a:graphicFrameLocks noChangeAspect="1"/>
          </p:cNvGraphicFramePr>
          <p:nvPr>
            <p:extLst>
              <p:ext uri="{D42A27DB-BD31-4B8C-83A1-F6EECF244321}">
                <p14:modId xmlns:p14="http://schemas.microsoft.com/office/powerpoint/2010/main" val="3973998795"/>
              </p:ext>
            </p:extLst>
          </p:nvPr>
        </p:nvGraphicFramePr>
        <p:xfrm>
          <a:off x="228600" y="3443287"/>
          <a:ext cx="8755352" cy="2119313"/>
        </p:xfrm>
        <a:graphic>
          <a:graphicData uri="http://schemas.openxmlformats.org/presentationml/2006/ole">
            <mc:AlternateContent xmlns:mc="http://schemas.openxmlformats.org/markup-compatibility/2006">
              <mc:Choice xmlns:v="urn:schemas-microsoft-com:vml" Requires="v">
                <p:oleObj spid="_x0000_s16462" name="Worksheet" r:id="rId3" imgW="8696290" imgH="2105194" progId="Excel.Sheet.12">
                  <p:embed/>
                </p:oleObj>
              </mc:Choice>
              <mc:Fallback>
                <p:oleObj name="Worksheet" r:id="rId3" imgW="8696290" imgH="2105194" progId="Excel.Sheet.12">
                  <p:embed/>
                  <p:pic>
                    <p:nvPicPr>
                      <p:cNvPr id="0" name=""/>
                      <p:cNvPicPr/>
                      <p:nvPr/>
                    </p:nvPicPr>
                    <p:blipFill>
                      <a:blip r:embed="rId4"/>
                      <a:stretch>
                        <a:fillRect/>
                      </a:stretch>
                    </p:blipFill>
                    <p:spPr>
                      <a:xfrm>
                        <a:off x="228600" y="3443287"/>
                        <a:ext cx="8755352" cy="2119313"/>
                      </a:xfrm>
                      <a:prstGeom prst="rect">
                        <a:avLst/>
                      </a:prstGeom>
                    </p:spPr>
                  </p:pic>
                </p:oleObj>
              </mc:Fallback>
            </mc:AlternateContent>
          </a:graphicData>
        </a:graphic>
      </p:graphicFrame>
      <p:pic>
        <p:nvPicPr>
          <p:cNvPr id="9" name="Picture 12" descr="http://mms.businesswire.com/media/20150713005373/en/179006/5/MJN-logo-3c-pos-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978320" y="6477000"/>
            <a:ext cx="1219200" cy="381000"/>
          </a:xfrm>
          <a:prstGeom prst="rect">
            <a:avLst/>
          </a:prstGeom>
          <a:noFill/>
        </p:spPr>
        <p:txBody>
          <a:bodyPr wrap="square" rtlCol="0">
            <a:spAutoFit/>
          </a:bodyPr>
          <a:lstStyle/>
          <a:p>
            <a:r>
              <a:rPr lang="en-CA" dirty="0" smtClean="0">
                <a:hlinkClick r:id="rId6" action="ppaction://hlinksldjump"/>
              </a:rPr>
              <a:t>Appendix </a:t>
            </a:r>
            <a:endParaRPr lang="en-CA" dirty="0"/>
          </a:p>
        </p:txBody>
      </p:sp>
    </p:spTree>
    <p:extLst>
      <p:ext uri="{BB962C8B-B14F-4D97-AF65-F5344CB8AC3E}">
        <p14:creationId xmlns:p14="http://schemas.microsoft.com/office/powerpoint/2010/main" val="34125516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3</a:t>
            </a:fld>
            <a:endParaRPr lang="en-US" dirty="0"/>
          </a:p>
        </p:txBody>
      </p:sp>
      <p:sp>
        <p:nvSpPr>
          <p:cNvPr id="3" name="Title 2"/>
          <p:cNvSpPr>
            <a:spLocks noGrp="1"/>
          </p:cNvSpPr>
          <p:nvPr>
            <p:ph type="title"/>
          </p:nvPr>
        </p:nvSpPr>
        <p:spPr/>
        <p:txBody>
          <a:bodyPr/>
          <a:lstStyle/>
          <a:p>
            <a:r>
              <a:rPr lang="en-CA" dirty="0" smtClean="0"/>
              <a:t>Mead Johnson Share Price Since Inception</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cxnSp>
        <p:nvCxnSpPr>
          <p:cNvPr id="15" name="Straight Arrow Connector 14"/>
          <p:cNvCxnSpPr/>
          <p:nvPr/>
        </p:nvCxnSpPr>
        <p:spPr>
          <a:xfrm>
            <a:off x="6248400" y="1981200"/>
            <a:ext cx="1344062"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372100" y="4680857"/>
            <a:ext cx="323850" cy="4626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0" y="2218768"/>
            <a:ext cx="9182289" cy="3877232"/>
            <a:chOff x="0" y="2218768"/>
            <a:chExt cx="9182289" cy="3877232"/>
          </a:xfrm>
        </p:grpSpPr>
        <p:graphicFrame>
          <p:nvGraphicFramePr>
            <p:cNvPr id="17" name="Chart 16"/>
            <p:cNvGraphicFramePr>
              <a:graphicFrameLocks/>
            </p:cNvGraphicFramePr>
            <p:nvPr>
              <p:extLst>
                <p:ext uri="{D42A27DB-BD31-4B8C-83A1-F6EECF244321}">
                  <p14:modId xmlns:p14="http://schemas.microsoft.com/office/powerpoint/2010/main" val="1329166815"/>
                </p:ext>
              </p:extLst>
            </p:nvPr>
          </p:nvGraphicFramePr>
          <p:xfrm>
            <a:off x="0" y="2218768"/>
            <a:ext cx="9144000" cy="3877232"/>
          </p:xfrm>
          <a:graphic>
            <a:graphicData uri="http://schemas.openxmlformats.org/drawingml/2006/chart">
              <c:chart xmlns:c="http://schemas.openxmlformats.org/drawingml/2006/chart" xmlns:r="http://schemas.openxmlformats.org/officeDocument/2006/relationships" r:id="rId3"/>
            </a:graphicData>
          </a:graphic>
        </p:graphicFrame>
        <p:sp>
          <p:nvSpPr>
            <p:cNvPr id="19" name="Oval 18"/>
            <p:cNvSpPr/>
            <p:nvPr/>
          </p:nvSpPr>
          <p:spPr>
            <a:xfrm rot="18586772">
              <a:off x="8149590" y="2457722"/>
              <a:ext cx="419100" cy="16462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2" name="Oval 21"/>
          <p:cNvSpPr/>
          <p:nvPr/>
        </p:nvSpPr>
        <p:spPr>
          <a:xfrm>
            <a:off x="4953000" y="4572000"/>
            <a:ext cx="419100" cy="571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 Placeholder 4"/>
          <p:cNvSpPr>
            <a:spLocks noGrp="1"/>
          </p:cNvSpPr>
          <p:nvPr>
            <p:ph type="body" sz="quarter" idx="14"/>
          </p:nvPr>
        </p:nvSpPr>
        <p:spPr>
          <a:xfrm>
            <a:off x="0" y="914400"/>
            <a:ext cx="9144000" cy="990600"/>
          </a:xfrm>
        </p:spPr>
        <p:txBody>
          <a:bodyPr/>
          <a:lstStyle/>
          <a:p>
            <a:pPr marL="115887" indent="0" algn="ctr">
              <a:buNone/>
            </a:pPr>
            <a:r>
              <a:rPr lang="en-US" dirty="0" smtClean="0"/>
              <a:t>Two high </a:t>
            </a:r>
            <a:r>
              <a:rPr lang="en-US" dirty="0"/>
              <a:t>l</a:t>
            </a:r>
            <a:r>
              <a:rPr lang="en-US" dirty="0" smtClean="0"/>
              <a:t>evel </a:t>
            </a:r>
            <a:r>
              <a:rPr lang="en-US" dirty="0"/>
              <a:t>f</a:t>
            </a:r>
            <a:r>
              <a:rPr lang="en-US" dirty="0" smtClean="0"/>
              <a:t>actors contributing to the 2015 Slide:</a:t>
            </a:r>
          </a:p>
          <a:p>
            <a:pPr marL="458787" indent="-342900" algn="ctr">
              <a:buFont typeface="+mj-lt"/>
              <a:buAutoNum type="arabicPeriod"/>
            </a:pPr>
            <a:r>
              <a:rPr lang="en-US" dirty="0" smtClean="0"/>
              <a:t>Back to back EPS misses</a:t>
            </a:r>
          </a:p>
          <a:p>
            <a:pPr marL="458787" indent="-342900" algn="ctr">
              <a:buFont typeface="+mj-lt"/>
              <a:buAutoNum type="arabicPeriod"/>
            </a:pPr>
            <a:r>
              <a:rPr lang="en-US" dirty="0" smtClean="0"/>
              <a:t>Sales forecast downgrade  announcement from 6% to 4% in Q2 2015 -&gt; CEO said Chinese growth was overly optimistic</a:t>
            </a:r>
          </a:p>
          <a:p>
            <a:pPr marL="458787" indent="-342900" algn="ctr">
              <a:buFont typeface="+mj-lt"/>
              <a:buAutoNum type="arabicPeriod"/>
            </a:pPr>
            <a:endParaRPr lang="en-US" dirty="0" smtClean="0"/>
          </a:p>
        </p:txBody>
      </p:sp>
      <p:sp>
        <p:nvSpPr>
          <p:cNvPr id="24" name="Text Placeholder 4"/>
          <p:cNvSpPr>
            <a:spLocks noGrp="1"/>
          </p:cNvSpPr>
          <p:nvPr>
            <p:ph type="body" sz="quarter" idx="14"/>
          </p:nvPr>
        </p:nvSpPr>
        <p:spPr>
          <a:xfrm>
            <a:off x="4572000" y="5143500"/>
            <a:ext cx="4354563" cy="342900"/>
          </a:xfrm>
        </p:spPr>
        <p:txBody>
          <a:bodyPr/>
          <a:lstStyle/>
          <a:p>
            <a:pPr algn="ctr">
              <a:buFont typeface="Arial" pitchFamily="34" charset="0"/>
              <a:buChar char="▼"/>
            </a:pPr>
            <a:r>
              <a:rPr lang="en-US" sz="1200" dirty="0" smtClean="0"/>
              <a:t>Company split into nutrition and pharmaceuticals</a:t>
            </a:r>
          </a:p>
        </p:txBody>
      </p:sp>
      <p:pic>
        <p:nvPicPr>
          <p:cNvPr id="21"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949291" y="6477000"/>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40539918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30</a:t>
            </a:fld>
            <a:endParaRPr lang="en-US" dirty="0"/>
          </a:p>
        </p:txBody>
      </p:sp>
      <p:sp>
        <p:nvSpPr>
          <p:cNvPr id="3" name="Title 2"/>
          <p:cNvSpPr>
            <a:spLocks noGrp="1"/>
          </p:cNvSpPr>
          <p:nvPr>
            <p:ph type="title"/>
          </p:nvPr>
        </p:nvSpPr>
        <p:spPr/>
        <p:txBody>
          <a:bodyPr/>
          <a:lstStyle/>
          <a:p>
            <a:r>
              <a:rPr lang="en-CA" dirty="0" smtClean="0"/>
              <a:t>What is Baby Formula?</a:t>
            </a:r>
            <a:endParaRPr lang="en-CA" dirty="0"/>
          </a:p>
        </p:txBody>
      </p:sp>
      <p:sp>
        <p:nvSpPr>
          <p:cNvPr id="4" name="Text Placeholder 3"/>
          <p:cNvSpPr>
            <a:spLocks noGrp="1"/>
          </p:cNvSpPr>
          <p:nvPr>
            <p:ph type="body" sz="quarter" idx="13"/>
          </p:nvPr>
        </p:nvSpPr>
        <p:spPr/>
        <p:txBody>
          <a:bodyPr/>
          <a:lstStyle/>
          <a:p>
            <a:endParaRPr lang="en-CA" dirty="0"/>
          </a:p>
        </p:txBody>
      </p:sp>
      <p:sp>
        <p:nvSpPr>
          <p:cNvPr id="5" name="Text Placeholder 4"/>
          <p:cNvSpPr>
            <a:spLocks noGrp="1"/>
          </p:cNvSpPr>
          <p:nvPr>
            <p:ph type="body" sz="quarter" idx="14"/>
          </p:nvPr>
        </p:nvSpPr>
        <p:spPr>
          <a:xfrm>
            <a:off x="228600" y="722375"/>
            <a:ext cx="8686800" cy="5449825"/>
          </a:xfrm>
        </p:spPr>
        <p:txBody>
          <a:bodyPr/>
          <a:lstStyle/>
          <a:p>
            <a:r>
              <a:rPr lang="en-CA" dirty="0" smtClean="0"/>
              <a:t>There are three types of baby formulas:</a:t>
            </a:r>
          </a:p>
          <a:p>
            <a:pPr marL="458787" indent="-342900">
              <a:buFont typeface="+mj-lt"/>
              <a:buAutoNum type="arabicPeriod"/>
            </a:pPr>
            <a:r>
              <a:rPr lang="en-CA" b="1" dirty="0"/>
              <a:t>Cow milk protein-based </a:t>
            </a:r>
            <a:r>
              <a:rPr lang="en-CA" b="1" dirty="0" smtClean="0"/>
              <a:t>formulas</a:t>
            </a:r>
            <a:r>
              <a:rPr lang="en-CA" dirty="0" smtClean="0"/>
              <a:t> - Most </a:t>
            </a:r>
            <a:r>
              <a:rPr lang="en-CA" dirty="0"/>
              <a:t>infant formula is made with cow's milk that's been altered to resemble breast milk. This gives the formula the right balance of nutrients — and makes the formula easier to digest. Most babies do well on cow's milk formula. </a:t>
            </a:r>
            <a:endParaRPr lang="en-CA" dirty="0" smtClean="0"/>
          </a:p>
          <a:p>
            <a:pPr marL="458787" indent="-342900">
              <a:buFont typeface="+mj-lt"/>
              <a:buAutoNum type="arabicPeriod"/>
            </a:pPr>
            <a:r>
              <a:rPr lang="en-CA" b="1" dirty="0" smtClean="0"/>
              <a:t>Soy-based formulas</a:t>
            </a:r>
            <a:r>
              <a:rPr lang="en-CA" dirty="0" smtClean="0"/>
              <a:t> - </a:t>
            </a:r>
            <a:r>
              <a:rPr lang="en-CA" dirty="0"/>
              <a:t>Soy-based formulas can be useful if you want to exclude animal proteins from your child's diet. Soy-based infant formulas might also be an option for babies who are intolerant or allergic to cow's milk formula or to lactose, a carbohydrate naturally found in cow's </a:t>
            </a:r>
            <a:r>
              <a:rPr lang="en-CA" dirty="0" smtClean="0"/>
              <a:t>milk.</a:t>
            </a:r>
            <a:endParaRPr lang="en-CA" dirty="0"/>
          </a:p>
          <a:p>
            <a:pPr marL="458787" indent="-342900">
              <a:buFont typeface="+mj-lt"/>
              <a:buAutoNum type="arabicPeriod"/>
            </a:pPr>
            <a:r>
              <a:rPr lang="en-CA" b="1" dirty="0"/>
              <a:t>Protein hydrolysate </a:t>
            </a:r>
            <a:r>
              <a:rPr lang="en-CA" b="1" dirty="0" smtClean="0"/>
              <a:t>formulas</a:t>
            </a:r>
            <a:r>
              <a:rPr lang="en-CA" dirty="0" smtClean="0"/>
              <a:t> - </a:t>
            </a:r>
            <a:r>
              <a:rPr lang="en-CA" dirty="0"/>
              <a:t>These types of formulas contain protein that's been broken down (hydrolyzed) — partially or extensively — into smaller sizes than are those in cow's milk and soy-based formulas. Protein hydrolysate formulas are meant for babies who don't tolerate cow's milk or soy-based </a:t>
            </a:r>
            <a:r>
              <a:rPr lang="en-CA" dirty="0" smtClean="0"/>
              <a:t>formulas </a:t>
            </a:r>
          </a:p>
          <a:p>
            <a:r>
              <a:rPr lang="en-CA" dirty="0" smtClean="0"/>
              <a:t>…which come </a:t>
            </a:r>
            <a:r>
              <a:rPr lang="en-CA" dirty="0"/>
              <a:t>in three forms:</a:t>
            </a:r>
          </a:p>
          <a:p>
            <a:endParaRPr lang="en-CA" dirty="0"/>
          </a:p>
          <a:p>
            <a:pPr marL="458787" indent="-342900">
              <a:buFont typeface="+mj-lt"/>
              <a:buAutoNum type="arabicPeriod"/>
            </a:pPr>
            <a:r>
              <a:rPr lang="en-CA" b="1" dirty="0"/>
              <a:t>Powder</a:t>
            </a:r>
            <a:r>
              <a:rPr lang="en-CA" dirty="0"/>
              <a:t>—the least expensive of the infant formulas. It must be mixed with water before </a:t>
            </a:r>
            <a:r>
              <a:rPr lang="en-CA" dirty="0" smtClean="0"/>
              <a:t>feeding </a:t>
            </a:r>
            <a:r>
              <a:rPr lang="en-CA" b="1" dirty="0" smtClean="0"/>
              <a:t>(most popular)</a:t>
            </a:r>
            <a:r>
              <a:rPr lang="en-CA" dirty="0" smtClean="0"/>
              <a:t> </a:t>
            </a:r>
            <a:r>
              <a:rPr lang="en-CA" u="sng" dirty="0" smtClean="0"/>
              <a:t>Side Note</a:t>
            </a:r>
            <a:r>
              <a:rPr lang="en-CA" dirty="0" smtClean="0"/>
              <a:t>: In the 1970s Nestle came under fire for going to 3</a:t>
            </a:r>
            <a:r>
              <a:rPr lang="en-CA" baseline="30000" dirty="0" smtClean="0"/>
              <a:t>rd</a:t>
            </a:r>
            <a:r>
              <a:rPr lang="en-CA" dirty="0" smtClean="0"/>
              <a:t> world countries and exploiting uneducated mothers by selling them powdered formula – this later led to widespread death among babies in areas of Africa and Asia because these premium brands led to poverty for families and the water mixed with the powder was often unclean</a:t>
            </a:r>
            <a:endParaRPr lang="en-CA" dirty="0"/>
          </a:p>
          <a:p>
            <a:pPr marL="458787" indent="-342900">
              <a:buFont typeface="+mj-lt"/>
              <a:buAutoNum type="arabicPeriod"/>
            </a:pPr>
            <a:r>
              <a:rPr lang="en-CA" b="1" dirty="0"/>
              <a:t>Liquid concentrate</a:t>
            </a:r>
            <a:r>
              <a:rPr lang="en-CA" dirty="0"/>
              <a:t>—must be mixed with an equal amount of </a:t>
            </a:r>
            <a:r>
              <a:rPr lang="en-CA" dirty="0" smtClean="0"/>
              <a:t>water </a:t>
            </a:r>
            <a:r>
              <a:rPr lang="en-CA" b="1" dirty="0" smtClean="0"/>
              <a:t>(least popular)</a:t>
            </a:r>
            <a:endParaRPr lang="en-CA" b="1" dirty="0"/>
          </a:p>
          <a:p>
            <a:pPr marL="458787" indent="-342900">
              <a:buFont typeface="+mj-lt"/>
              <a:buAutoNum type="arabicPeriod"/>
            </a:pPr>
            <a:r>
              <a:rPr lang="en-CA" b="1" dirty="0"/>
              <a:t>Ready-to-feed</a:t>
            </a:r>
            <a:r>
              <a:rPr lang="en-CA" dirty="0"/>
              <a:t>—the most expensive form of formula that requires no </a:t>
            </a:r>
            <a:r>
              <a:rPr lang="en-CA" dirty="0" smtClean="0"/>
              <a:t>mixing </a:t>
            </a:r>
            <a:r>
              <a:rPr lang="en-CA" b="1" dirty="0" smtClean="0"/>
              <a:t>(most convenient)</a:t>
            </a:r>
          </a:p>
          <a:p>
            <a:pPr marL="458787" indent="-342900">
              <a:buFont typeface="+mj-lt"/>
              <a:buAutoNum type="arabicPeriod"/>
            </a:pPr>
            <a:endParaRPr lang="en-CA" dirty="0"/>
          </a:p>
          <a:p>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12"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63805"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308219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Competitive Positioning </a:t>
            </a:r>
            <a:endParaRPr lang="en-CA" dirty="0"/>
          </a:p>
        </p:txBody>
      </p:sp>
      <p:sp>
        <p:nvSpPr>
          <p:cNvPr id="3" name="Text Placeholder 2"/>
          <p:cNvSpPr>
            <a:spLocks noGrp="1"/>
          </p:cNvSpPr>
          <p:nvPr>
            <p:ph type="body" sz="quarter" idx="13"/>
          </p:nvPr>
        </p:nvSpPr>
        <p:spPr/>
        <p:txBody>
          <a:bodyPr/>
          <a:lstStyle/>
          <a:p>
            <a:endParaRPr lang="en-CA" dirty="0"/>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pic>
        <p:nvPicPr>
          <p:cNvPr id="14"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6AA08EF-E8D9-4F4A-B754-1DFA3DB1B77C}" type="slidenum">
              <a:rPr lang="en-US" smtClean="0"/>
              <a:pPr/>
              <a:t>31</a:t>
            </a:fld>
            <a:endParaRPr lang="en-US" dirty="0"/>
          </a:p>
        </p:txBody>
      </p:sp>
      <p:sp>
        <p:nvSpPr>
          <p:cNvPr id="17" name="Text Placeholder 11"/>
          <p:cNvSpPr>
            <a:spLocks noGrp="1"/>
          </p:cNvSpPr>
          <p:nvPr>
            <p:ph type="body" sz="quarter" idx="15"/>
          </p:nvPr>
        </p:nvSpPr>
        <p:spPr>
          <a:xfrm>
            <a:off x="227498" y="838200"/>
            <a:ext cx="4192102" cy="318631"/>
          </a:xfrm>
        </p:spPr>
        <p:txBody>
          <a:bodyPr/>
          <a:lstStyle/>
          <a:p>
            <a:r>
              <a:rPr lang="en-US" dirty="0" smtClean="0"/>
              <a:t>Mead Johnson</a:t>
            </a:r>
            <a:endParaRPr lang="en-US" dirty="0"/>
          </a:p>
        </p:txBody>
      </p:sp>
      <p:sp>
        <p:nvSpPr>
          <p:cNvPr id="19" name="Text Placeholder 11"/>
          <p:cNvSpPr>
            <a:spLocks noGrp="1"/>
          </p:cNvSpPr>
          <p:nvPr>
            <p:ph type="body" sz="quarter" idx="15"/>
          </p:nvPr>
        </p:nvSpPr>
        <p:spPr>
          <a:xfrm>
            <a:off x="4724400" y="838200"/>
            <a:ext cx="4192102" cy="318631"/>
          </a:xfrm>
        </p:spPr>
        <p:txBody>
          <a:bodyPr/>
          <a:lstStyle/>
          <a:p>
            <a:r>
              <a:rPr lang="en-US" dirty="0" smtClean="0"/>
              <a:t>Nestl</a:t>
            </a:r>
            <a:r>
              <a:rPr lang="en-US" dirty="0"/>
              <a:t>e</a:t>
            </a:r>
          </a:p>
        </p:txBody>
      </p:sp>
      <p:sp>
        <p:nvSpPr>
          <p:cNvPr id="21" name="Text Placeholder 11"/>
          <p:cNvSpPr>
            <a:spLocks noGrp="1"/>
          </p:cNvSpPr>
          <p:nvPr>
            <p:ph type="body" sz="quarter" idx="15"/>
          </p:nvPr>
        </p:nvSpPr>
        <p:spPr>
          <a:xfrm>
            <a:off x="227498" y="3491369"/>
            <a:ext cx="4192102" cy="318631"/>
          </a:xfrm>
        </p:spPr>
        <p:txBody>
          <a:bodyPr/>
          <a:lstStyle/>
          <a:p>
            <a:r>
              <a:rPr lang="en-US" dirty="0" smtClean="0"/>
              <a:t>Danone</a:t>
            </a:r>
            <a:endParaRPr lang="en-US" dirty="0"/>
          </a:p>
        </p:txBody>
      </p:sp>
      <p:sp>
        <p:nvSpPr>
          <p:cNvPr id="24" name="Text Placeholder 11"/>
          <p:cNvSpPr>
            <a:spLocks noGrp="1"/>
          </p:cNvSpPr>
          <p:nvPr>
            <p:ph type="body" sz="quarter" idx="15"/>
          </p:nvPr>
        </p:nvSpPr>
        <p:spPr>
          <a:xfrm>
            <a:off x="4723298" y="3491369"/>
            <a:ext cx="4192102" cy="318631"/>
          </a:xfrm>
        </p:spPr>
        <p:txBody>
          <a:bodyPr/>
          <a:lstStyle/>
          <a:p>
            <a:r>
              <a:rPr lang="en-US" dirty="0" smtClean="0"/>
              <a:t>Abbott Laboratories</a:t>
            </a:r>
            <a:endParaRPr lang="en-US" dirty="0"/>
          </a:p>
        </p:txBody>
      </p:sp>
      <p:sp>
        <p:nvSpPr>
          <p:cNvPr id="22" name="Text Placeholder 4"/>
          <p:cNvSpPr>
            <a:spLocks noGrp="1"/>
          </p:cNvSpPr>
          <p:nvPr>
            <p:ph type="body" sz="quarter" idx="14"/>
          </p:nvPr>
        </p:nvSpPr>
        <p:spPr>
          <a:xfrm>
            <a:off x="4709004" y="1143000"/>
            <a:ext cx="4206240" cy="2057400"/>
          </a:xfrm>
        </p:spPr>
        <p:txBody>
          <a:bodyPr/>
          <a:lstStyle/>
          <a:p>
            <a:pPr>
              <a:buClr>
                <a:srgbClr val="86AA6D"/>
              </a:buClr>
            </a:pPr>
            <a:r>
              <a:rPr lang="en-US" dirty="0" smtClean="0"/>
              <a:t>Acquired Pfizer’s Infant Nutrition segment in 2012; 85% of sales of that segment were in developing nations (high growth)</a:t>
            </a:r>
          </a:p>
          <a:p>
            <a:pPr>
              <a:buClr>
                <a:srgbClr val="86AA6D"/>
              </a:buClr>
            </a:pPr>
            <a:r>
              <a:rPr lang="en-US" dirty="0" smtClean="0"/>
              <a:t>Very large presence in India (85% share)</a:t>
            </a:r>
          </a:p>
          <a:p>
            <a:pPr>
              <a:buClr>
                <a:srgbClr val="86AA6D"/>
              </a:buClr>
            </a:pPr>
            <a:r>
              <a:rPr lang="en-US" dirty="0"/>
              <a:t>M</a:t>
            </a:r>
            <a:r>
              <a:rPr lang="en-US" dirty="0" smtClean="0"/>
              <a:t>ore diversified product lines for all ages</a:t>
            </a:r>
          </a:p>
          <a:p>
            <a:pPr>
              <a:buFont typeface="Arial" pitchFamily="34" charset="0"/>
              <a:buChar char="▼"/>
            </a:pPr>
            <a:r>
              <a:rPr lang="en-US" dirty="0" smtClean="0"/>
              <a:t>Marketing campaign breaches international standards (led to boycotts)</a:t>
            </a:r>
            <a:endParaRPr lang="en-US" dirty="0"/>
          </a:p>
          <a:p>
            <a:pPr>
              <a:buFont typeface="Arial" pitchFamily="34" charset="0"/>
              <a:buChar char="▼"/>
            </a:pPr>
            <a:r>
              <a:rPr lang="en-US" dirty="0" smtClean="0"/>
              <a:t>Unethical history – 1970s boycott due to exploitation of LEDCs women </a:t>
            </a:r>
          </a:p>
          <a:p>
            <a:endParaRPr lang="en-US" dirty="0" smtClean="0"/>
          </a:p>
        </p:txBody>
      </p:sp>
      <p:sp>
        <p:nvSpPr>
          <p:cNvPr id="25" name="Text Placeholder 4"/>
          <p:cNvSpPr>
            <a:spLocks noGrp="1"/>
          </p:cNvSpPr>
          <p:nvPr>
            <p:ph type="body" sz="quarter" idx="14"/>
          </p:nvPr>
        </p:nvSpPr>
        <p:spPr>
          <a:xfrm>
            <a:off x="228600" y="1143000"/>
            <a:ext cx="4206240" cy="2133600"/>
          </a:xfrm>
        </p:spPr>
        <p:txBody>
          <a:bodyPr/>
          <a:lstStyle/>
          <a:p>
            <a:pPr>
              <a:buClr>
                <a:srgbClr val="86AA6D"/>
              </a:buClr>
            </a:pPr>
            <a:r>
              <a:rPr lang="en-US" i="1" dirty="0" smtClean="0"/>
              <a:t>Enfamil</a:t>
            </a:r>
            <a:r>
              <a:rPr lang="en-US" dirty="0" smtClean="0"/>
              <a:t> is considered a highly premium brand and is recommended by pediatricians in the U.S</a:t>
            </a:r>
          </a:p>
          <a:p>
            <a:pPr>
              <a:buClr>
                <a:srgbClr val="86AA6D"/>
              </a:buClr>
            </a:pPr>
            <a:r>
              <a:rPr lang="en-US" dirty="0" smtClean="0"/>
              <a:t>Rigorous testing (over 2000 safety checks) of it’s products ensures high quality</a:t>
            </a:r>
          </a:p>
          <a:p>
            <a:pPr>
              <a:buClr>
                <a:srgbClr val="86AA6D"/>
              </a:buClr>
            </a:pPr>
            <a:r>
              <a:rPr lang="en-US" dirty="0" smtClean="0"/>
              <a:t>Highest gross margins among the Big 4</a:t>
            </a:r>
          </a:p>
          <a:p>
            <a:pPr>
              <a:buClr>
                <a:srgbClr val="86AA6D"/>
              </a:buClr>
            </a:pPr>
            <a:r>
              <a:rPr lang="en-US" dirty="0" smtClean="0"/>
              <a:t>Science based approach to formula (smarter instead of tastier)</a:t>
            </a:r>
          </a:p>
          <a:p>
            <a:pPr>
              <a:buFont typeface="Arial" pitchFamily="34" charset="0"/>
              <a:buChar char="▼"/>
            </a:pPr>
            <a:r>
              <a:rPr lang="en-US" dirty="0" smtClean="0"/>
              <a:t>Late to react to changing formula trends</a:t>
            </a:r>
          </a:p>
        </p:txBody>
      </p:sp>
      <p:sp>
        <p:nvSpPr>
          <p:cNvPr id="26" name="Text Placeholder 4"/>
          <p:cNvSpPr>
            <a:spLocks noGrp="1"/>
          </p:cNvSpPr>
          <p:nvPr>
            <p:ph type="body" sz="quarter" idx="14"/>
          </p:nvPr>
        </p:nvSpPr>
        <p:spPr>
          <a:xfrm>
            <a:off x="228600" y="3886200"/>
            <a:ext cx="4206240" cy="2133600"/>
          </a:xfrm>
        </p:spPr>
        <p:txBody>
          <a:bodyPr/>
          <a:lstStyle/>
          <a:p>
            <a:pPr>
              <a:buClr>
                <a:srgbClr val="86AA6D"/>
              </a:buClr>
            </a:pPr>
            <a:r>
              <a:rPr lang="en-US" dirty="0" smtClean="0"/>
              <a:t>Became a market leader in China with their acquisition of Numico in 2007</a:t>
            </a:r>
          </a:p>
          <a:p>
            <a:pPr>
              <a:buClr>
                <a:srgbClr val="86AA6D"/>
              </a:buClr>
            </a:pPr>
            <a:r>
              <a:rPr lang="en-US" dirty="0" smtClean="0"/>
              <a:t>Reaction breached intl. formula marketing standards has been ethical (50% violations  reduction vs. 3% for Nestle)</a:t>
            </a:r>
          </a:p>
          <a:p>
            <a:pPr>
              <a:buFont typeface="Arial" pitchFamily="34" charset="0"/>
              <a:buChar char="▼"/>
            </a:pPr>
            <a:r>
              <a:rPr lang="en-US" dirty="0" smtClean="0"/>
              <a:t>Lost joint venture with Mead Johnson to acquire Pfizer Nutrition/Wyeth in 2012</a:t>
            </a:r>
          </a:p>
          <a:p>
            <a:pPr>
              <a:buFont typeface="Arial" pitchFamily="34" charset="0"/>
              <a:buChar char="▼"/>
            </a:pPr>
            <a:r>
              <a:rPr lang="en-US" dirty="0" smtClean="0"/>
              <a:t>Untruthful marketing tactics (panic buying in the UK in 2012) breaches intl. standards</a:t>
            </a:r>
          </a:p>
        </p:txBody>
      </p:sp>
      <p:sp>
        <p:nvSpPr>
          <p:cNvPr id="27" name="Text Placeholder 4"/>
          <p:cNvSpPr>
            <a:spLocks noGrp="1"/>
          </p:cNvSpPr>
          <p:nvPr>
            <p:ph type="body" sz="quarter" idx="14"/>
          </p:nvPr>
        </p:nvSpPr>
        <p:spPr>
          <a:xfrm>
            <a:off x="4709004" y="3886200"/>
            <a:ext cx="4206240" cy="2133600"/>
          </a:xfrm>
        </p:spPr>
        <p:txBody>
          <a:bodyPr/>
          <a:lstStyle/>
          <a:p>
            <a:pPr>
              <a:buClr>
                <a:srgbClr val="86AA6D"/>
              </a:buClr>
            </a:pPr>
            <a:r>
              <a:rPr lang="en-US" dirty="0" smtClean="0"/>
              <a:t>Most consumer facing company of the bunch (50% of nutrition sales come from patients and customers not 3</a:t>
            </a:r>
            <a:r>
              <a:rPr lang="en-US" baseline="30000" dirty="0" smtClean="0"/>
              <a:t>rd</a:t>
            </a:r>
            <a:r>
              <a:rPr lang="en-US" dirty="0" smtClean="0"/>
              <a:t> parties </a:t>
            </a:r>
          </a:p>
          <a:p>
            <a:pPr>
              <a:buClr>
                <a:srgbClr val="86AA6D"/>
              </a:buClr>
            </a:pPr>
            <a:r>
              <a:rPr lang="en-US" i="1" dirty="0" smtClean="0"/>
              <a:t>Similac Total Comfort</a:t>
            </a:r>
            <a:r>
              <a:rPr lang="en-US" dirty="0" smtClean="0"/>
              <a:t> is the industry standard for infants with digestive issues</a:t>
            </a:r>
          </a:p>
          <a:p>
            <a:pPr>
              <a:buClr>
                <a:srgbClr val="86AA6D"/>
              </a:buClr>
            </a:pPr>
            <a:r>
              <a:rPr lang="en-US" dirty="0" smtClean="0"/>
              <a:t>First company to launch non-GMO formula</a:t>
            </a:r>
          </a:p>
          <a:p>
            <a:pPr>
              <a:buFont typeface="Arial" pitchFamily="34" charset="0"/>
              <a:buChar char="▼"/>
            </a:pPr>
            <a:r>
              <a:rPr lang="en-US" dirty="0" smtClean="0"/>
              <a:t>Abbott has a history of settlements related to price fixing since the 1970s</a:t>
            </a:r>
          </a:p>
          <a:p>
            <a:pPr>
              <a:buFont typeface="Arial" pitchFamily="34" charset="0"/>
              <a:buChar char="▼"/>
            </a:pPr>
            <a:r>
              <a:rPr lang="en-US" dirty="0" smtClean="0"/>
              <a:t>Recall in 2013 due to cases of botulism</a:t>
            </a:r>
          </a:p>
        </p:txBody>
      </p:sp>
      <p:sp>
        <p:nvSpPr>
          <p:cNvPr id="29" name="TextBox 28"/>
          <p:cNvSpPr txBox="1"/>
          <p:nvPr/>
        </p:nvSpPr>
        <p:spPr>
          <a:xfrm>
            <a:off x="3949291"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27686568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32</a:t>
            </a:fld>
            <a:endParaRPr lang="en-US" dirty="0"/>
          </a:p>
        </p:txBody>
      </p:sp>
      <p:sp>
        <p:nvSpPr>
          <p:cNvPr id="3" name="Title 2"/>
          <p:cNvSpPr>
            <a:spLocks noGrp="1"/>
          </p:cNvSpPr>
          <p:nvPr>
            <p:ph type="title"/>
          </p:nvPr>
        </p:nvSpPr>
        <p:spPr/>
        <p:txBody>
          <a:bodyPr/>
          <a:lstStyle/>
          <a:p>
            <a:r>
              <a:rPr lang="en-CA" dirty="0" smtClean="0"/>
              <a:t>Industry Strengths and Risks</a:t>
            </a:r>
            <a:endParaRPr lang="en-CA" dirty="0"/>
          </a:p>
        </p:txBody>
      </p:sp>
      <p:sp>
        <p:nvSpPr>
          <p:cNvPr id="4" name="Text Placeholder 3"/>
          <p:cNvSpPr>
            <a:spLocks noGrp="1"/>
          </p:cNvSpPr>
          <p:nvPr>
            <p:ph type="body" sz="quarter" idx="13"/>
          </p:nvPr>
        </p:nvSpPr>
        <p:spPr/>
        <p:txBody>
          <a:bodyPr/>
          <a:lstStyle/>
          <a:p>
            <a:endParaRPr lang="en-CA"/>
          </a:p>
        </p:txBody>
      </p:sp>
      <p:sp>
        <p:nvSpPr>
          <p:cNvPr id="6" name="Text Placeholder 5"/>
          <p:cNvSpPr>
            <a:spLocks noGrp="1"/>
          </p:cNvSpPr>
          <p:nvPr>
            <p:ph type="body" sz="quarter" idx="15"/>
          </p:nvPr>
        </p:nvSpPr>
        <p:spPr>
          <a:xfrm>
            <a:off x="260773" y="914400"/>
            <a:ext cx="4191000" cy="304800"/>
          </a:xfrm>
        </p:spPr>
        <p:txBody>
          <a:bodyPr/>
          <a:lstStyle/>
          <a:p>
            <a:r>
              <a:rPr lang="en-CA" dirty="0" smtClean="0"/>
              <a:t>Strengths</a:t>
            </a:r>
            <a:endParaRPr lang="en-CA" dirty="0"/>
          </a:p>
        </p:txBody>
      </p:sp>
      <p:sp>
        <p:nvSpPr>
          <p:cNvPr id="7" name="Text Placeholder 6"/>
          <p:cNvSpPr>
            <a:spLocks noGrp="1"/>
          </p:cNvSpPr>
          <p:nvPr>
            <p:ph type="body" sz="quarter" idx="16"/>
          </p:nvPr>
        </p:nvSpPr>
        <p:spPr>
          <a:xfrm>
            <a:off x="4668520" y="914400"/>
            <a:ext cx="4191000" cy="304800"/>
          </a:xfrm>
        </p:spPr>
        <p:txBody>
          <a:bodyPr/>
          <a:lstStyle/>
          <a:p>
            <a:r>
              <a:rPr lang="en-CA" dirty="0" smtClean="0"/>
              <a:t>Risks</a:t>
            </a:r>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12" name="Text Placeholder 4"/>
          <p:cNvSpPr txBox="1">
            <a:spLocks/>
          </p:cNvSpPr>
          <p:nvPr/>
        </p:nvSpPr>
        <p:spPr>
          <a:xfrm>
            <a:off x="0" y="1346199"/>
            <a:ext cx="4558891" cy="4652434"/>
          </a:xfrm>
          <a:prstGeom prst="rect">
            <a:avLst/>
          </a:prstGeom>
        </p:spPr>
        <p:txBody>
          <a:bodyPr/>
          <a:lstStyle>
            <a:lvl1pPr marL="406400" indent="-290513" algn="l" defTabSz="914400" rtl="0" eaLnBrk="1" latinLnBrk="0" hangingPunct="1">
              <a:spcBef>
                <a:spcPct val="20000"/>
              </a:spcBef>
              <a:buClr>
                <a:srgbClr val="9B2B39"/>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1pPr>
            <a:lvl2pPr marL="798513" indent="-276225" algn="l" defTabSz="914400" rtl="0" eaLnBrk="1" latinLnBrk="0" hangingPunct="1">
              <a:spcBef>
                <a:spcPct val="20000"/>
              </a:spcBef>
              <a:buClr>
                <a:srgbClr val="9B2B39"/>
              </a:buClr>
              <a:buFont typeface="Wingdings" panose="05000000000000000000" pitchFamily="2" charset="2"/>
              <a:buChar char="Ø"/>
              <a:defRPr sz="1400" kern="1200">
                <a:solidFill>
                  <a:schemeClr val="tx1"/>
                </a:solidFill>
                <a:latin typeface="Arial" panose="020B0604020202020204" pitchFamily="34" charset="0"/>
                <a:ea typeface="+mn-ea"/>
                <a:cs typeface="Arial" panose="020B0604020202020204" pitchFamily="34" charset="0"/>
              </a:defRPr>
            </a:lvl2pPr>
            <a:lvl3pPr marL="1146175"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481138" indent="-2190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70063" indent="-173038"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86AA6D"/>
              </a:buClr>
            </a:pPr>
            <a:r>
              <a:rPr lang="en-US" b="1" dirty="0" smtClean="0"/>
              <a:t>Brand Image</a:t>
            </a:r>
            <a:r>
              <a:rPr lang="en-US" dirty="0" smtClean="0"/>
              <a:t> is paramount above all else</a:t>
            </a:r>
          </a:p>
          <a:p>
            <a:pPr>
              <a:buClr>
                <a:srgbClr val="86AA6D"/>
              </a:buClr>
            </a:pPr>
            <a:r>
              <a:rPr lang="en-US" b="1" dirty="0" smtClean="0"/>
              <a:t>Oligopoly</a:t>
            </a:r>
            <a:r>
              <a:rPr lang="en-US" dirty="0" smtClean="0"/>
              <a:t> in most markets (The Big 4)</a:t>
            </a:r>
          </a:p>
          <a:p>
            <a:pPr>
              <a:buClr>
                <a:srgbClr val="86AA6D"/>
              </a:buClr>
            </a:pPr>
            <a:r>
              <a:rPr lang="en-US" b="1" dirty="0" smtClean="0"/>
              <a:t>High barriers to entry</a:t>
            </a:r>
            <a:r>
              <a:rPr lang="en-US" dirty="0" smtClean="0"/>
              <a:t> – need to establish brand image, then you’ll be acquired by the Big 4 if successful</a:t>
            </a:r>
          </a:p>
          <a:p>
            <a:pPr>
              <a:buClr>
                <a:srgbClr val="86AA6D"/>
              </a:buClr>
            </a:pPr>
            <a:r>
              <a:rPr lang="en-US" b="1" dirty="0" smtClean="0"/>
              <a:t>Consumer preferences in Asia-Pacific</a:t>
            </a:r>
            <a:r>
              <a:rPr lang="en-US" dirty="0" smtClean="0"/>
              <a:t> about baby formula help the industry</a:t>
            </a:r>
          </a:p>
          <a:p>
            <a:pPr>
              <a:buClr>
                <a:srgbClr val="86AA6D"/>
              </a:buClr>
            </a:pPr>
            <a:r>
              <a:rPr lang="en-US" b="1" dirty="0" smtClean="0"/>
              <a:t>2008 Melamine disaster</a:t>
            </a:r>
            <a:r>
              <a:rPr lang="en-US" dirty="0" smtClean="0"/>
              <a:t> has shifted consumer confidence towards premium brands of formula only all across the globe</a:t>
            </a:r>
          </a:p>
          <a:p>
            <a:pPr>
              <a:buClr>
                <a:srgbClr val="86AA6D"/>
              </a:buClr>
            </a:pPr>
            <a:r>
              <a:rPr lang="en-US" b="1" dirty="0" smtClean="0"/>
              <a:t>Two Child Policy in China</a:t>
            </a:r>
            <a:r>
              <a:rPr lang="en-US" dirty="0" smtClean="0"/>
              <a:t> will add 85 million incremental babies on top of the one child policy ones by 2020</a:t>
            </a:r>
          </a:p>
          <a:p>
            <a:pPr>
              <a:buClr>
                <a:srgbClr val="86AA6D"/>
              </a:buClr>
            </a:pPr>
            <a:r>
              <a:rPr lang="en-US" dirty="0" smtClean="0"/>
              <a:t>Relatively stable industry with some </a:t>
            </a:r>
            <a:r>
              <a:rPr lang="en-US" b="1" dirty="0" smtClean="0"/>
              <a:t>price inelasticity</a:t>
            </a:r>
            <a:r>
              <a:rPr lang="en-US" dirty="0" smtClean="0"/>
              <a:t> as parents want to do what is best for their baby regardless of cost</a:t>
            </a:r>
          </a:p>
          <a:p>
            <a:pPr>
              <a:buClr>
                <a:srgbClr val="86AA6D"/>
              </a:buClr>
            </a:pPr>
            <a:r>
              <a:rPr lang="en-US" dirty="0" smtClean="0"/>
              <a:t>Declining population growth worldwide is offset by increase in wealth; </a:t>
            </a:r>
            <a:r>
              <a:rPr lang="en-US" b="1" dirty="0" smtClean="0"/>
              <a:t>larger working class</a:t>
            </a:r>
            <a:r>
              <a:rPr lang="en-US" dirty="0" smtClean="0"/>
              <a:t> can buy more expensive, premium baby formula products; also more mothers working</a:t>
            </a:r>
          </a:p>
        </p:txBody>
      </p:sp>
      <p:sp>
        <p:nvSpPr>
          <p:cNvPr id="13" name="Text Placeholder 4"/>
          <p:cNvSpPr txBox="1">
            <a:spLocks/>
          </p:cNvSpPr>
          <p:nvPr/>
        </p:nvSpPr>
        <p:spPr>
          <a:xfrm>
            <a:off x="4653280" y="1325033"/>
            <a:ext cx="4338320" cy="4601634"/>
          </a:xfrm>
          <a:prstGeom prst="rect">
            <a:avLst/>
          </a:prstGeom>
        </p:spPr>
        <p:txBody>
          <a:bodyPr/>
          <a:lstStyle>
            <a:lvl1pPr marL="406400" indent="-290513" algn="l" defTabSz="914400" rtl="0" eaLnBrk="1" latinLnBrk="0" hangingPunct="1">
              <a:spcBef>
                <a:spcPct val="20000"/>
              </a:spcBef>
              <a:buClr>
                <a:srgbClr val="9B2B39"/>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1pPr>
            <a:lvl2pPr marL="798513" indent="-276225" algn="l" defTabSz="914400" rtl="0" eaLnBrk="1" latinLnBrk="0" hangingPunct="1">
              <a:spcBef>
                <a:spcPct val="20000"/>
              </a:spcBef>
              <a:buClr>
                <a:srgbClr val="9B2B39"/>
              </a:buClr>
              <a:buFont typeface="Wingdings" panose="05000000000000000000" pitchFamily="2" charset="2"/>
              <a:buChar char="Ø"/>
              <a:defRPr sz="1400" kern="1200">
                <a:solidFill>
                  <a:schemeClr val="tx1"/>
                </a:solidFill>
                <a:latin typeface="Arial" panose="020B0604020202020204" pitchFamily="34" charset="0"/>
                <a:ea typeface="+mn-ea"/>
                <a:cs typeface="Arial" panose="020B0604020202020204" pitchFamily="34" charset="0"/>
              </a:defRPr>
            </a:lvl2pPr>
            <a:lvl3pPr marL="1146175"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481138" indent="-2190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70063" indent="-173038"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Char char="▼"/>
            </a:pPr>
            <a:r>
              <a:rPr lang="en-US" dirty="0" smtClean="0"/>
              <a:t>A </a:t>
            </a:r>
            <a:r>
              <a:rPr lang="en-US" dirty="0"/>
              <a:t>single, baseless </a:t>
            </a:r>
            <a:r>
              <a:rPr lang="en-US" b="1" dirty="0"/>
              <a:t>scandal</a:t>
            </a:r>
            <a:r>
              <a:rPr lang="en-US" dirty="0"/>
              <a:t> can destroy large swaths of value </a:t>
            </a:r>
            <a:r>
              <a:rPr lang="en-US" dirty="0" smtClean="0"/>
              <a:t>ex) Synutra with premature breast development accusation (Baseless and later proven False) = drop of 25% </a:t>
            </a:r>
          </a:p>
          <a:p>
            <a:pPr>
              <a:buFont typeface="Arial" pitchFamily="34" charset="0"/>
              <a:buChar char="▼"/>
            </a:pPr>
            <a:r>
              <a:rPr lang="en-US" dirty="0" smtClean="0"/>
              <a:t>Products are </a:t>
            </a:r>
            <a:r>
              <a:rPr lang="en-US" b="1" dirty="0" smtClean="0"/>
              <a:t>highly regulated</a:t>
            </a:r>
            <a:r>
              <a:rPr lang="en-US" dirty="0" smtClean="0"/>
              <a:t> by the government – difference between non-premium brands and premium brands in developed nations is minimal</a:t>
            </a:r>
          </a:p>
          <a:p>
            <a:pPr>
              <a:buFont typeface="Arial" pitchFamily="34" charset="0"/>
              <a:buChar char="▼"/>
            </a:pPr>
            <a:r>
              <a:rPr lang="en-US" b="1" dirty="0" smtClean="0"/>
              <a:t>Shifting customer preferences</a:t>
            </a:r>
            <a:r>
              <a:rPr lang="en-US" dirty="0" smtClean="0"/>
              <a:t> in the developed world with increase in breastfeeding</a:t>
            </a:r>
            <a:endParaRPr lang="en-US" dirty="0"/>
          </a:p>
          <a:p>
            <a:pPr>
              <a:buFont typeface="Arial" pitchFamily="34" charset="0"/>
              <a:buChar char="▼"/>
            </a:pPr>
            <a:r>
              <a:rPr lang="en-US" b="1" dirty="0" smtClean="0"/>
              <a:t>Too competitive</a:t>
            </a:r>
            <a:r>
              <a:rPr lang="en-US" dirty="0" smtClean="0"/>
              <a:t> between the Big Four leads to </a:t>
            </a:r>
            <a:r>
              <a:rPr lang="en-US" b="1" dirty="0" smtClean="0"/>
              <a:t>cheating</a:t>
            </a:r>
            <a:r>
              <a:rPr lang="en-US" dirty="0" smtClean="0"/>
              <a:t> – MJN itself has been involved in bribery settlements and fines for bribing nurses to recommend it’s products along with price fixing collusions</a:t>
            </a:r>
          </a:p>
          <a:p>
            <a:pPr>
              <a:buFont typeface="Arial" pitchFamily="34" charset="0"/>
              <a:buChar char="▼"/>
            </a:pPr>
            <a:r>
              <a:rPr lang="en-US" b="1" dirty="0" smtClean="0"/>
              <a:t>Large marketing dollars</a:t>
            </a:r>
            <a:r>
              <a:rPr lang="en-US" dirty="0" smtClean="0"/>
              <a:t> needed to convince parents of superiority of premium baby formula vs. breast milk &amp; non-premium</a:t>
            </a:r>
          </a:p>
          <a:p>
            <a:pPr>
              <a:buFont typeface="Arial" pitchFamily="34" charset="0"/>
              <a:buChar char="▼"/>
            </a:pPr>
            <a:endParaRPr lang="en-US" dirty="0" smtClean="0"/>
          </a:p>
        </p:txBody>
      </p:sp>
      <p:pic>
        <p:nvPicPr>
          <p:cNvPr id="14"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949291"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2956911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4"/>
          <p:cNvSpPr>
            <a:spLocks noGrp="1"/>
          </p:cNvSpPr>
          <p:nvPr>
            <p:ph type="body" sz="quarter" idx="14"/>
          </p:nvPr>
        </p:nvSpPr>
        <p:spPr>
          <a:xfrm>
            <a:off x="4572000" y="1143000"/>
            <a:ext cx="4343244" cy="4953000"/>
          </a:xfrm>
        </p:spPr>
        <p:txBody>
          <a:bodyPr/>
          <a:lstStyle/>
          <a:p>
            <a:pPr>
              <a:buFont typeface="Arial" pitchFamily="34" charset="0"/>
              <a:buChar char="▼"/>
            </a:pPr>
            <a:r>
              <a:rPr lang="en-US" dirty="0" smtClean="0"/>
              <a:t>Least diversified company among the Big 4 (pure player); exposure to dairy prices is therefore accentuated</a:t>
            </a:r>
          </a:p>
          <a:p>
            <a:pPr>
              <a:buFont typeface="Arial" pitchFamily="34" charset="0"/>
              <a:buChar char="▼"/>
            </a:pPr>
            <a:endParaRPr lang="en-US" dirty="0" smtClean="0"/>
          </a:p>
          <a:p>
            <a:pPr>
              <a:buFont typeface="Arial" pitchFamily="34" charset="0"/>
              <a:buChar char="▼"/>
            </a:pPr>
            <a:r>
              <a:rPr lang="en-US" dirty="0" smtClean="0"/>
              <a:t>All industry risks are also accentuated including customer preferences</a:t>
            </a:r>
          </a:p>
          <a:p>
            <a:pPr>
              <a:buFont typeface="Arial" pitchFamily="34" charset="0"/>
              <a:buChar char="▼"/>
            </a:pPr>
            <a:endParaRPr lang="en-US" dirty="0" smtClean="0"/>
          </a:p>
          <a:p>
            <a:pPr>
              <a:buFont typeface="Arial" pitchFamily="34" charset="0"/>
              <a:buChar char="▼"/>
            </a:pPr>
            <a:r>
              <a:rPr lang="en-US" dirty="0" smtClean="0"/>
              <a:t>Management is slow to catch onto trends; not an innovative leader; more so a laggard (e-commerce, imported products, organic product offerings)</a:t>
            </a:r>
          </a:p>
          <a:p>
            <a:pPr>
              <a:buFont typeface="Arial" pitchFamily="34" charset="0"/>
              <a:buChar char="▼"/>
            </a:pPr>
            <a:endParaRPr lang="en-US" dirty="0" smtClean="0"/>
          </a:p>
          <a:p>
            <a:pPr>
              <a:buFont typeface="Arial" pitchFamily="34" charset="0"/>
              <a:buChar char="▼"/>
            </a:pPr>
            <a:r>
              <a:rPr lang="en-US" dirty="0" smtClean="0"/>
              <a:t>Highest exposure to China among comps</a:t>
            </a:r>
          </a:p>
          <a:p>
            <a:pPr>
              <a:buFont typeface="Arial" pitchFamily="34" charset="0"/>
              <a:buChar char="▼"/>
            </a:pPr>
            <a:endParaRPr lang="en-US" dirty="0" smtClean="0"/>
          </a:p>
          <a:p>
            <a:endParaRPr lang="en-US" dirty="0" smtClean="0"/>
          </a:p>
        </p:txBody>
      </p:sp>
      <p:sp>
        <p:nvSpPr>
          <p:cNvPr id="2" name="Title 1"/>
          <p:cNvSpPr>
            <a:spLocks noGrp="1"/>
          </p:cNvSpPr>
          <p:nvPr>
            <p:ph type="title"/>
          </p:nvPr>
        </p:nvSpPr>
        <p:spPr/>
        <p:txBody>
          <a:bodyPr/>
          <a:lstStyle/>
          <a:p>
            <a:r>
              <a:rPr lang="en-CA" dirty="0" smtClean="0"/>
              <a:t>Investment Catalysts &amp; Risks </a:t>
            </a:r>
            <a:endParaRPr lang="en-CA" dirty="0"/>
          </a:p>
        </p:txBody>
      </p:sp>
      <p:sp>
        <p:nvSpPr>
          <p:cNvPr id="10" name="Picture Placeholder 9"/>
          <p:cNvSpPr>
            <a:spLocks noGrp="1"/>
          </p:cNvSpPr>
          <p:nvPr>
            <p:ph type="pic" sz="quarter" idx="23"/>
          </p:nvPr>
        </p:nvSpPr>
        <p:spPr/>
      </p:sp>
      <p:pic>
        <p:nvPicPr>
          <p:cNvPr id="14"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6AA08EF-E8D9-4F4A-B754-1DFA3DB1B77C}" type="slidenum">
              <a:rPr lang="en-US" smtClean="0"/>
              <a:pPr/>
              <a:t>33</a:t>
            </a:fld>
            <a:endParaRPr lang="en-US" dirty="0"/>
          </a:p>
        </p:txBody>
      </p:sp>
      <p:sp>
        <p:nvSpPr>
          <p:cNvPr id="17" name="Text Placeholder 11"/>
          <p:cNvSpPr>
            <a:spLocks noGrp="1"/>
          </p:cNvSpPr>
          <p:nvPr>
            <p:ph type="body" sz="quarter" idx="15"/>
          </p:nvPr>
        </p:nvSpPr>
        <p:spPr>
          <a:xfrm>
            <a:off x="227498" y="838200"/>
            <a:ext cx="4192102" cy="318631"/>
          </a:xfrm>
        </p:spPr>
        <p:txBody>
          <a:bodyPr/>
          <a:lstStyle/>
          <a:p>
            <a:r>
              <a:rPr lang="en-US" dirty="0" smtClean="0"/>
              <a:t>Investment Catalysts</a:t>
            </a:r>
            <a:endParaRPr lang="en-US" dirty="0"/>
          </a:p>
        </p:txBody>
      </p:sp>
      <p:sp>
        <p:nvSpPr>
          <p:cNvPr id="19" name="Text Placeholder 11"/>
          <p:cNvSpPr>
            <a:spLocks noGrp="1"/>
          </p:cNvSpPr>
          <p:nvPr>
            <p:ph type="body" sz="quarter" idx="15"/>
          </p:nvPr>
        </p:nvSpPr>
        <p:spPr>
          <a:xfrm>
            <a:off x="4724400" y="838200"/>
            <a:ext cx="4192102" cy="318631"/>
          </a:xfrm>
        </p:spPr>
        <p:txBody>
          <a:bodyPr/>
          <a:lstStyle/>
          <a:p>
            <a:r>
              <a:rPr lang="en-US" dirty="0" smtClean="0"/>
              <a:t>Investment Risks</a:t>
            </a:r>
            <a:endParaRPr lang="en-US" dirty="0"/>
          </a:p>
        </p:txBody>
      </p:sp>
      <p:sp>
        <p:nvSpPr>
          <p:cNvPr id="25" name="Text Placeholder 4"/>
          <p:cNvSpPr>
            <a:spLocks noGrp="1"/>
          </p:cNvSpPr>
          <p:nvPr>
            <p:ph type="body" sz="quarter" idx="14"/>
          </p:nvPr>
        </p:nvSpPr>
        <p:spPr>
          <a:xfrm>
            <a:off x="0" y="1143000"/>
            <a:ext cx="4434840" cy="4876800"/>
          </a:xfrm>
        </p:spPr>
        <p:txBody>
          <a:bodyPr/>
          <a:lstStyle/>
          <a:p>
            <a:pPr>
              <a:buClr>
                <a:srgbClr val="86AA6D"/>
              </a:buClr>
            </a:pPr>
            <a:r>
              <a:rPr lang="en-US" dirty="0" smtClean="0"/>
              <a:t>2</a:t>
            </a:r>
            <a:r>
              <a:rPr lang="en-US" baseline="30000" dirty="0" smtClean="0"/>
              <a:t>nd</a:t>
            </a:r>
            <a:r>
              <a:rPr lang="en-US" dirty="0" smtClean="0"/>
              <a:t> in global market share and only pure play player among the Big 4</a:t>
            </a:r>
          </a:p>
          <a:p>
            <a:pPr>
              <a:buClr>
                <a:srgbClr val="86AA6D"/>
              </a:buClr>
            </a:pPr>
            <a:endParaRPr lang="en-US" dirty="0" smtClean="0"/>
          </a:p>
          <a:p>
            <a:pPr>
              <a:buClr>
                <a:srgbClr val="86AA6D"/>
              </a:buClr>
            </a:pPr>
            <a:r>
              <a:rPr lang="en-US" dirty="0" smtClean="0"/>
              <a:t>Most recognizable formula brand name along with Similac (Abbott Laboratories)</a:t>
            </a:r>
          </a:p>
          <a:p>
            <a:pPr>
              <a:buClr>
                <a:srgbClr val="86AA6D"/>
              </a:buClr>
            </a:pPr>
            <a:endParaRPr lang="en-US" dirty="0" smtClean="0"/>
          </a:p>
          <a:p>
            <a:pPr>
              <a:buClr>
                <a:srgbClr val="86AA6D"/>
              </a:buClr>
            </a:pPr>
            <a:r>
              <a:rPr lang="en-US" dirty="0" smtClean="0"/>
              <a:t>Highest gross margins among the Big 4</a:t>
            </a:r>
          </a:p>
          <a:p>
            <a:pPr>
              <a:buClr>
                <a:srgbClr val="86AA6D"/>
              </a:buClr>
            </a:pPr>
            <a:endParaRPr lang="en-US" dirty="0" smtClean="0"/>
          </a:p>
          <a:p>
            <a:pPr>
              <a:buClr>
                <a:srgbClr val="86AA6D"/>
              </a:buClr>
            </a:pPr>
            <a:r>
              <a:rPr lang="en-US" dirty="0" smtClean="0"/>
              <a:t>Seems more ethical than other companies (no huge scandals besides collusion and Chinese hospital marketing)</a:t>
            </a:r>
          </a:p>
          <a:p>
            <a:pPr>
              <a:buClr>
                <a:srgbClr val="86AA6D"/>
              </a:buClr>
            </a:pPr>
            <a:endParaRPr lang="en-US" dirty="0" smtClean="0"/>
          </a:p>
          <a:p>
            <a:pPr>
              <a:buClr>
                <a:srgbClr val="86AA6D"/>
              </a:buClr>
            </a:pPr>
            <a:r>
              <a:rPr lang="en-US" dirty="0" smtClean="0"/>
              <a:t>Industry strengths have a greater impact due to the company being pure play</a:t>
            </a:r>
          </a:p>
          <a:p>
            <a:pPr marL="115887" indent="0">
              <a:buClr>
                <a:srgbClr val="86AA6D"/>
              </a:buClr>
              <a:buNone/>
            </a:pPr>
            <a:endParaRPr lang="en-US" dirty="0" smtClean="0"/>
          </a:p>
          <a:p>
            <a:pPr>
              <a:buFont typeface="Arial" pitchFamily="34" charset="0"/>
              <a:buChar char="▼"/>
            </a:pPr>
            <a:endParaRPr lang="en-US" dirty="0" smtClean="0"/>
          </a:p>
          <a:p>
            <a:pPr marL="115887" indent="0">
              <a:buNone/>
            </a:pPr>
            <a:endParaRPr lang="en-US" dirty="0" smtClean="0"/>
          </a:p>
        </p:txBody>
      </p:sp>
      <p:sp>
        <p:nvSpPr>
          <p:cNvPr id="35" name="Picture Placeholder 34"/>
          <p:cNvSpPr>
            <a:spLocks noGrp="1"/>
          </p:cNvSpPr>
          <p:nvPr>
            <p:ph type="pic" sz="quarter" idx="19"/>
          </p:nvPr>
        </p:nvSpPr>
        <p:spPr/>
      </p:sp>
      <p:sp>
        <p:nvSpPr>
          <p:cNvPr id="43" name="TextBox 42"/>
          <p:cNvSpPr txBox="1"/>
          <p:nvPr/>
        </p:nvSpPr>
        <p:spPr>
          <a:xfrm>
            <a:off x="4145124" y="6558643"/>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
        <p:nvSpPr>
          <p:cNvPr id="3" name="Text Placeholder 2"/>
          <p:cNvSpPr>
            <a:spLocks noGrp="1"/>
          </p:cNvSpPr>
          <p:nvPr>
            <p:ph type="body" sz="quarter" idx="14"/>
          </p:nvPr>
        </p:nvSpPr>
        <p:spPr/>
        <p:txBody>
          <a:bodyPr/>
          <a:lstStyle/>
          <a:p>
            <a:endParaRPr lang="en-CA"/>
          </a:p>
        </p:txBody>
      </p:sp>
      <p:sp>
        <p:nvSpPr>
          <p:cNvPr id="5" name="Text Placeholder 4"/>
          <p:cNvSpPr>
            <a:spLocks noGrp="1"/>
          </p:cNvSpPr>
          <p:nvPr>
            <p:ph type="body" sz="quarter" idx="14"/>
          </p:nvPr>
        </p:nvSpPr>
        <p:spPr/>
        <p:txBody>
          <a:bodyPr/>
          <a:lstStyle/>
          <a:p>
            <a:endParaRPr lang="en-CA"/>
          </a:p>
        </p:txBody>
      </p:sp>
    </p:spTree>
    <p:extLst>
      <p:ext uri="{BB962C8B-B14F-4D97-AF65-F5344CB8AC3E}">
        <p14:creationId xmlns:p14="http://schemas.microsoft.com/office/powerpoint/2010/main" val="18478985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34</a:t>
            </a:fld>
            <a:endParaRPr lang="en-US" dirty="0"/>
          </a:p>
        </p:txBody>
      </p:sp>
      <p:sp>
        <p:nvSpPr>
          <p:cNvPr id="3" name="Title 2"/>
          <p:cNvSpPr>
            <a:spLocks noGrp="1"/>
          </p:cNvSpPr>
          <p:nvPr>
            <p:ph type="title"/>
          </p:nvPr>
        </p:nvSpPr>
        <p:spPr/>
        <p:txBody>
          <a:bodyPr/>
          <a:lstStyle/>
          <a:p>
            <a:r>
              <a:rPr lang="en-CA" dirty="0" smtClean="0"/>
              <a:t>Enhanced Infant Formula</a:t>
            </a:r>
            <a:endParaRPr lang="en-CA" dirty="0"/>
          </a:p>
        </p:txBody>
      </p:sp>
      <p:sp>
        <p:nvSpPr>
          <p:cNvPr id="4" name="Text Placeholder 3"/>
          <p:cNvSpPr>
            <a:spLocks noGrp="1"/>
          </p:cNvSpPr>
          <p:nvPr>
            <p:ph type="body" sz="quarter" idx="13"/>
          </p:nvPr>
        </p:nvSpPr>
        <p:spPr/>
        <p:txBody>
          <a:bodyPr/>
          <a:lstStyle/>
          <a:p>
            <a:endParaRPr lang="en-CA" dirty="0"/>
          </a:p>
        </p:txBody>
      </p:sp>
      <p:sp>
        <p:nvSpPr>
          <p:cNvPr id="5" name="Text Placeholder 4"/>
          <p:cNvSpPr>
            <a:spLocks noGrp="1"/>
          </p:cNvSpPr>
          <p:nvPr>
            <p:ph type="body" sz="quarter" idx="14"/>
          </p:nvPr>
        </p:nvSpPr>
        <p:spPr>
          <a:xfrm>
            <a:off x="228600" y="722375"/>
            <a:ext cx="8686800" cy="5136557"/>
          </a:xfrm>
        </p:spPr>
        <p:txBody>
          <a:bodyPr/>
          <a:lstStyle/>
          <a:p>
            <a:r>
              <a:rPr lang="en-CA" dirty="0" smtClean="0"/>
              <a:t>All premium infant formula brands have products which claim to “enhance” your baby</a:t>
            </a:r>
          </a:p>
          <a:p>
            <a:endParaRPr lang="en-CA" dirty="0"/>
          </a:p>
          <a:p>
            <a:r>
              <a:rPr lang="en-CA" dirty="0" smtClean="0"/>
              <a:t>Mead Johnson’s Enfamil “Lipid” product line claims to better eyesight (picture bottom right)</a:t>
            </a:r>
          </a:p>
          <a:p>
            <a:endParaRPr lang="en-CA" dirty="0"/>
          </a:p>
          <a:p>
            <a:r>
              <a:rPr lang="en-CA" dirty="0"/>
              <a:t>Some infant formulas are enhanced with </a:t>
            </a:r>
            <a:r>
              <a:rPr lang="en-CA" dirty="0" err="1"/>
              <a:t>docosahexaenoic</a:t>
            </a:r>
            <a:r>
              <a:rPr lang="en-CA" dirty="0"/>
              <a:t> acid (DHA) and </a:t>
            </a:r>
            <a:r>
              <a:rPr lang="en-CA" dirty="0" err="1"/>
              <a:t>arachidonic</a:t>
            </a:r>
            <a:r>
              <a:rPr lang="en-CA" dirty="0"/>
              <a:t> acid (ARA). These are omega-3 fatty acids found in breast milk and certain foods, such as fish and eggs. Some studies suggest that including DHA and ARA in infant formula can help infant eyesight and brain development, but other research has shown no </a:t>
            </a:r>
            <a:r>
              <a:rPr lang="en-CA" dirty="0" smtClean="0"/>
              <a:t>benefit</a:t>
            </a:r>
          </a:p>
          <a:p>
            <a:endParaRPr lang="en-CA" dirty="0"/>
          </a:p>
          <a:p>
            <a:r>
              <a:rPr lang="en-CA" dirty="0" smtClean="0"/>
              <a:t>Most infant formulas are also iron-fortified which helps the baby grow and develop</a:t>
            </a:r>
          </a:p>
          <a:p>
            <a:pPr marL="458787" indent="-342900">
              <a:buFont typeface="+mj-lt"/>
              <a:buAutoNum type="arabicPeriod"/>
            </a:pPr>
            <a:endParaRPr lang="en-CA" dirty="0"/>
          </a:p>
          <a:p>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6146" name="Picture 2" descr="http://www.gannett-cdn.com/-mm-/73e2e6400f905d0b41401394ad809dbd8766c988/c=102-0-2352-3000&amp;r=537&amp;c=0-0-534-712/local/-/media/DetroitFreePress/2014/11/07/dfpgerberfalsead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667" y="3429000"/>
            <a:ext cx="2089150" cy="278553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www.info.babymilkaction.org/sites/info.babymilkaction.org/files/images/enfamil%20medi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492434"/>
            <a:ext cx="4191000" cy="26586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mms.businesswire.com/media/20150713005373/en/179006/5/MJN-logo-3c-pos-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49291" y="6477000"/>
            <a:ext cx="1219200" cy="381000"/>
          </a:xfrm>
          <a:prstGeom prst="rect">
            <a:avLst/>
          </a:prstGeom>
          <a:noFill/>
        </p:spPr>
        <p:txBody>
          <a:bodyPr wrap="square" rtlCol="0">
            <a:spAutoFit/>
          </a:bodyPr>
          <a:lstStyle/>
          <a:p>
            <a:r>
              <a:rPr lang="en-CA" dirty="0" smtClean="0">
                <a:hlinkClick r:id="rId6" action="ppaction://hlinksldjump"/>
              </a:rPr>
              <a:t>Appendix </a:t>
            </a:r>
            <a:endParaRPr lang="en-CA" dirty="0"/>
          </a:p>
        </p:txBody>
      </p:sp>
    </p:spTree>
    <p:extLst>
      <p:ext uri="{BB962C8B-B14F-4D97-AF65-F5344CB8AC3E}">
        <p14:creationId xmlns:p14="http://schemas.microsoft.com/office/powerpoint/2010/main" val="786009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35</a:t>
            </a:fld>
            <a:endParaRPr lang="en-US" dirty="0"/>
          </a:p>
        </p:txBody>
      </p:sp>
      <p:sp>
        <p:nvSpPr>
          <p:cNvPr id="3" name="Title 2"/>
          <p:cNvSpPr>
            <a:spLocks noGrp="1"/>
          </p:cNvSpPr>
          <p:nvPr>
            <p:ph type="title"/>
          </p:nvPr>
        </p:nvSpPr>
        <p:spPr/>
        <p:txBody>
          <a:bodyPr/>
          <a:lstStyle/>
          <a:p>
            <a:r>
              <a:rPr lang="en-CA" dirty="0" smtClean="0"/>
              <a:t>1970s Nestle Boycott</a:t>
            </a:r>
            <a:endParaRPr lang="en-CA" dirty="0"/>
          </a:p>
        </p:txBody>
      </p:sp>
      <p:sp>
        <p:nvSpPr>
          <p:cNvPr id="4" name="Text Placeholder 3"/>
          <p:cNvSpPr>
            <a:spLocks noGrp="1"/>
          </p:cNvSpPr>
          <p:nvPr>
            <p:ph type="body" sz="quarter" idx="13"/>
          </p:nvPr>
        </p:nvSpPr>
        <p:spPr/>
        <p:txBody>
          <a:bodyPr/>
          <a:lstStyle/>
          <a:p>
            <a:endParaRPr lang="en-CA" dirty="0"/>
          </a:p>
        </p:txBody>
      </p:sp>
      <p:sp>
        <p:nvSpPr>
          <p:cNvPr id="5" name="Text Placeholder 4"/>
          <p:cNvSpPr>
            <a:spLocks noGrp="1"/>
          </p:cNvSpPr>
          <p:nvPr>
            <p:ph type="body" sz="quarter" idx="14"/>
          </p:nvPr>
        </p:nvSpPr>
        <p:spPr>
          <a:xfrm>
            <a:off x="228600" y="722375"/>
            <a:ext cx="8686800" cy="5136557"/>
          </a:xfrm>
        </p:spPr>
        <p:txBody>
          <a:bodyPr/>
          <a:lstStyle/>
          <a:p>
            <a:r>
              <a:rPr lang="en-CA" dirty="0"/>
              <a:t>A boycott was launched in the United States on July 7, 1977, against the Swiss-based Nestlé corporation. It spread in the United States, and expanded into Europe in the early 1980s. It was prompted by concern about Nestlé's "aggressive marketing" of breast milk substitutes, particularly in less economically developed countries (LEDCs), largely among the </a:t>
            </a:r>
            <a:r>
              <a:rPr lang="en-CA" dirty="0" smtClean="0"/>
              <a:t>poor. Organizers </a:t>
            </a:r>
            <a:r>
              <a:rPr lang="en-CA" dirty="0"/>
              <a:t>of the boycott encourage the practice of newborn nutrition via natural breast milk and claim that use of the substitutes represent a health risk for infants. As of 2013, the Nestlé boycott </a:t>
            </a:r>
            <a:r>
              <a:rPr lang="en-CA" dirty="0" smtClean="0"/>
              <a:t>is STILL IN EFFECT and is </a:t>
            </a:r>
            <a:r>
              <a:rPr lang="en-CA" dirty="0"/>
              <a:t>coordinated by the International Nestlé Boycott Committee, the secretariat for which is the UK group Baby Milk Action.</a:t>
            </a:r>
            <a:br>
              <a:rPr lang="en-CA" dirty="0"/>
            </a:br>
            <a:endParaRPr lang="en-CA" dirty="0" smtClean="0"/>
          </a:p>
          <a:p>
            <a:r>
              <a:rPr lang="en-CA" dirty="0" smtClean="0"/>
              <a:t>Four Problems with Nestlé's marketing practices:</a:t>
            </a:r>
          </a:p>
          <a:p>
            <a:pPr marL="458787" indent="-342900">
              <a:buFont typeface="+mj-lt"/>
              <a:buAutoNum type="arabicPeriod"/>
            </a:pPr>
            <a:r>
              <a:rPr lang="en-CA" dirty="0" smtClean="0"/>
              <a:t>Formula must be mixed with water which is often polluted in developing nations and can wreak havoc on a baby’s immune system</a:t>
            </a:r>
          </a:p>
          <a:p>
            <a:pPr marL="458787" indent="-342900">
              <a:buFont typeface="+mj-lt"/>
              <a:buAutoNum type="arabicPeriod"/>
            </a:pPr>
            <a:r>
              <a:rPr lang="en-CA" dirty="0" smtClean="0"/>
              <a:t>Sanitation methods in developing nations are not optimal</a:t>
            </a:r>
          </a:p>
          <a:p>
            <a:pPr marL="458787" indent="-342900">
              <a:buFont typeface="+mj-lt"/>
              <a:buAutoNum type="arabicPeriod"/>
            </a:pPr>
            <a:r>
              <a:rPr lang="en-CA" dirty="0" smtClean="0"/>
              <a:t>Formula is very expensive so many mothers try to conserve formula by using less than is required</a:t>
            </a:r>
          </a:p>
          <a:p>
            <a:pPr marL="458787" indent="-342900">
              <a:buFont typeface="+mj-lt"/>
              <a:buAutoNum type="arabicPeriod"/>
            </a:pPr>
            <a:r>
              <a:rPr lang="en-CA" dirty="0" smtClean="0"/>
              <a:t>Breastfeeding has several health benefits that are non-existent in formulas such as protection from illnesses such as </a:t>
            </a:r>
            <a:r>
              <a:rPr lang="en-CA" dirty="0" err="1" smtClean="0"/>
              <a:t>diarrhea</a:t>
            </a:r>
            <a:r>
              <a:rPr lang="en-CA" dirty="0" smtClean="0"/>
              <a:t>, meningitis, gastroenteritis, ear infection, and respiratory infection. Breastfeeding also contains the right amount of ingredients for brain development and the bond between a mother and child is strengthened through breastfeeding</a:t>
            </a:r>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7170" name="Picture 2" descr="https://www.popularresistance.org/wp-content/uploads/2015/10/Screen-Shot-2015-10-02-at-8.29.25-AM-e14437891357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1000" y="5334000"/>
            <a:ext cx="1377981" cy="9239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sica.files.wordpress.com/2013/04/nestle_gerber2.jpg?w=54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3200" y="5334000"/>
            <a:ext cx="1219200" cy="9632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mms.businesswire.com/media/20150713005373/en/179006/5/MJN-logo-3c-pos-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49291" y="6477000"/>
            <a:ext cx="1219200" cy="381000"/>
          </a:xfrm>
          <a:prstGeom prst="rect">
            <a:avLst/>
          </a:prstGeom>
          <a:noFill/>
        </p:spPr>
        <p:txBody>
          <a:bodyPr wrap="square" rtlCol="0">
            <a:spAutoFit/>
          </a:bodyPr>
          <a:lstStyle/>
          <a:p>
            <a:r>
              <a:rPr lang="en-CA" dirty="0" smtClean="0">
                <a:hlinkClick r:id="rId6" action="ppaction://hlinksldjump"/>
              </a:rPr>
              <a:t>Appendix </a:t>
            </a:r>
            <a:endParaRPr lang="en-CA" dirty="0"/>
          </a:p>
        </p:txBody>
      </p:sp>
    </p:spTree>
    <p:extLst>
      <p:ext uri="{BB962C8B-B14F-4D97-AF65-F5344CB8AC3E}">
        <p14:creationId xmlns:p14="http://schemas.microsoft.com/office/powerpoint/2010/main" val="13342510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36</a:t>
            </a:fld>
            <a:endParaRPr lang="en-US" dirty="0"/>
          </a:p>
        </p:txBody>
      </p:sp>
      <p:sp>
        <p:nvSpPr>
          <p:cNvPr id="3" name="Title 2"/>
          <p:cNvSpPr>
            <a:spLocks noGrp="1"/>
          </p:cNvSpPr>
          <p:nvPr>
            <p:ph type="title"/>
          </p:nvPr>
        </p:nvSpPr>
        <p:spPr/>
        <p:txBody>
          <a:bodyPr/>
          <a:lstStyle/>
          <a:p>
            <a:r>
              <a:rPr lang="en-CA" dirty="0" smtClean="0"/>
              <a:t>Value at Risk (VaR)</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552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843574"/>
            <a:ext cx="3052762" cy="5091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843574"/>
            <a:ext cx="3200400" cy="5086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978320"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3548083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828800"/>
            <a:ext cx="9144000" cy="4343400"/>
            <a:chOff x="0" y="1828800"/>
            <a:chExt cx="9144000" cy="4343400"/>
          </a:xfrm>
        </p:grpSpPr>
        <p:graphicFrame>
          <p:nvGraphicFramePr>
            <p:cNvPr id="14" name="Chart 13"/>
            <p:cNvGraphicFramePr>
              <a:graphicFrameLocks/>
            </p:cNvGraphicFramePr>
            <p:nvPr>
              <p:extLst>
                <p:ext uri="{D42A27DB-BD31-4B8C-83A1-F6EECF244321}">
                  <p14:modId xmlns:p14="http://schemas.microsoft.com/office/powerpoint/2010/main" val="1469575564"/>
                </p:ext>
              </p:extLst>
            </p:nvPr>
          </p:nvGraphicFramePr>
          <p:xfrm>
            <a:off x="0" y="1828800"/>
            <a:ext cx="9144000" cy="4343400"/>
          </p:xfrm>
          <a:graphic>
            <a:graphicData uri="http://schemas.openxmlformats.org/drawingml/2006/chart">
              <c:chart xmlns:c="http://schemas.openxmlformats.org/drawingml/2006/chart" xmlns:r="http://schemas.openxmlformats.org/officeDocument/2006/relationships" r:id="rId3"/>
            </a:graphicData>
          </a:graphic>
        </p:graphicFrame>
        <p:sp>
          <p:nvSpPr>
            <p:cNvPr id="19" name="Oval 18"/>
            <p:cNvSpPr/>
            <p:nvPr/>
          </p:nvSpPr>
          <p:spPr>
            <a:xfrm>
              <a:off x="2667000" y="1866900"/>
              <a:ext cx="419100" cy="571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4038600" y="3619500"/>
              <a:ext cx="419100" cy="571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Slide Number Placeholder 1"/>
          <p:cNvSpPr>
            <a:spLocks noGrp="1"/>
          </p:cNvSpPr>
          <p:nvPr>
            <p:ph type="sldNum" sz="quarter" idx="12"/>
          </p:nvPr>
        </p:nvSpPr>
        <p:spPr/>
        <p:txBody>
          <a:bodyPr/>
          <a:lstStyle/>
          <a:p>
            <a:fld id="{96AA08EF-E8D9-4F4A-B754-1DFA3DB1B77C}" type="slidenum">
              <a:rPr lang="en-US" smtClean="0"/>
              <a:pPr/>
              <a:t>37</a:t>
            </a:fld>
            <a:endParaRPr lang="en-US" dirty="0"/>
          </a:p>
        </p:txBody>
      </p:sp>
      <p:sp>
        <p:nvSpPr>
          <p:cNvPr id="3" name="Title 2"/>
          <p:cNvSpPr>
            <a:spLocks noGrp="1"/>
          </p:cNvSpPr>
          <p:nvPr>
            <p:ph type="title"/>
          </p:nvPr>
        </p:nvSpPr>
        <p:spPr/>
        <p:txBody>
          <a:bodyPr/>
          <a:lstStyle/>
          <a:p>
            <a:r>
              <a:rPr lang="en-CA" dirty="0" err="1" smtClean="0"/>
              <a:t>Synutra</a:t>
            </a:r>
            <a:r>
              <a:rPr lang="en-CA" dirty="0" smtClean="0"/>
              <a:t> Share Price Comparison</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cxnSp>
        <p:nvCxnSpPr>
          <p:cNvPr id="15" name="Straight Arrow Connector 14"/>
          <p:cNvCxnSpPr/>
          <p:nvPr/>
        </p:nvCxnSpPr>
        <p:spPr>
          <a:xfrm flipH="1">
            <a:off x="3086100" y="1600200"/>
            <a:ext cx="342900" cy="266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457700" y="3086100"/>
            <a:ext cx="2286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 Placeholder 4"/>
          <p:cNvSpPr>
            <a:spLocks noGrp="1"/>
          </p:cNvSpPr>
          <p:nvPr>
            <p:ph type="body" sz="quarter" idx="14"/>
          </p:nvPr>
        </p:nvSpPr>
        <p:spPr>
          <a:xfrm>
            <a:off x="2070868" y="1009650"/>
            <a:ext cx="4354563" cy="590550"/>
          </a:xfrm>
        </p:spPr>
        <p:txBody>
          <a:bodyPr/>
          <a:lstStyle/>
          <a:p>
            <a:pPr algn="ctr">
              <a:buFont typeface="Arial" pitchFamily="34" charset="0"/>
              <a:buChar char="▼"/>
            </a:pPr>
            <a:r>
              <a:rPr lang="en-US" dirty="0" smtClean="0"/>
              <a:t>Named one of the 21 Chinese companies that contained melamine in their formula</a:t>
            </a:r>
          </a:p>
        </p:txBody>
      </p:sp>
      <p:sp>
        <p:nvSpPr>
          <p:cNvPr id="24" name="Text Placeholder 4"/>
          <p:cNvSpPr>
            <a:spLocks noGrp="1"/>
          </p:cNvSpPr>
          <p:nvPr>
            <p:ph type="body" sz="quarter" idx="14"/>
          </p:nvPr>
        </p:nvSpPr>
        <p:spPr>
          <a:xfrm>
            <a:off x="3246664" y="2533650"/>
            <a:ext cx="4354563" cy="590550"/>
          </a:xfrm>
        </p:spPr>
        <p:txBody>
          <a:bodyPr/>
          <a:lstStyle/>
          <a:p>
            <a:pPr algn="ctr">
              <a:buFont typeface="Arial" pitchFamily="34" charset="0"/>
              <a:buChar char="▼"/>
            </a:pPr>
            <a:r>
              <a:rPr lang="en-US" dirty="0" smtClean="0"/>
              <a:t>Falsely accused of  premature breast development among young girls </a:t>
            </a:r>
          </a:p>
        </p:txBody>
      </p:sp>
      <p:pic>
        <p:nvPicPr>
          <p:cNvPr id="26"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949291" y="6544129"/>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34976335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4"/>
          <p:cNvSpPr>
            <a:spLocks noGrp="1"/>
          </p:cNvSpPr>
          <p:nvPr>
            <p:ph type="body" sz="quarter" idx="14"/>
          </p:nvPr>
        </p:nvSpPr>
        <p:spPr>
          <a:xfrm>
            <a:off x="-228600" y="658587"/>
            <a:ext cx="9372600" cy="3450774"/>
          </a:xfrm>
        </p:spPr>
        <p:txBody>
          <a:bodyPr/>
          <a:lstStyle/>
          <a:p>
            <a:pPr marL="115887" indent="0" algn="ctr">
              <a:buNone/>
            </a:pPr>
            <a:r>
              <a:rPr lang="en-US" b="1" dirty="0" smtClean="0"/>
              <a:t>Four underlying factors contributing to the 2015 Slide</a:t>
            </a:r>
            <a:r>
              <a:rPr lang="en-US" dirty="0" smtClean="0"/>
              <a:t>:</a:t>
            </a:r>
          </a:p>
          <a:p>
            <a:pPr marL="458787" indent="-342900" algn="ctr">
              <a:buFont typeface="+mj-lt"/>
              <a:buAutoNum type="arabicPeriod"/>
            </a:pPr>
            <a:r>
              <a:rPr lang="en-US" b="1" dirty="0" smtClean="0"/>
              <a:t>Dairy Decline</a:t>
            </a:r>
            <a:r>
              <a:rPr lang="en-US" dirty="0" smtClean="0"/>
              <a:t> – China is producing more milk domestically and reducing imports. 40% </a:t>
            </a:r>
            <a:r>
              <a:rPr lang="en-US" dirty="0" err="1" smtClean="0"/>
              <a:t>YoY</a:t>
            </a:r>
            <a:r>
              <a:rPr lang="en-US" dirty="0" smtClean="0"/>
              <a:t> decrease in imported milk powder</a:t>
            </a:r>
          </a:p>
          <a:p>
            <a:pPr marL="458787" indent="-342900" algn="ctr">
              <a:buFont typeface="+mj-lt"/>
              <a:buAutoNum type="arabicPeriod"/>
            </a:pPr>
            <a:r>
              <a:rPr lang="en-US" b="1" dirty="0" smtClean="0"/>
              <a:t>Supply Glut</a:t>
            </a:r>
            <a:r>
              <a:rPr lang="en-US" dirty="0" smtClean="0"/>
              <a:t> – China’s reduction has caused a global supply glut which means MJN and it’s competitors have lower input costs; but this has lead to competitors slashing prices which forced MJN to </a:t>
            </a:r>
            <a:r>
              <a:rPr lang="en-US" dirty="0"/>
              <a:t>cut prices in Q2 2015  </a:t>
            </a:r>
            <a:r>
              <a:rPr lang="en-US" dirty="0" smtClean="0"/>
              <a:t>or risk losing market share</a:t>
            </a:r>
          </a:p>
          <a:p>
            <a:pPr marL="458787" indent="-342900" algn="ctr">
              <a:buFont typeface="+mj-lt"/>
              <a:buAutoNum type="arabicPeriod"/>
            </a:pPr>
            <a:r>
              <a:rPr lang="en-US" b="1" dirty="0" smtClean="0"/>
              <a:t>Importance of Imports</a:t>
            </a:r>
            <a:r>
              <a:rPr lang="en-US" dirty="0" smtClean="0"/>
              <a:t> – Market share and customer loyalty is paramount in this industry; once a customer switches, it can be hard to persuade them to switch back if the baby responds better to the new product. MJN introduced it’s first FULLY imported product in China in April 2015 (prior to this, the products were finished in China). Due to the 2008 scandal, mothers want products which are not touched in China. MJN took 7 years to implement this.</a:t>
            </a:r>
          </a:p>
          <a:p>
            <a:pPr marL="458787" indent="-342900" algn="ctr">
              <a:buFont typeface="+mj-lt"/>
              <a:buAutoNum type="arabicPeriod"/>
            </a:pPr>
            <a:r>
              <a:rPr lang="en-US" b="1" dirty="0" smtClean="0"/>
              <a:t>Shifting Consumer Trends</a:t>
            </a:r>
            <a:r>
              <a:rPr lang="en-US" dirty="0" smtClean="0"/>
              <a:t> – Government has implemented a two year plan to encourage mothers to breastfeed and wants the overall breastfeeding rates to rise to 50% (currently at 30% in rural areas and 16% in urban areas). Formula companies in China are not allowed to hand out free samples or market the products in hospitals. On July 28, 2015, MJN settled $12m with the SEC regarding marketing products in Chinese hospitals. </a:t>
            </a:r>
          </a:p>
          <a:p>
            <a:pPr marL="458787" indent="-342900" algn="ctr">
              <a:buFont typeface="+mj-lt"/>
              <a:buAutoNum type="arabicPeriod"/>
            </a:pPr>
            <a:endParaRPr lang="en-US" dirty="0" smtClean="0"/>
          </a:p>
          <a:p>
            <a:pPr marL="458787" indent="-342900" algn="ctr">
              <a:buFont typeface="+mj-lt"/>
              <a:buAutoNum type="arabicPeriod"/>
            </a:pPr>
            <a:endParaRPr lang="en-US" dirty="0" smtClean="0"/>
          </a:p>
        </p:txBody>
      </p:sp>
      <p:sp>
        <p:nvSpPr>
          <p:cNvPr id="2" name="Slide Number Placeholder 1"/>
          <p:cNvSpPr>
            <a:spLocks noGrp="1"/>
          </p:cNvSpPr>
          <p:nvPr>
            <p:ph type="sldNum" sz="quarter" idx="12"/>
          </p:nvPr>
        </p:nvSpPr>
        <p:spPr/>
        <p:txBody>
          <a:bodyPr/>
          <a:lstStyle/>
          <a:p>
            <a:fld id="{96AA08EF-E8D9-4F4A-B754-1DFA3DB1B77C}" type="slidenum">
              <a:rPr lang="en-US" smtClean="0"/>
              <a:pPr/>
              <a:t>38</a:t>
            </a:fld>
            <a:endParaRPr lang="en-US" dirty="0"/>
          </a:p>
        </p:txBody>
      </p:sp>
      <p:sp>
        <p:nvSpPr>
          <p:cNvPr id="3" name="Title 2"/>
          <p:cNvSpPr>
            <a:spLocks noGrp="1"/>
          </p:cNvSpPr>
          <p:nvPr>
            <p:ph type="title"/>
          </p:nvPr>
        </p:nvSpPr>
        <p:spPr/>
        <p:txBody>
          <a:bodyPr/>
          <a:lstStyle/>
          <a:p>
            <a:r>
              <a:rPr lang="en-CA" dirty="0" smtClean="0"/>
              <a:t>Mead Johnson 2015 Share Price Decline</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cxnSp>
        <p:nvCxnSpPr>
          <p:cNvPr id="15" name="Straight Arrow Connector 14"/>
          <p:cNvCxnSpPr/>
          <p:nvPr/>
        </p:nvCxnSpPr>
        <p:spPr>
          <a:xfrm flipH="1">
            <a:off x="6934200" y="4419600"/>
            <a:ext cx="85994" cy="8305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0" y="4343400"/>
            <a:ext cx="9144000" cy="1978856"/>
            <a:chOff x="0" y="4343400"/>
            <a:chExt cx="9144000" cy="1978856"/>
          </a:xfrm>
        </p:grpSpPr>
        <p:graphicFrame>
          <p:nvGraphicFramePr>
            <p:cNvPr id="20" name="Chart 19"/>
            <p:cNvGraphicFramePr>
              <a:graphicFrameLocks/>
            </p:cNvGraphicFramePr>
            <p:nvPr>
              <p:extLst>
                <p:ext uri="{D42A27DB-BD31-4B8C-83A1-F6EECF244321}">
                  <p14:modId xmlns:p14="http://schemas.microsoft.com/office/powerpoint/2010/main" val="2978715706"/>
                </p:ext>
              </p:extLst>
            </p:nvPr>
          </p:nvGraphicFramePr>
          <p:xfrm>
            <a:off x="0" y="4343400"/>
            <a:ext cx="9144000" cy="1978856"/>
          </p:xfrm>
          <a:graphic>
            <a:graphicData uri="http://schemas.openxmlformats.org/drawingml/2006/chart">
              <c:chart xmlns:c="http://schemas.openxmlformats.org/drawingml/2006/chart" xmlns:r="http://schemas.openxmlformats.org/officeDocument/2006/relationships" r:id="rId3"/>
            </a:graphicData>
          </a:graphic>
        </p:graphicFrame>
        <p:sp>
          <p:nvSpPr>
            <p:cNvPr id="19" name="Oval 18"/>
            <p:cNvSpPr/>
            <p:nvPr/>
          </p:nvSpPr>
          <p:spPr>
            <a:xfrm rot="18268634">
              <a:off x="6496741" y="4402179"/>
              <a:ext cx="419100" cy="20334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1"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920262" y="6477000"/>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40898775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39</a:t>
            </a:fld>
            <a:endParaRPr lang="en-US" dirty="0"/>
          </a:p>
        </p:txBody>
      </p:sp>
      <p:sp>
        <p:nvSpPr>
          <p:cNvPr id="3" name="Title 2"/>
          <p:cNvSpPr>
            <a:spLocks noGrp="1"/>
          </p:cNvSpPr>
          <p:nvPr>
            <p:ph type="title"/>
          </p:nvPr>
        </p:nvSpPr>
        <p:spPr/>
        <p:txBody>
          <a:bodyPr/>
          <a:lstStyle/>
          <a:p>
            <a:r>
              <a:rPr lang="en-CA" dirty="0" smtClean="0"/>
              <a:t>Beta</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7" name="Text Placeholder 6"/>
          <p:cNvSpPr>
            <a:spLocks noGrp="1"/>
          </p:cNvSpPr>
          <p:nvPr>
            <p:ph type="body" sz="quarter" idx="14"/>
          </p:nvPr>
        </p:nvSpPr>
        <p:spPr/>
        <p:txBody>
          <a:bodyPr/>
          <a:lstStyle/>
          <a:p>
            <a:r>
              <a:rPr lang="en-CA" dirty="0" smtClean="0"/>
              <a:t>Beta = 0.9795 versus S&amp;P 500</a:t>
            </a:r>
            <a:endParaRPr lang="en-CA" dirty="0"/>
          </a:p>
        </p:txBody>
      </p:sp>
      <p:graphicFrame>
        <p:nvGraphicFramePr>
          <p:cNvPr id="33" name="Chart 32"/>
          <p:cNvGraphicFramePr>
            <a:graphicFrameLocks/>
          </p:cNvGraphicFramePr>
          <p:nvPr>
            <p:extLst>
              <p:ext uri="{D42A27DB-BD31-4B8C-83A1-F6EECF244321}">
                <p14:modId xmlns:p14="http://schemas.microsoft.com/office/powerpoint/2010/main" val="3006017147"/>
              </p:ext>
            </p:extLst>
          </p:nvPr>
        </p:nvGraphicFramePr>
        <p:xfrm>
          <a:off x="1066800" y="1295400"/>
          <a:ext cx="6781800" cy="4724400"/>
        </p:xfrm>
        <a:graphic>
          <a:graphicData uri="http://schemas.openxmlformats.org/drawingml/2006/chart">
            <c:chart xmlns:c="http://schemas.openxmlformats.org/drawingml/2006/chart" xmlns:r="http://schemas.openxmlformats.org/officeDocument/2006/relationships" r:id="rId2"/>
          </a:graphicData>
        </a:graphic>
      </p:graphicFrame>
      <p:pic>
        <p:nvPicPr>
          <p:cNvPr id="34"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3963805"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1603324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p:cNvGraphicFramePr>
            <a:graphicFrameLocks/>
          </p:cNvGraphicFramePr>
          <p:nvPr>
            <p:extLst>
              <p:ext uri="{D42A27DB-BD31-4B8C-83A1-F6EECF244321}">
                <p14:modId xmlns:p14="http://schemas.microsoft.com/office/powerpoint/2010/main" val="3118253878"/>
              </p:ext>
            </p:extLst>
          </p:nvPr>
        </p:nvGraphicFramePr>
        <p:xfrm>
          <a:off x="200186" y="3954391"/>
          <a:ext cx="4179402" cy="213360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8"/>
          <p:cNvSpPr>
            <a:spLocks noGrp="1"/>
          </p:cNvSpPr>
          <p:nvPr>
            <p:ph type="title"/>
          </p:nvPr>
        </p:nvSpPr>
        <p:spPr/>
        <p:txBody>
          <a:bodyPr/>
          <a:lstStyle/>
          <a:p>
            <a:r>
              <a:rPr lang="en-US" dirty="0" smtClean="0"/>
              <a:t>Mead Johnson Nutrition Business Overview </a:t>
            </a:r>
            <a:endParaRPr lang="en-US" dirty="0"/>
          </a:p>
        </p:txBody>
      </p:sp>
      <p:sp>
        <p:nvSpPr>
          <p:cNvPr id="10" name="Text Placeholder 9"/>
          <p:cNvSpPr>
            <a:spLocks noGrp="1"/>
          </p:cNvSpPr>
          <p:nvPr>
            <p:ph type="body" sz="quarter" idx="13"/>
          </p:nvPr>
        </p:nvSpPr>
        <p:spPr/>
        <p:txBody>
          <a:bodyPr/>
          <a:lstStyle/>
          <a:p>
            <a:r>
              <a:rPr lang="en-US" dirty="0" smtClean="0"/>
              <a:t>Source: S&amp;P Capital IQ</a:t>
            </a:r>
          </a:p>
          <a:p>
            <a:endParaRPr lang="en-US" dirty="0"/>
          </a:p>
        </p:txBody>
      </p:sp>
      <p:sp>
        <p:nvSpPr>
          <p:cNvPr id="11" name="Text Placeholder 10"/>
          <p:cNvSpPr>
            <a:spLocks noGrp="1"/>
          </p:cNvSpPr>
          <p:nvPr>
            <p:ph type="body" sz="quarter" idx="14"/>
          </p:nvPr>
        </p:nvSpPr>
        <p:spPr>
          <a:xfrm>
            <a:off x="258470" y="682316"/>
            <a:ext cx="8686800" cy="841683"/>
          </a:xfrm>
        </p:spPr>
        <p:txBody>
          <a:bodyPr/>
          <a:lstStyle/>
          <a:p>
            <a:r>
              <a:rPr lang="en-CA" sz="1400" dirty="0" smtClean="0"/>
              <a:t>With over 100 years of experience, Mead </a:t>
            </a:r>
            <a:r>
              <a:rPr lang="en-CA" sz="1400" dirty="0"/>
              <a:t>Johnson Nutrition Company manufactures, distributes, and sells infant formulas, children’s nutrition, and other nutritional </a:t>
            </a:r>
            <a:r>
              <a:rPr lang="en-CA" sz="1400" dirty="0" smtClean="0"/>
              <a:t>products </a:t>
            </a:r>
          </a:p>
          <a:p>
            <a:r>
              <a:rPr lang="en-CA" sz="1400" dirty="0" smtClean="0"/>
              <a:t>Is one of the </a:t>
            </a:r>
            <a:r>
              <a:rPr lang="en-CA" sz="1400" dirty="0"/>
              <a:t>B</a:t>
            </a:r>
            <a:r>
              <a:rPr lang="en-CA" sz="1400" dirty="0" smtClean="0"/>
              <a:t>ig 4 baby formula companies along with Nestle, Danone, and Abbott Laboratories</a:t>
            </a:r>
          </a:p>
        </p:txBody>
      </p:sp>
      <p:sp>
        <p:nvSpPr>
          <p:cNvPr id="12" name="Text Placeholder 11"/>
          <p:cNvSpPr>
            <a:spLocks noGrp="1"/>
          </p:cNvSpPr>
          <p:nvPr>
            <p:ph type="body" sz="quarter" idx="15"/>
          </p:nvPr>
        </p:nvSpPr>
        <p:spPr>
          <a:xfrm>
            <a:off x="227498" y="1524000"/>
            <a:ext cx="4192102" cy="318631"/>
          </a:xfrm>
        </p:spPr>
        <p:txBody>
          <a:bodyPr/>
          <a:lstStyle/>
          <a:p>
            <a:r>
              <a:rPr lang="en-US" dirty="0" smtClean="0"/>
              <a:t>Product Mix</a:t>
            </a:r>
            <a:endParaRPr lang="en-US" dirty="0"/>
          </a:p>
        </p:txBody>
      </p:sp>
      <p:sp>
        <p:nvSpPr>
          <p:cNvPr id="15" name="Text Placeholder 14"/>
          <p:cNvSpPr>
            <a:spLocks noGrp="1"/>
          </p:cNvSpPr>
          <p:nvPr>
            <p:ph type="body" sz="quarter" idx="18"/>
          </p:nvPr>
        </p:nvSpPr>
        <p:spPr>
          <a:xfrm>
            <a:off x="4724400" y="1523999"/>
            <a:ext cx="4191000" cy="318632"/>
          </a:xfrm>
        </p:spPr>
        <p:txBody>
          <a:bodyPr/>
          <a:lstStyle/>
          <a:p>
            <a:r>
              <a:rPr lang="en-US" dirty="0" smtClean="0"/>
              <a:t>Financial Overview</a:t>
            </a:r>
            <a:endParaRPr lang="en-US" dirty="0"/>
          </a:p>
        </p:txBody>
      </p:sp>
      <p:sp>
        <p:nvSpPr>
          <p:cNvPr id="61" name="Text Placeholder 11"/>
          <p:cNvSpPr>
            <a:spLocks noGrp="1"/>
          </p:cNvSpPr>
          <p:nvPr>
            <p:ph type="body" sz="quarter" idx="15"/>
          </p:nvPr>
        </p:nvSpPr>
        <p:spPr>
          <a:xfrm>
            <a:off x="227498" y="3581400"/>
            <a:ext cx="4179402" cy="304800"/>
          </a:xfrm>
        </p:spPr>
        <p:txBody>
          <a:bodyPr/>
          <a:lstStyle/>
          <a:p>
            <a:r>
              <a:rPr lang="en-US" dirty="0" smtClean="0"/>
              <a:t>Revenue Growth</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3986845330"/>
              </p:ext>
            </p:extLst>
          </p:nvPr>
        </p:nvGraphicFramePr>
        <p:xfrm>
          <a:off x="4724400" y="1919285"/>
          <a:ext cx="1981200" cy="2058697"/>
        </p:xfrm>
        <a:graphic>
          <a:graphicData uri="http://schemas.openxmlformats.org/drawingml/2006/table">
            <a:tbl>
              <a:tblPr/>
              <a:tblGrid>
                <a:gridCol w="1143000"/>
                <a:gridCol w="838200"/>
              </a:tblGrid>
              <a:tr h="291547">
                <a:tc gridSpan="2">
                  <a:txBody>
                    <a:bodyPr/>
                    <a:lstStyle/>
                    <a:p>
                      <a:pPr algn="ctr" fontAlgn="b"/>
                      <a:r>
                        <a:rPr lang="en-CA" sz="1400" b="1" i="0" u="none" strike="noStrike" dirty="0" smtClean="0">
                          <a:solidFill>
                            <a:srgbClr val="FFFFFF"/>
                          </a:solidFill>
                          <a:effectLst/>
                          <a:latin typeface="+mj-lt"/>
                        </a:rPr>
                        <a:t>Market Data</a:t>
                      </a:r>
                      <a:endParaRPr lang="en-CA" sz="1400" b="1" i="0" u="none" strike="noStrike" dirty="0">
                        <a:solidFill>
                          <a:srgbClr val="FFFFFF"/>
                        </a:solidFill>
                        <a:effectLst/>
                        <a:latin typeface="+mj-lt"/>
                      </a:endParaRPr>
                    </a:p>
                  </a:txBody>
                  <a:tcPr marL="35325" marR="3925" marT="3925" marB="0" anchor="ctr">
                    <a:lnL>
                      <a:noFill/>
                    </a:lnL>
                    <a:lnR>
                      <a:noFill/>
                    </a:lnR>
                    <a:lnT>
                      <a:noFill/>
                    </a:lnT>
                    <a:lnB>
                      <a:noFill/>
                    </a:lnB>
                    <a:solidFill>
                      <a:srgbClr val="9B2B39"/>
                    </a:solidFill>
                  </a:tcPr>
                </a:tc>
                <a:tc hMerge="1">
                  <a:txBody>
                    <a:bodyPr/>
                    <a:lstStyle/>
                    <a:p>
                      <a:pPr algn="ctr" fontAlgn="b"/>
                      <a:endParaRPr lang="en-CA" sz="120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r>
              <a:tr h="252450">
                <a:tc>
                  <a:txBody>
                    <a:bodyPr/>
                    <a:lstStyle/>
                    <a:p>
                      <a:pPr algn="l" fontAlgn="b"/>
                      <a:r>
                        <a:rPr lang="en-US" sz="1200" b="1" i="0" u="none" strike="noStrike" dirty="0">
                          <a:solidFill>
                            <a:srgbClr val="000000"/>
                          </a:solidFill>
                          <a:effectLst/>
                          <a:latin typeface="Arial"/>
                        </a:rPr>
                        <a:t>Share Price</a:t>
                      </a: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$75.79</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Market Cap</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$13,410</a:t>
                      </a:r>
                      <a:r>
                        <a:rPr lang="en-US" sz="1200" b="0" i="0" u="none" strike="noStrike" baseline="0" dirty="0" smtClean="0">
                          <a:solidFill>
                            <a:srgbClr val="000000"/>
                          </a:solidFill>
                          <a:effectLst/>
                          <a:latin typeface="Arial"/>
                        </a:rPr>
                        <a:t> </a:t>
                      </a:r>
                      <a:r>
                        <a:rPr lang="en-US" sz="1200" b="0" i="0" u="none" strike="noStrike" dirty="0" smtClean="0">
                          <a:solidFill>
                            <a:srgbClr val="000000"/>
                          </a:solidFill>
                          <a:effectLst/>
                          <a:latin typeface="Arial"/>
                        </a:rPr>
                        <a:t>M</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Net Debt</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$1,322</a:t>
                      </a:r>
                      <a:r>
                        <a:rPr lang="en-US" sz="1200" b="0" i="0" u="none" strike="noStrike" baseline="0" dirty="0" smtClean="0">
                          <a:solidFill>
                            <a:srgbClr val="000000"/>
                          </a:solidFill>
                          <a:effectLst/>
                          <a:latin typeface="Arial"/>
                        </a:rPr>
                        <a:t> </a:t>
                      </a:r>
                      <a:r>
                        <a:rPr lang="en-US" sz="1200" b="0" i="0" u="none" strike="noStrike" dirty="0" smtClean="0">
                          <a:solidFill>
                            <a:srgbClr val="000000"/>
                          </a:solidFill>
                          <a:effectLst/>
                          <a:latin typeface="Arial"/>
                        </a:rPr>
                        <a:t>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EV</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$14,732 M</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smtClean="0">
                          <a:solidFill>
                            <a:srgbClr val="000000"/>
                          </a:solidFill>
                          <a:effectLst/>
                          <a:latin typeface="Arial"/>
                        </a:rPr>
                        <a:t>Dividend </a:t>
                      </a:r>
                      <a:r>
                        <a:rPr lang="en-US" sz="1200" b="1" i="0" u="none" strike="noStrike" dirty="0">
                          <a:solidFill>
                            <a:srgbClr val="000000"/>
                          </a:solidFill>
                          <a:effectLst/>
                          <a:latin typeface="Arial"/>
                        </a:rPr>
                        <a:t>Yield</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2.3%</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Beta (5 Year)</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0.98</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smtClean="0">
                          <a:solidFill>
                            <a:srgbClr val="000000"/>
                          </a:solidFill>
                          <a:effectLst/>
                          <a:latin typeface="Arial"/>
                        </a:rPr>
                        <a:t>Credit Rating </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BBB</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973617160"/>
              </p:ext>
            </p:extLst>
          </p:nvPr>
        </p:nvGraphicFramePr>
        <p:xfrm>
          <a:off x="4724400" y="4114800"/>
          <a:ext cx="1981200" cy="1955215"/>
        </p:xfrm>
        <a:graphic>
          <a:graphicData uri="http://schemas.openxmlformats.org/drawingml/2006/table">
            <a:tbl>
              <a:tblPr/>
              <a:tblGrid>
                <a:gridCol w="1295400"/>
                <a:gridCol w="685800"/>
              </a:tblGrid>
              <a:tr h="256679">
                <a:tc gridSpan="2">
                  <a:txBody>
                    <a:bodyPr/>
                    <a:lstStyle/>
                    <a:p>
                      <a:pPr algn="ctr" fontAlgn="b"/>
                      <a:r>
                        <a:rPr lang="en-US" sz="1400" b="1" i="0" u="none" strike="noStrike" dirty="0" smtClean="0">
                          <a:solidFill>
                            <a:srgbClr val="FFFFFF"/>
                          </a:solidFill>
                          <a:effectLst/>
                          <a:latin typeface="Arial"/>
                        </a:rPr>
                        <a:t>Multiples</a:t>
                      </a:r>
                      <a:endParaRPr lang="en-US" sz="1400" b="1" i="0" u="none" strike="noStrike" dirty="0">
                        <a:solidFill>
                          <a:srgbClr val="FFFFFF"/>
                        </a:solidFill>
                        <a:effectLst/>
                        <a:latin typeface="Arial"/>
                      </a:endParaRPr>
                    </a:p>
                  </a:txBody>
                  <a:tcPr marL="8709" marR="8709" marT="8709" marB="0" anchor="ctr">
                    <a:lnL>
                      <a:noFill/>
                    </a:lnL>
                    <a:lnR>
                      <a:noFill/>
                    </a:lnR>
                    <a:lnT>
                      <a:noFill/>
                    </a:lnT>
                    <a:lnB>
                      <a:noFill/>
                    </a:lnB>
                    <a:solidFill>
                      <a:srgbClr val="9B2B39"/>
                    </a:solidFill>
                  </a:tcPr>
                </a:tc>
                <a:tc hMerge="1">
                  <a:txBody>
                    <a:bodyPr/>
                    <a:lstStyle/>
                    <a:p>
                      <a:endParaRPr lang="en-US"/>
                    </a:p>
                  </a:txBody>
                  <a:tcPr>
                    <a:lnL>
                      <a:noFill/>
                    </a:lnL>
                    <a:lnR>
                      <a:noFill/>
                    </a:lnR>
                    <a:lnT>
                      <a:noFill/>
                    </a:lnT>
                    <a:lnB>
                      <a:noFill/>
                    </a:lnB>
                    <a:solidFill>
                      <a:srgbClr val="9B2B39"/>
                    </a:solidFill>
                  </a:tcPr>
                </a:tc>
              </a:tr>
              <a:tr h="242648">
                <a:tc>
                  <a:txBody>
                    <a:bodyPr/>
                    <a:lstStyle/>
                    <a:p>
                      <a:pPr algn="l" fontAlgn="b"/>
                      <a:r>
                        <a:rPr lang="en-US" sz="1200" b="1" i="0" u="none" strike="noStrike" dirty="0" smtClean="0">
                          <a:solidFill>
                            <a:srgbClr val="000000"/>
                          </a:solidFill>
                          <a:effectLst/>
                          <a:latin typeface="Arial"/>
                        </a:rPr>
                        <a:t>EV/Revenue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3.9x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EV/Revenue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4.0x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EV/EBITDA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14.5x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EV/EBITDA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14.9x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P/E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23.6x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CA" sz="1200" b="1" i="0" u="none" strike="noStrike" dirty="0" smtClean="0">
                          <a:solidFill>
                            <a:srgbClr val="000000"/>
                          </a:solidFill>
                          <a:effectLst/>
                          <a:latin typeface="Arial"/>
                        </a:rPr>
                        <a:t>P/E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CA" sz="1200" b="0" i="0" u="none" strike="noStrike" dirty="0" smtClean="0">
                          <a:solidFill>
                            <a:srgbClr val="000000"/>
                          </a:solidFill>
                          <a:effectLst/>
                          <a:latin typeface="Arial"/>
                        </a:rPr>
                        <a:t>22.1x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MC/LFCF</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18.2x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451218888"/>
              </p:ext>
            </p:extLst>
          </p:nvPr>
        </p:nvGraphicFramePr>
        <p:xfrm>
          <a:off x="6934200" y="1919289"/>
          <a:ext cx="1981200" cy="2083904"/>
        </p:xfrm>
        <a:graphic>
          <a:graphicData uri="http://schemas.openxmlformats.org/drawingml/2006/table">
            <a:tbl>
              <a:tblPr/>
              <a:tblGrid>
                <a:gridCol w="1295400"/>
                <a:gridCol w="685800"/>
              </a:tblGrid>
              <a:tr h="295117">
                <a:tc gridSpan="2">
                  <a:txBody>
                    <a:bodyPr/>
                    <a:lstStyle/>
                    <a:p>
                      <a:pPr algn="ctr" fontAlgn="b"/>
                      <a:r>
                        <a:rPr lang="en-CA" sz="1400" b="1" i="0" u="none" strike="noStrike" dirty="0" smtClean="0">
                          <a:solidFill>
                            <a:srgbClr val="FFFFFF"/>
                          </a:solidFill>
                          <a:effectLst/>
                          <a:latin typeface="+mj-lt"/>
                        </a:rPr>
                        <a:t>LTM</a:t>
                      </a:r>
                      <a:r>
                        <a:rPr lang="en-CA" sz="1400" b="1" i="0" u="none" strike="noStrike" baseline="0" dirty="0" smtClean="0">
                          <a:solidFill>
                            <a:srgbClr val="FFFFFF"/>
                          </a:solidFill>
                          <a:effectLst/>
                          <a:latin typeface="+mj-lt"/>
                        </a:rPr>
                        <a:t> Income Profile </a:t>
                      </a:r>
                      <a:endParaRPr lang="en-CA" sz="1400" b="1" i="0" u="none" strike="noStrike" dirty="0">
                        <a:solidFill>
                          <a:srgbClr val="FFFFFF"/>
                        </a:solidFill>
                        <a:effectLst/>
                        <a:latin typeface="+mj-lt"/>
                      </a:endParaRPr>
                    </a:p>
                  </a:txBody>
                  <a:tcPr marL="35325" marR="3925" marT="3925" marB="0" anchor="ctr">
                    <a:lnL>
                      <a:noFill/>
                    </a:lnL>
                    <a:lnR>
                      <a:noFill/>
                    </a:lnR>
                    <a:lnT>
                      <a:noFill/>
                    </a:lnT>
                    <a:lnB>
                      <a:noFill/>
                    </a:lnB>
                    <a:solidFill>
                      <a:srgbClr val="9B2B39"/>
                    </a:solidFill>
                  </a:tcPr>
                </a:tc>
                <a:tc hMerge="1">
                  <a:txBody>
                    <a:bodyPr/>
                    <a:lstStyle/>
                    <a:p>
                      <a:pPr algn="ctr" fontAlgn="b"/>
                      <a:endParaRPr lang="en-CA" sz="120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r>
              <a:tr h="255541">
                <a:tc>
                  <a:txBody>
                    <a:bodyPr/>
                    <a:lstStyle/>
                    <a:p>
                      <a:pPr algn="l" fontAlgn="b"/>
                      <a:r>
                        <a:rPr lang="en-US" sz="1200" b="1" i="0" u="none" strike="noStrike" dirty="0">
                          <a:solidFill>
                            <a:srgbClr val="000000"/>
                          </a:solidFill>
                          <a:effectLst/>
                          <a:latin typeface="Arial"/>
                        </a:rPr>
                        <a:t>Revenue</a:t>
                      </a: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$4,071</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a:solidFill>
                            <a:srgbClr val="000000"/>
                          </a:solidFill>
                          <a:effectLst/>
                          <a:latin typeface="Arial"/>
                        </a:rPr>
                        <a:t>Gross Profit</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$2,616</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smtClean="0">
                          <a:solidFill>
                            <a:srgbClr val="000000"/>
                          </a:solidFill>
                          <a:effectLst/>
                          <a:latin typeface="Arial"/>
                        </a:rPr>
                        <a:t>EBIT</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936M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a:solidFill>
                            <a:srgbClr val="000000"/>
                          </a:solidFill>
                          <a:effectLst/>
                          <a:latin typeface="Arial"/>
                        </a:rPr>
                        <a:t>Net Income</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$654</a:t>
                      </a:r>
                      <a:r>
                        <a:rPr lang="en-US" sz="1200" b="0" i="0" u="none" strike="noStrike" baseline="0" dirty="0" smtClean="0">
                          <a:solidFill>
                            <a:srgbClr val="000000"/>
                          </a:solidFill>
                          <a:effectLst/>
                          <a:latin typeface="Arial"/>
                        </a:rPr>
                        <a:t>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smtClean="0">
                          <a:solidFill>
                            <a:srgbClr val="000000"/>
                          </a:solidFill>
                          <a:effectLst/>
                          <a:latin typeface="Arial"/>
                        </a:rPr>
                        <a:t>NI Margin</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16.0%</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smtClean="0">
                          <a:solidFill>
                            <a:srgbClr val="000000"/>
                          </a:solidFill>
                          <a:effectLst/>
                          <a:latin typeface="Arial"/>
                        </a:rPr>
                        <a:t>LTM Diluted </a:t>
                      </a:r>
                      <a:r>
                        <a:rPr lang="en-US" sz="1200" b="1" i="0" u="none" strike="noStrike" dirty="0">
                          <a:solidFill>
                            <a:srgbClr val="000000"/>
                          </a:solidFill>
                          <a:effectLst/>
                          <a:latin typeface="Arial"/>
                        </a:rPr>
                        <a:t>EPS</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$3.3</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smtClean="0">
                          <a:solidFill>
                            <a:srgbClr val="000000"/>
                          </a:solidFill>
                          <a:effectLst/>
                          <a:latin typeface="Arial"/>
                        </a:rPr>
                        <a:t>NTM Diluted EPS</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$3.5</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4128087655"/>
              </p:ext>
            </p:extLst>
          </p:nvPr>
        </p:nvGraphicFramePr>
        <p:xfrm>
          <a:off x="6934200" y="4114800"/>
          <a:ext cx="1981200" cy="1601740"/>
        </p:xfrm>
        <a:graphic>
          <a:graphicData uri="http://schemas.openxmlformats.org/drawingml/2006/table">
            <a:tbl>
              <a:tblPr/>
              <a:tblGrid>
                <a:gridCol w="1295400"/>
                <a:gridCol w="685800"/>
              </a:tblGrid>
              <a:tr h="256679">
                <a:tc gridSpan="2">
                  <a:txBody>
                    <a:bodyPr/>
                    <a:lstStyle/>
                    <a:p>
                      <a:pPr algn="ctr" fontAlgn="b"/>
                      <a:r>
                        <a:rPr lang="en-US" sz="1400" b="1" i="0" u="none" strike="noStrike" dirty="0" smtClean="0">
                          <a:solidFill>
                            <a:srgbClr val="FFFFFF"/>
                          </a:solidFill>
                          <a:effectLst/>
                          <a:latin typeface="Arial"/>
                        </a:rPr>
                        <a:t>Ratios</a:t>
                      </a:r>
                      <a:endParaRPr lang="en-US" sz="1400" b="1" i="0" u="none" strike="noStrike" dirty="0">
                        <a:solidFill>
                          <a:srgbClr val="FFFFFF"/>
                        </a:solidFill>
                        <a:effectLst/>
                        <a:latin typeface="Arial"/>
                      </a:endParaRPr>
                    </a:p>
                  </a:txBody>
                  <a:tcPr marL="8709" marR="8709" marT="8709" marB="0" anchor="ctr">
                    <a:lnL>
                      <a:noFill/>
                    </a:lnL>
                    <a:lnR>
                      <a:noFill/>
                    </a:lnR>
                    <a:lnT>
                      <a:noFill/>
                    </a:lnT>
                    <a:lnB>
                      <a:noFill/>
                    </a:lnB>
                    <a:solidFill>
                      <a:srgbClr val="9B2B39"/>
                    </a:solidFill>
                  </a:tcPr>
                </a:tc>
                <a:tc hMerge="1">
                  <a:txBody>
                    <a:bodyPr/>
                    <a:lstStyle/>
                    <a:p>
                      <a:endParaRPr lang="en-US"/>
                    </a:p>
                  </a:txBody>
                  <a:tcPr>
                    <a:lnL>
                      <a:noFill/>
                    </a:lnL>
                    <a:lnR>
                      <a:noFill/>
                    </a:lnR>
                    <a:lnT>
                      <a:noFill/>
                    </a:lnT>
                    <a:lnB>
                      <a:noFill/>
                    </a:lnB>
                    <a:solidFill>
                      <a:srgbClr val="9B2B39"/>
                    </a:solidFill>
                  </a:tcPr>
                </a:tc>
              </a:tr>
              <a:tr h="242648">
                <a:tc>
                  <a:txBody>
                    <a:bodyPr/>
                    <a:lstStyle/>
                    <a:p>
                      <a:pPr algn="l" fontAlgn="b"/>
                      <a:r>
                        <a:rPr lang="en-US" sz="1200" b="1" i="0" u="none" strike="noStrike" dirty="0">
                          <a:solidFill>
                            <a:srgbClr val="000000"/>
                          </a:solidFill>
                          <a:effectLst/>
                          <a:latin typeface="Arial"/>
                        </a:rPr>
                        <a:t>D/E</a:t>
                      </a: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21%</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a:solidFill>
                            <a:srgbClr val="000000"/>
                          </a:solidFill>
                          <a:effectLst/>
                          <a:latin typeface="Arial"/>
                        </a:rPr>
                        <a:t>ROA</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15.1%</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CA" sz="1200" b="1" i="0" u="none" strike="noStrike" dirty="0" smtClean="0">
                          <a:solidFill>
                            <a:srgbClr val="000000"/>
                          </a:solidFill>
                          <a:effectLst/>
                          <a:latin typeface="Arial"/>
                        </a:rPr>
                        <a:t>ROC</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CA" sz="1200" b="0" i="0" u="none" strike="noStrike" dirty="0" smtClean="0">
                          <a:solidFill>
                            <a:srgbClr val="000000"/>
                          </a:solidFill>
                          <a:effectLst/>
                          <a:latin typeface="Arial"/>
                        </a:rPr>
                        <a:t>25.7%</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Debt/EBITDA</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2.8x</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EBITDA/Interest</a:t>
                      </a:r>
                      <a:r>
                        <a:rPr lang="en-US" sz="1200" b="1" i="0" u="none" strike="noStrike" baseline="0" dirty="0" smtClean="0">
                          <a:solidFill>
                            <a:srgbClr val="000000"/>
                          </a:solidFill>
                          <a:effectLst/>
                          <a:latin typeface="Arial"/>
                        </a:rPr>
                        <a:t> Expense</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14.6x</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sp>
        <p:nvSpPr>
          <p:cNvPr id="3" name="Picture Placeholder 2"/>
          <p:cNvSpPr>
            <a:spLocks noGrp="1"/>
          </p:cNvSpPr>
          <p:nvPr>
            <p:ph type="pic" sz="quarter" idx="23"/>
          </p:nvPr>
        </p:nvSpPr>
        <p:spPr/>
      </p:sp>
      <p:cxnSp>
        <p:nvCxnSpPr>
          <p:cNvPr id="24" name="Straight Arrow Connector 23"/>
          <p:cNvCxnSpPr/>
          <p:nvPr/>
        </p:nvCxnSpPr>
        <p:spPr>
          <a:xfrm flipV="1">
            <a:off x="765175" y="4793038"/>
            <a:ext cx="1512912" cy="472324"/>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20510198">
            <a:off x="995387" y="4752201"/>
            <a:ext cx="1235448" cy="276999"/>
          </a:xfrm>
          <a:prstGeom prst="rect">
            <a:avLst/>
          </a:prstGeom>
          <a:noFill/>
        </p:spPr>
        <p:txBody>
          <a:bodyPr wrap="square" rtlCol="0">
            <a:spAutoFit/>
          </a:bodyPr>
          <a:lstStyle/>
          <a:p>
            <a:r>
              <a:rPr lang="en-CA" sz="1200" dirty="0" smtClean="0"/>
              <a:t>CAGR = </a:t>
            </a:r>
            <a:r>
              <a:rPr lang="en-CA" sz="1200" dirty="0"/>
              <a:t>4</a:t>
            </a:r>
            <a:r>
              <a:rPr lang="en-CA" sz="1200" dirty="0" smtClean="0"/>
              <a:t>%</a:t>
            </a:r>
            <a:endParaRPr lang="en-US" sz="1200" dirty="0"/>
          </a:p>
        </p:txBody>
      </p:sp>
      <p:sp>
        <p:nvSpPr>
          <p:cNvPr id="2" name="Picture Placeholder 1"/>
          <p:cNvSpPr>
            <a:spLocks noGrp="1"/>
          </p:cNvSpPr>
          <p:nvPr>
            <p:ph type="pic" sz="quarter" idx="23"/>
          </p:nvPr>
        </p:nvSpPr>
        <p:spPr/>
      </p:sp>
      <p:sp>
        <p:nvSpPr>
          <p:cNvPr id="4" name="AutoShape 4" descr="IRobot Roomb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descr="IRobot Roomb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8" descr="Image result for roomb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10" descr="data:image/jpeg;base64,/9j/4AAQSkZJRgABAQAAAQABAAD/2wCEAAkGBxQSEhUUEhQWFRQUFhQVFhUVFhQYFBQUFBUWFxQVFxQYHSggGBwlHBUUITEiJSksLi4uFx8zODMsNygtLisBCgoKDA0NDg0MDywZFBksLCssKzcrLCwrKyssNywsLCw3NywsNyssKyssLCwrKywrLCwsLCsrLCwrKyssLCsrK//AABEIAMYA/gMBIgACEQEDEQH/xAAcAAABBQEBAQAAAAAAAAAAAAAAAgMEBQYBBwj/xABLEAABAwEEBgYHBAcGBAcAAAABAAIDEQQSITEFBkFRYXEiMoGRobEHE0JScsHRFCOC4RUzYpKywvAkQ1NzotIWFzSTRFRjg5Sz8f/EABYBAQEBAAAAAAAAAAAAAAAAAAABAv/EABYRAQEBAAAAAAAAAAAAAAAAAAARAf/aAAwDAQACEQMRAD8A9xQhCAQhCAQhCAQhCAQhCAQhRLXpOGL9bLGz43tb5lBLQs3adfNHsztTCf2Lz/4QVXTelCwNydK74YnfzUQbVCwD/S1Yhkyc/gYP503/AM3bH/hz90f+9B6GhYGP0s2I5snH4GHyepkPpNsDs3vb8UbvlVBskLPWbXewSdW0s/Feb/EArey6Shl/Vyxv+B7XeRQSkIQgEIQgEIQgEIQgEIQgEIQgEIQgEIQgEIUe326OBhkle1jBm5xoOXE8ECdJ6Qjs8T5pnXY4xVzsTTYKAYkkkAAZkrDf83rHep6q0Xffux053b9aeKpNdvSJBaGmytjc6B+D5DQPwxY6NpIAIeGu6RFbtMK1Xn0dmst+jrRJyFmdu33yabOqT5oPZ9I+lGxMA9Vfnc4YBrS0ciXUI7isnpf0o2k1umGzj/uyf7fBecaYDWOPqrzWuwbfAEhaM3OaCbtc6VSdG6NaReeKk78qckFvpHXOaaodPaJq+yHFjP3GqrD5XdWFreL8T41VpFEBg0cgB8kuRwb1nNbwJ6X7oqfBWCtFjndnIG/CP/xKGhyetK48qBSH6RjGRc7kKDvJr4Jl2ldzO91fIBADQjNrnntH0S/0JF+1+8mDpN25o7/qk/pF+8dwQSToSLe795J/QjNj3jtH0TH6RfvHcEtuknbh4/IoHDoh2yU/ibX5pIsUzcix3Iuafolt0pvb3GnyKkRaQYcyW8SMPCp8ED1i1lt1n6sk7QNlS9n7oPmFptFele1NwkEcwGeF1/8AppTuKzjXg4g1G8YjvTc0LX9ZoPMfNIPV9E+lKyS0ErXwu4i+0dwvf6VsrBpCKdt6GRsjd7XA04Hcea+bn2AeySODuk3xxHeu2S0T2d4fG9zHDJzS4jlUdIdtQpB9MoXl+p3pTY8iK3OY12QmDm3T8YGXxDDeBmvT2uBFRiDiCMiEHUIQgEIQgEIQgEIQgEIWI9Ieu4sTfUwkG0OGeYhacnEbXHYO04UBCdrlrtDYRdwknIqIwcG1ydIfZHDM+K8U1h1jltLvW2qQkewxuFAfcbkwccz4qpttuJJkkJe5xJF41L3HNzicxXvUax2R0pvyYg+P5IG5rXe/VREDfi7xITtlknHVYAfeddwVsIwBQCiZnmDBV2JOTRmePAcf6FDFn0a5xL5XXjmTWjRzcVJm0gxmDRfI5tYPm7wVXNaXPzy2NHVHIbTxzXCGt62LvcBy+J3yGPEIJL7bLJ0QTT3WCgpxAxPM1Udwa3rPaODek7ww8V25I8Uwa33RgO0bTxNSn7No5tcGl58EEQWgHBjHv4kgDuAw71Is9hmkyDW8gXHxNFeWLRLnmlC4+5GLxHMjAKzms4s+Er4YDulkaZOYYKk9iCji1eIFXvce0Af6V39HsbsrzLj5lS5dLWXbNLLwhgcK8jKWhMS6ZsjaXo7ZiKivqG1FSKjE4VBQNfZm+6PFcNjZu8T9U4NP2H3LWP8A45/mCfh0jYHj/qJojuls97xhc5LggmwDYSux2AbSSfDnRXcOjWymlntFnnNKhjJA2Wn+U+jlGtFlfGaSMc08R80QxZ4gxoa3Id6cTlmgL3BraVOVTSvDieAxV4NDwxlgkkcXODiGXTR9AQAKbQ6gLS5pz6poqKOzQukddYKnE5gYAVJJOAAAOJU+3aKdGWBrhIXhputul4vCo6DXEkUobwqMc1cWrSQHttYwXGlrXn15o4X8i4Md0TiauAwLlU2jT0paWNN1pqN7yDmC81OOeJJqTjsQVhbQn2TXHDbtqFo9X9dZ7LRpN6MUFx2LabmnNnZhwKzZNc8V2ig901f1lhtY6BuvpUxupe5j3hxHbRXS+coZnxEOYTga4EgtO8HNepal69Ca7FaCA80DJMAHnY1253HI8DnFbtCEIBCEIBCEIKHXTWJtgszpTQvPQiafakOXYMSeS+dLda3SPc+Vxc5xL3uOZ39+S1/pT079ptrmNNY7NWNu4v8A7x3fh+Fef2yTD4j4N/OqByyQmZ953VHlsaFfNbQJmwWa4wDbmeZzT7iqGLVabg3k5D5ngqWR5JqcSU7NLfde7uA2D+uKZeCSA3rON1vM7f63oOhxrdb1si4bN7W/M/LOVZ7HTZUq7sGiWRNFaF207OxLc9rernvQRYLBlfqScAxuZJyC0EljjszW/aAXSPFYrJCR6x4957vYYMauJAwNL1CEh1tZo+zC0Oa19pnwga7qtBFbxG4NIcd99jcKuKy09pLo3yvlJllcDKSQZZTtL6dVjaANYMMBhlQNFNpN7mdOZsMONIbMS1mGBvStpJLjQG6WM45rKu0qxjuiyMgEm62MNafidW8483HtVTabQXcBu+ZTCgt5dYJT1aM+ABv8NKqtllLs/p5K91Z1PtFtxiaAwZud8mjzNBxWuj9Dsrv/ABUYG3oEmu0UDqDvKDzBcXqc3oYlA6Fricdzo3sHeC7yWd0v6OLbZ2lzhGQKYtfUGuGDiABjhR1K1FKoMcW1zxWj0HpC2RRl7Xj7PjhaTWB9B1WNd0nHhH2qkYXRSVLaPYerIwGhGxzHjwISbVanyOvSOLnHafkMgOAwQbfRukbPbCGj+zTnJjjWKQ1yY+lQT7p30FU5b4ZGPIlBv7S41J2A3towzXnxW71V079qaLJanVeAfs8zsXVA/VvOZ57RxAqAShdkjLSWuFC0kEbiDQhAC0gCUEALoCDoUeToGo6pzG4nbyUoBBZUUOIKD0v0ea3etpZp3VfT7p5zeAOo4+8Bkdo4jHfL5sssjo3UBIcwgtcMxTFjgd+XaCveNT9Oi2WZsmAeOhIBse3PsOBHNTVXaEIUAq7WHSH2ezTTe4xxHxZN8SFYrG+lect0dIB7RDfBzv5UHgt8uBccS4lxO8k1UKJl6SMfD9Sp0bfuwo1kwljPCnmEGgoomkzSN3Gjf3iG/NTKqHpkVhfwAd+6Q75KoqU/otv31fdYSObjd8kw/Mp/RbvvQPeY5o5tIcB5oq8MpKZcEsJLgqiL6SLSTa2tB6MUTQ0bAXFziR2Fg/CNyzMk7nChPgB5LWekCx3/AFNrb1ZWBj6exK0uNO3pD8HELHLKup+w2cySMYDQvcG1OQqc1HSmPIIIwIyQfSxihsVlZFE260OZG1taetkeQBfdSpLjmfyTYjdT7yR2PsxF0TAeBYb55ucezJYnVzX2z2qEQ213qpW3SJDQRucwgtkDjgxwIB6VBxxoNc2+8VvAtIHSjAc1wxqc9oOXSHyBE1oDDSN8980wEz3UByN2YuaedDxpiU9DpZ3rBDOWkva50bgKB7W0vtcypo4XhWhoQcKZLkVmA6t4nka+NB3Kr0hbbPBIJbQ8B7GuEcY6Uga4i+RGOkScBWgaKDHag8/9J+gmwztkhFGStcS0ZMcwVdd3NuitNlDwCw5W11o0z9rl9ZIDFCBdaMyWYOcA4YOe7CpFQBgC6pIxkhBJuigrgK1oOaBCVHIWkObg5pDmnc5pqD3gKTYoxeBc0OA9lxcAed0g9xT32H1jo4o2/eSOug1NKHeOGJruqg3Wm8ZGvH95HG/tNW+TWqCArLWAATXRlExkXa2pPaL1ObVXgKo6AlAJTQlhqoSAlAJQCUEEC2MpIw+8C09mLfNy13oq0oYrY6EnoztP/cjqQe68O5ZXSDKmMVIN/ZT3XbxROaMtLobbC8Y3JGudgA4tHXwbgejXIBQfQ6EIUUklY30px3rA/g9vjeZ5uC2LlntcoPWWZ7PewB3GhunsNCg+fLCL0ZG5QZRQg+66vf8AmB3qdZj6uZzCKVJw3bx2Go7EaRs9Dl+dcwgso3VAIyOPelOaCCDiCKFV+i58Lh5g7xmfr37lYqozogcKtxJj6J4t9h/IjDmCkgOHSbWrCHD4hkOZypxWgkjBzAPNJjga3qgDkEUsmuNKV2buCF2iFUWOi7VHcfZ7SL0EvWpiY3YUkb3DuB2UOT1n1YlsbgT95C/GOZuLHtOVSMiroqfo7Sr4gWdGSJ3XhkF6N2/D2TxFO1RXnK6tzb9XbHP0oJDZXn+7lq+En9mQYt/EFQ2rVO1MBc2P1rB7cBEje5vSHaFBSJyCZzDVjnMO9pLT3hJlYWmjgWnc4EHuKSgsTpy0UoZnkZdJxd33q1SZNIYUaxoG4kuHAhuDQeICgKfI2GtQaNoMHPvHIVqQ0ba7EEe8+V4HSkecgKuceTRj3K80Zqy51TLgG4ljXCo/zZRVsQ4Yv4DNLsJnkYI4I5XMIpSJlyN3xyUAceLqq9/4etDgPtlojszBToAh81P8tmAPEbzVBQaRZG14ZDV7zhcYOiXbAxvWAA31J37VqtCaIGjm+vtFHWyRv3cWB9S0+0/ZXzyGFSV2O0QWQUsUZDzgbTNR0x+BuLWf1koD3FxLnElxNSSSSScyScyqEuJJJJJJNSTmScSSUtoQ0JYCI6AltXAEoBUKAXbq6EPcGgk5AVKgiSi9Kxvugk/iNB5HvXdFRX7a0De7+Ep2xsLWvmfgXY8tgHYKBTPR7ZvWWovOTQR2uQe6oXF1RSHKj1pNIfxDyKvXLPa4j+zk7nNPmPmg8P1xsJbJ61u015O9odufO8kWak8fELR6TYHtIOIP9ArFMebNJX2akHhQ/wBHtUCZoC07iMeW28PnuzyqrCyWm/gcHDMbx7w+mxWEkTZmhzM88MwVUT2RzTUbDswIO9u7l3blROohR7Haw8Y0r72TTz90+HJScs1UcqiiCF0IEkLiXRFFQhdieWmrSWne0kHvCVRcAUE39MTkUc++P/UayT+MFMGZhxdZrK4nMmBgJ53aJqiKIFERf+Vsw/8Aar5kp2Ce5+rZFH8EUTfENTC6glS6QldnI/leIHcEwAuJQQdCUEkJYCoUEtoSAFD9YZH3K0aXFoGygNC52/ls76hOdM0ZuaOBIr3J2N4ORB5YqNb7ExgFCTxy8Aq8sFcMeePigv7tBU4DecB3lNwwGdwA/VtNSfeP0H9bE1onRBko7Judd4U3TWkm2dnq4+sRs2KCt1gtlSImYgYYbSttqDYfVBo2kgnmsNoWxm96x3WzAOziV6XqwOm3mPNTVb4FKSGpaBLlWacsvrIJGDMtNPiGLfEBWhTUgQeGzv2dyztuYC94ORIPbdA+QW3140X6ic0HQkq9naek3sPgQsVaW0rxxO/vUwVkT3wmsZw3bFItOmgWGoo4UPiEh6g29vQdyKo0Gp+jfXWOtekHuHYKU8yuzQPiNCKgbD8js8lX6vOeyGN8bi13S5HpOzC0UWmmSC7aG3T7wy/JUVjJmnbQ7nfXLyTlFKtWjQReYQ9vDNQGwEYNdTgfocFUO0QE24vb1mdor/RXG2lu2o5j6IHUUXA9pyIPaEuiBNFyiWF0BAhdAS6IIQJASgEUSmhABLASXPAzIHMgeaSbUwbSeQPmaDuKB8BVk7aSOpsNe0tBd4kqayZ7sGNpxOJ5jYPFTrDoInF5pzQV1nDn4Xb3bRXdj0COs6jfMfmnp7fZ7KMwXbhms7pLTU1owH3ce7afqoLbTGsDYx6qChOVRkOSo7JZSXX5DV2eOQ4lJggawVOHH2jwA+mK5LaK4DBu7DZtJyPkOJwQXmjJ7ziB1QM9pO/uph5YL0HVNlZBwqewfnTvXm2rvWdy+Z7d/jWprT1zU2yUjMh9rBvwg4ntP8I3qK0jUtJalIBNvCcXCEGf1n0M21QujODh0mO91438DkV4dpSzuje5jwWuaSHA5ghfRUrVj9c9U22tt5pDJmigdscPdfTz2cUHiL1Et4+7d8JVvpfRctnfcmYWHYT1XcWuGBVVbOo74T5IJur/AP08f4v43Ka9tVC1fH9nZ+L+NynohqO8w1Y4t8u5OPthd+sYD+03NcISSFQMtRb1Hn4Xfml/pP8AxI2u4jDyTD2Apl8A5IJv2mzOza5viF1sUB6spb4fRVT7NxTJszt6C+FmHszA83Lv2V+yVve36LOmJ65cfuQXUrZbxAfkGk0DD1i7h+z4rnqpf8T/AOv6KlvvqRTY0+L/AM0oB+5BauvDOTuI/lCRgc3E8y4+ZUBsb9yfjY/eB2VVE+z2euQorKGCNoq8hUrWvObz2YJQs421PM1UF4dPRR4RtvHgPmq+1aXmlwrcG4YuUdjPmmnT0ywA2ini40aO8oFMgAxPa5xqfoEszgdUY7zWtODc6dw4qKXnA9xxx5Eipw9xvajf45Z7zWorl1iTwQOufXHOvbUbeYyyo3eSusx8O3dSnh4AdZEcZcaAVP8AVCa+Z7AtHq3oN80l2MVd7TzW7GDmeJPeeSCy1L0C6V93EDAyEZMZsA2XjkN3Zj7DBGGtDWigAAAGQAwACr9B6LZZ4wxg4knrOdtceKtWhRSguoQgEIQgQ4KNKxSykOagodJWBsjS17Q5pzDgCD2Feca1ej8PBNlIjca1Y6pYeRzYe8cl67JEoM9lqg8Dj0VJZGNimaWkVxzaauJwdltSl7LbtFteC17Q4HYRULFaX1HpU2d139h2Lew7EGOSSnrbZJYTSVjm8c2nkRmo4cDkUQFIKWSkFAghcSiuKhNEUXUIGGj7x3wM/ikT1E20dN3ws83/AFTyACUAuBKCBYCUAuBKCBMeSiSDEb9hOB7Cau/daFMjyHIJoRAZnPYMK92J7aoGGsx47c6ndXG8fxOA4KTHZveNAMgM+Qpg3s71baK0FNNS4y433nCg7BtW60DqbHGQ5/3j97shyaiszq5qxJPQ0MUW+nSd8I2cyvU9DaKZAwMjbdA7ydpJ2lP2WygKfGxQKY1OBcASkAhCEAhCEAuUXUIEFqadGpC4QggyQqLNZaq2LU26NBmbZo0OBBAIOwio7lldKalwvqQDG7ew/I/Ki9KfAo0tjqg8WtmpdpZ+rkbINzxR3eMO9UtqsNpi/WWd9N7KOHfgvdZtHqFLo5B4YLQNzhza76IE7feHeF7HadCsd1mNdzaD5qstGqkDs4h2VHkUHmYKFvZdRrOfYI5EfMFMO1Ch2F4/d/2ojCtHSdyb/MnVtf8AgOKgALxnUg4nd3fNOM1Ch2mQ9rf9qDDVQJm7x3r0OLUazj2CeZ+lFZWbVWBuUTe0Xv4qory1j64Na4ngD81YWbQ9ok6sRHF2Hnh4r1ez6JDeq0DkAPJTYtGcEHm9g1Je6nrZKcGD57O9ajRWqkMWTKne7E/Ra6HR4Clx2YBBW2awUVjFBRSWxpYagQxidAXQF1AIQhAIQhAIQhAIQhAIQhALlF1CDl1JLEtCBkxJt1nClLlEEF1kCbdYArKiKIKk6OCT+jQri6i6gqP0aEoaPCtbqKIK5thCcbZAptEUQRm2cJwRJ2i6gQGLoalIQcouoQgEIQgEIQgEIQgEIQgEIQgEIQgEIQgEIQgEIQgEIQgEIQgEIQgEIQgEIQgEIQgEIQgEIQgEIQgEIQg//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8"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61442" name="Picture 2" descr="https://chroniclesofanursingmom.files.wordpress.com/2013/08/6779a-screenshot2013-08-27at9-01-42pm.png"/>
          <p:cNvPicPr>
            <a:picLocks noChangeAspect="1" noChangeArrowheads="1"/>
          </p:cNvPicPr>
          <p:nvPr/>
        </p:nvPicPr>
        <p:blipFill rotWithShape="1">
          <a:blip r:embed="rId5">
            <a:extLst>
              <a:ext uri="{28A0092B-C50C-407E-A947-70E740481C1C}">
                <a14:useLocalDpi xmlns:a14="http://schemas.microsoft.com/office/drawing/2010/main" val="0"/>
              </a:ext>
            </a:extLst>
          </a:blip>
          <a:srcRect l="3252" t="11593" r="2294" b="4135"/>
          <a:stretch/>
        </p:blipFill>
        <p:spPr bwMode="auto">
          <a:xfrm>
            <a:off x="155575" y="1905000"/>
            <a:ext cx="4264025" cy="1633066"/>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96AA08EF-E8D9-4F4A-B754-1DFA3DB1B77C}" type="slidenum">
              <a:rPr lang="en-US" smtClean="0"/>
              <a:pPr/>
              <a:t>4</a:t>
            </a:fld>
            <a:endParaRPr lang="en-US" dirty="0"/>
          </a:p>
        </p:txBody>
      </p:sp>
      <p:cxnSp>
        <p:nvCxnSpPr>
          <p:cNvPr id="30" name="Straight Arrow Connector 29"/>
          <p:cNvCxnSpPr/>
          <p:nvPr/>
        </p:nvCxnSpPr>
        <p:spPr>
          <a:xfrm flipV="1">
            <a:off x="2581275" y="4038600"/>
            <a:ext cx="1284403" cy="775592"/>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9627032">
            <a:off x="2593669" y="4147050"/>
            <a:ext cx="1235448" cy="276999"/>
          </a:xfrm>
          <a:prstGeom prst="rect">
            <a:avLst/>
          </a:prstGeom>
          <a:noFill/>
        </p:spPr>
        <p:txBody>
          <a:bodyPr wrap="square" rtlCol="0">
            <a:spAutoFit/>
          </a:bodyPr>
          <a:lstStyle/>
          <a:p>
            <a:r>
              <a:rPr lang="en-CA" sz="1200" dirty="0" smtClean="0"/>
              <a:t>CAGR = </a:t>
            </a:r>
            <a:r>
              <a:rPr lang="en-CA" sz="1200" dirty="0"/>
              <a:t>6</a:t>
            </a:r>
            <a:r>
              <a:rPr lang="en-CA" sz="1200" dirty="0" smtClean="0"/>
              <a:t>%</a:t>
            </a:r>
            <a:endParaRPr lang="en-US" sz="1200" dirty="0"/>
          </a:p>
        </p:txBody>
      </p:sp>
      <p:cxnSp>
        <p:nvCxnSpPr>
          <p:cNvPr id="32" name="Straight Connector 31"/>
          <p:cNvCxnSpPr/>
          <p:nvPr/>
        </p:nvCxnSpPr>
        <p:spPr>
          <a:xfrm>
            <a:off x="2552699" y="4038600"/>
            <a:ext cx="0" cy="1828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949291" y="6544129"/>
            <a:ext cx="1219200" cy="381000"/>
          </a:xfrm>
          <a:prstGeom prst="rect">
            <a:avLst/>
          </a:prstGeom>
          <a:noFill/>
        </p:spPr>
        <p:txBody>
          <a:bodyPr wrap="square" rtlCol="0">
            <a:spAutoFit/>
          </a:bodyPr>
          <a:lstStyle/>
          <a:p>
            <a:r>
              <a:rPr lang="en-CA" dirty="0" smtClean="0">
                <a:hlinkClick r:id="rId6" action="ppaction://hlinksldjump"/>
              </a:rPr>
              <a:t>Appendix </a:t>
            </a:r>
            <a:endParaRPr lang="en-CA" dirty="0"/>
          </a:p>
        </p:txBody>
      </p:sp>
    </p:spTree>
    <p:extLst>
      <p:ext uri="{BB962C8B-B14F-4D97-AF65-F5344CB8AC3E}">
        <p14:creationId xmlns:p14="http://schemas.microsoft.com/office/powerpoint/2010/main" val="21583964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40</a:t>
            </a:fld>
            <a:endParaRPr lang="en-US" dirty="0"/>
          </a:p>
        </p:txBody>
      </p:sp>
      <p:sp>
        <p:nvSpPr>
          <p:cNvPr id="3" name="Title 2"/>
          <p:cNvSpPr>
            <a:spLocks noGrp="1"/>
          </p:cNvSpPr>
          <p:nvPr>
            <p:ph type="title"/>
          </p:nvPr>
        </p:nvSpPr>
        <p:spPr/>
        <p:txBody>
          <a:bodyPr/>
          <a:lstStyle/>
          <a:p>
            <a:r>
              <a:rPr lang="en-CA" dirty="0" smtClean="0"/>
              <a:t>Comparable Analysis</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5" name="Text Placeholder 4"/>
          <p:cNvSpPr>
            <a:spLocks noGrp="1"/>
          </p:cNvSpPr>
          <p:nvPr>
            <p:ph type="body" sz="quarter" idx="14"/>
          </p:nvPr>
        </p:nvSpPr>
        <p:spPr/>
        <p:txBody>
          <a:bodyPr/>
          <a:lstStyle/>
          <a:p>
            <a:endParaRPr lang="en-CA"/>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685800"/>
            <a:ext cx="91821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82100" cy="3376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978320" y="6477000"/>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1897466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41</a:t>
            </a:fld>
            <a:endParaRPr lang="en-US" dirty="0"/>
          </a:p>
        </p:txBody>
      </p:sp>
      <p:sp>
        <p:nvSpPr>
          <p:cNvPr id="3" name="Title 2"/>
          <p:cNvSpPr>
            <a:spLocks noGrp="1"/>
          </p:cNvSpPr>
          <p:nvPr>
            <p:ph type="title"/>
          </p:nvPr>
        </p:nvSpPr>
        <p:spPr/>
        <p:txBody>
          <a:bodyPr/>
          <a:lstStyle/>
          <a:p>
            <a:r>
              <a:rPr lang="en-CA" dirty="0" smtClean="0"/>
              <a:t>Comparable Analysis</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5" name="Text Placeholder 4"/>
          <p:cNvSpPr>
            <a:spLocks noGrp="1"/>
          </p:cNvSpPr>
          <p:nvPr>
            <p:ph type="body" sz="quarter" idx="14"/>
          </p:nvPr>
        </p:nvSpPr>
        <p:spPr/>
        <p:txBody>
          <a:bodyPr/>
          <a:lstStyle/>
          <a:p>
            <a:endParaRPr lang="en-CA"/>
          </a:p>
        </p:txBody>
      </p:sp>
      <p:pic>
        <p:nvPicPr>
          <p:cNvPr id="4403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 y="1600200"/>
            <a:ext cx="9144000" cy="2998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978320"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28670388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42</a:t>
            </a:fld>
            <a:endParaRPr lang="en-US" dirty="0"/>
          </a:p>
        </p:txBody>
      </p:sp>
      <p:sp>
        <p:nvSpPr>
          <p:cNvPr id="3" name="Title 2"/>
          <p:cNvSpPr>
            <a:spLocks noGrp="1"/>
          </p:cNvSpPr>
          <p:nvPr>
            <p:ph type="title"/>
          </p:nvPr>
        </p:nvSpPr>
        <p:spPr/>
        <p:txBody>
          <a:bodyPr/>
          <a:lstStyle/>
          <a:p>
            <a:r>
              <a:rPr lang="en-CA" dirty="0" smtClean="0"/>
              <a:t>Comparable Analysis</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5" name="Text Placeholder 4"/>
          <p:cNvSpPr>
            <a:spLocks noGrp="1"/>
          </p:cNvSpPr>
          <p:nvPr>
            <p:ph type="body" sz="quarter" idx="14"/>
          </p:nvPr>
        </p:nvSpPr>
        <p:spPr/>
        <p:txBody>
          <a:bodyPr/>
          <a:lstStyle/>
          <a:p>
            <a:endParaRPr lang="en-CA"/>
          </a:p>
        </p:txBody>
      </p:sp>
      <p:pic>
        <p:nvPicPr>
          <p:cNvPr id="450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358099"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49291"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23133971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43</a:t>
            </a:fld>
            <a:endParaRPr lang="en-US"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5" name="Text Placeholder 4"/>
          <p:cNvSpPr>
            <a:spLocks noGrp="1"/>
          </p:cNvSpPr>
          <p:nvPr>
            <p:ph type="body" sz="quarter" idx="14"/>
          </p:nvPr>
        </p:nvSpPr>
        <p:spPr/>
        <p:txBody>
          <a:bodyPr/>
          <a:lstStyle/>
          <a:p>
            <a:endParaRPr lang="en-CA"/>
          </a:p>
        </p:txBody>
      </p:sp>
      <p:sp>
        <p:nvSpPr>
          <p:cNvPr id="6" name="Title 5"/>
          <p:cNvSpPr>
            <a:spLocks noGrp="1"/>
          </p:cNvSpPr>
          <p:nvPr>
            <p:ph type="title"/>
          </p:nvPr>
        </p:nvSpPr>
        <p:spPr/>
        <p:txBody>
          <a:bodyPr/>
          <a:lstStyle/>
          <a:p>
            <a:r>
              <a:rPr lang="en-CA" dirty="0"/>
              <a:t>Comparable Analysis</a:t>
            </a:r>
          </a:p>
        </p:txBody>
      </p:sp>
      <p:pic>
        <p:nvPicPr>
          <p:cNvPr id="4608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447800"/>
            <a:ext cx="7077075"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49291" y="6535057"/>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24375203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44</a:t>
            </a:fld>
            <a:endParaRPr lang="en-US" dirty="0"/>
          </a:p>
        </p:txBody>
      </p:sp>
      <p:sp>
        <p:nvSpPr>
          <p:cNvPr id="3" name="Title 2"/>
          <p:cNvSpPr>
            <a:spLocks noGrp="1"/>
          </p:cNvSpPr>
          <p:nvPr>
            <p:ph type="title"/>
          </p:nvPr>
        </p:nvSpPr>
        <p:spPr/>
        <p:txBody>
          <a:bodyPr/>
          <a:lstStyle/>
          <a:p>
            <a:r>
              <a:rPr lang="en-CA" dirty="0" smtClean="0"/>
              <a:t>DCF - Bear</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27648" name="Rectangle 27647"/>
          <p:cNvSpPr/>
          <p:nvPr/>
        </p:nvSpPr>
        <p:spPr>
          <a:xfrm>
            <a:off x="304800" y="914400"/>
            <a:ext cx="2743200" cy="1143000"/>
          </a:xfrm>
          <a:prstGeom prst="rect">
            <a:avLst/>
          </a:prstGeom>
          <a:ln>
            <a:solidFill>
              <a:srgbClr val="9B2B3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Exit Multiple Method</a:t>
            </a:r>
          </a:p>
          <a:p>
            <a:pPr algn="ctr"/>
            <a:r>
              <a:rPr lang="en-CA" dirty="0" smtClean="0"/>
              <a:t>EV/EBITDA NTM (Median Comps) = 12.6x</a:t>
            </a:r>
          </a:p>
          <a:p>
            <a:pPr algn="ctr"/>
            <a:r>
              <a:rPr lang="en-CA" dirty="0" smtClean="0"/>
              <a:t>Target Price = $58.74</a:t>
            </a:r>
            <a:endParaRPr lang="en-CA" dirty="0"/>
          </a:p>
        </p:txBody>
      </p:sp>
      <p:sp>
        <p:nvSpPr>
          <p:cNvPr id="138" name="Rectangle 137"/>
          <p:cNvSpPr/>
          <p:nvPr/>
        </p:nvSpPr>
        <p:spPr>
          <a:xfrm>
            <a:off x="304800" y="4267200"/>
            <a:ext cx="2743200" cy="1143000"/>
          </a:xfrm>
          <a:prstGeom prst="rect">
            <a:avLst/>
          </a:prstGeom>
          <a:ln>
            <a:solidFill>
              <a:srgbClr val="9B2B3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Terminal Value Method</a:t>
            </a:r>
          </a:p>
          <a:p>
            <a:pPr algn="ctr"/>
            <a:r>
              <a:rPr lang="en-CA" dirty="0" smtClean="0"/>
              <a:t>Terminal Growth Rate =      -1.01% </a:t>
            </a:r>
          </a:p>
          <a:p>
            <a:pPr algn="ctr"/>
            <a:r>
              <a:rPr lang="en-CA" dirty="0" smtClean="0"/>
              <a:t>Target Price = $45.11</a:t>
            </a:r>
            <a:endParaRPr lang="en-CA" dirty="0"/>
          </a:p>
        </p:txBody>
      </p:sp>
      <p:cxnSp>
        <p:nvCxnSpPr>
          <p:cNvPr id="27650" name="Elbow Connector 27649"/>
          <p:cNvCxnSpPr>
            <a:stCxn id="27648" idx="3"/>
          </p:cNvCxnSpPr>
          <p:nvPr/>
        </p:nvCxnSpPr>
        <p:spPr>
          <a:xfrm>
            <a:off x="3048000" y="1485900"/>
            <a:ext cx="3200400" cy="1562100"/>
          </a:xfrm>
          <a:prstGeom prst="bentConnector3">
            <a:avLst/>
          </a:prstGeom>
          <a:ln>
            <a:solidFill>
              <a:srgbClr val="9B2B39"/>
            </a:solidFill>
            <a:tailEnd type="arrow"/>
          </a:ln>
        </p:spPr>
        <p:style>
          <a:lnRef idx="1">
            <a:schemeClr val="accent1"/>
          </a:lnRef>
          <a:fillRef idx="0">
            <a:schemeClr val="accent1"/>
          </a:fillRef>
          <a:effectRef idx="0">
            <a:schemeClr val="accent1"/>
          </a:effectRef>
          <a:fontRef idx="minor">
            <a:schemeClr val="tx1"/>
          </a:fontRef>
        </p:style>
      </p:cxnSp>
      <p:cxnSp>
        <p:nvCxnSpPr>
          <p:cNvPr id="27652" name="Elbow Connector 27651"/>
          <p:cNvCxnSpPr>
            <a:stCxn id="138" idx="3"/>
          </p:cNvCxnSpPr>
          <p:nvPr/>
        </p:nvCxnSpPr>
        <p:spPr>
          <a:xfrm flipV="1">
            <a:off x="3048000" y="3048000"/>
            <a:ext cx="3200400" cy="1790700"/>
          </a:xfrm>
          <a:prstGeom prst="bentConnector3">
            <a:avLst/>
          </a:prstGeom>
          <a:ln>
            <a:solidFill>
              <a:srgbClr val="9B2B39"/>
            </a:solidFill>
            <a:tailEnd type="arrow"/>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6270171" y="2476500"/>
            <a:ext cx="2743200" cy="1143000"/>
          </a:xfrm>
          <a:prstGeom prst="rect">
            <a:avLst/>
          </a:prstGeom>
          <a:ln>
            <a:solidFill>
              <a:srgbClr val="9B2B3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Target Price = $51.92</a:t>
            </a:r>
          </a:p>
          <a:p>
            <a:pPr algn="ctr"/>
            <a:r>
              <a:rPr lang="en-CA" dirty="0" smtClean="0"/>
              <a:t>Upside = -32.77%</a:t>
            </a:r>
            <a:endParaRPr lang="en-CA" dirty="0"/>
          </a:p>
        </p:txBody>
      </p:sp>
      <p:sp>
        <p:nvSpPr>
          <p:cNvPr id="27653" name="Rectangle 27652"/>
          <p:cNvSpPr/>
          <p:nvPr/>
        </p:nvSpPr>
        <p:spPr>
          <a:xfrm>
            <a:off x="4006678" y="1116568"/>
            <a:ext cx="583814" cy="369332"/>
          </a:xfrm>
          <a:prstGeom prst="rect">
            <a:avLst/>
          </a:prstGeom>
        </p:spPr>
        <p:txBody>
          <a:bodyPr wrap="none">
            <a:spAutoFit/>
          </a:bodyPr>
          <a:lstStyle/>
          <a:p>
            <a:r>
              <a:rPr lang="en-CA" dirty="0"/>
              <a:t>5</a:t>
            </a:r>
            <a:r>
              <a:rPr lang="en-CA" dirty="0" smtClean="0"/>
              <a:t>0%</a:t>
            </a:r>
            <a:endParaRPr lang="en-CA" dirty="0"/>
          </a:p>
        </p:txBody>
      </p:sp>
      <p:sp>
        <p:nvSpPr>
          <p:cNvPr id="145" name="Rectangle 144"/>
          <p:cNvSpPr/>
          <p:nvPr/>
        </p:nvSpPr>
        <p:spPr>
          <a:xfrm>
            <a:off x="4006678" y="4469368"/>
            <a:ext cx="583814" cy="369332"/>
          </a:xfrm>
          <a:prstGeom prst="rect">
            <a:avLst/>
          </a:prstGeom>
        </p:spPr>
        <p:txBody>
          <a:bodyPr wrap="none">
            <a:spAutoFit/>
          </a:bodyPr>
          <a:lstStyle/>
          <a:p>
            <a:r>
              <a:rPr lang="en-CA" dirty="0" smtClean="0"/>
              <a:t>50%</a:t>
            </a:r>
            <a:endParaRPr lang="en-CA" dirty="0"/>
          </a:p>
        </p:txBody>
      </p:sp>
      <p:pic>
        <p:nvPicPr>
          <p:cNvPr id="14"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949291" y="6506029"/>
            <a:ext cx="1219200" cy="381000"/>
          </a:xfrm>
          <a:prstGeom prst="rect">
            <a:avLst/>
          </a:prstGeom>
          <a:noFill/>
        </p:spPr>
        <p:txBody>
          <a:bodyPr wrap="square" rtlCol="0">
            <a:spAutoFit/>
          </a:bodyPr>
          <a:lstStyle/>
          <a:p>
            <a:r>
              <a:rPr lang="en-CA" dirty="0" smtClean="0">
                <a:hlinkClick r:id="rId3" action="ppaction://hlinksldjump"/>
              </a:rPr>
              <a:t>Appendix </a:t>
            </a:r>
            <a:endParaRPr lang="en-CA" dirty="0"/>
          </a:p>
        </p:txBody>
      </p:sp>
    </p:spTree>
    <p:extLst>
      <p:ext uri="{BB962C8B-B14F-4D97-AF65-F5344CB8AC3E}">
        <p14:creationId xmlns:p14="http://schemas.microsoft.com/office/powerpoint/2010/main" val="2126464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45</a:t>
            </a:fld>
            <a:endParaRPr lang="en-US" dirty="0"/>
          </a:p>
        </p:txBody>
      </p:sp>
      <p:sp>
        <p:nvSpPr>
          <p:cNvPr id="3" name="Title 2"/>
          <p:cNvSpPr>
            <a:spLocks noGrp="1"/>
          </p:cNvSpPr>
          <p:nvPr>
            <p:ph type="title"/>
          </p:nvPr>
        </p:nvSpPr>
        <p:spPr/>
        <p:txBody>
          <a:bodyPr/>
          <a:lstStyle/>
          <a:p>
            <a:r>
              <a:rPr lang="en-CA" dirty="0" smtClean="0"/>
              <a:t>DCF - Bull</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sp>
        <p:nvSpPr>
          <p:cNvPr id="27648" name="Rectangle 27647"/>
          <p:cNvSpPr/>
          <p:nvPr/>
        </p:nvSpPr>
        <p:spPr>
          <a:xfrm>
            <a:off x="304800" y="914400"/>
            <a:ext cx="2743200" cy="1143000"/>
          </a:xfrm>
          <a:prstGeom prst="rect">
            <a:avLst/>
          </a:prstGeom>
          <a:ln>
            <a:solidFill>
              <a:srgbClr val="86AA6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Exit Multiple Method</a:t>
            </a:r>
          </a:p>
          <a:p>
            <a:pPr algn="ctr"/>
            <a:r>
              <a:rPr lang="en-CA" dirty="0" smtClean="0"/>
              <a:t>EV/EBITDA NTM (Max Comps) = 16.2x</a:t>
            </a:r>
          </a:p>
          <a:p>
            <a:pPr algn="ctr"/>
            <a:r>
              <a:rPr lang="en-CA" dirty="0" smtClean="0"/>
              <a:t>Target Price = $143.86</a:t>
            </a:r>
            <a:endParaRPr lang="en-CA" dirty="0"/>
          </a:p>
        </p:txBody>
      </p:sp>
      <p:sp>
        <p:nvSpPr>
          <p:cNvPr id="138" name="Rectangle 137"/>
          <p:cNvSpPr/>
          <p:nvPr/>
        </p:nvSpPr>
        <p:spPr>
          <a:xfrm>
            <a:off x="304800" y="4267200"/>
            <a:ext cx="2743200" cy="1143000"/>
          </a:xfrm>
          <a:prstGeom prst="rect">
            <a:avLst/>
          </a:prstGeom>
          <a:ln>
            <a:solidFill>
              <a:srgbClr val="86AA6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Terminal Value Method</a:t>
            </a:r>
          </a:p>
          <a:p>
            <a:pPr algn="ctr"/>
            <a:r>
              <a:rPr lang="en-CA" dirty="0" smtClean="0"/>
              <a:t>Terminal Growth Rate =      1.00% </a:t>
            </a:r>
          </a:p>
          <a:p>
            <a:pPr algn="ctr"/>
            <a:r>
              <a:rPr lang="en-CA" dirty="0" smtClean="0"/>
              <a:t>Target Price = $105.70</a:t>
            </a:r>
            <a:endParaRPr lang="en-CA" dirty="0"/>
          </a:p>
        </p:txBody>
      </p:sp>
      <p:cxnSp>
        <p:nvCxnSpPr>
          <p:cNvPr id="27650" name="Elbow Connector 27649"/>
          <p:cNvCxnSpPr>
            <a:stCxn id="27648" idx="3"/>
          </p:cNvCxnSpPr>
          <p:nvPr/>
        </p:nvCxnSpPr>
        <p:spPr>
          <a:xfrm>
            <a:off x="3048000" y="1485900"/>
            <a:ext cx="3200400" cy="1562100"/>
          </a:xfrm>
          <a:prstGeom prst="bentConnector3">
            <a:avLst/>
          </a:prstGeom>
          <a:ln>
            <a:solidFill>
              <a:srgbClr val="86AA6D"/>
            </a:solidFill>
            <a:tailEnd type="arrow"/>
          </a:ln>
        </p:spPr>
        <p:style>
          <a:lnRef idx="1">
            <a:schemeClr val="accent1"/>
          </a:lnRef>
          <a:fillRef idx="0">
            <a:schemeClr val="accent1"/>
          </a:fillRef>
          <a:effectRef idx="0">
            <a:schemeClr val="accent1"/>
          </a:effectRef>
          <a:fontRef idx="minor">
            <a:schemeClr val="tx1"/>
          </a:fontRef>
        </p:style>
      </p:cxnSp>
      <p:cxnSp>
        <p:nvCxnSpPr>
          <p:cNvPr id="27652" name="Elbow Connector 27651"/>
          <p:cNvCxnSpPr>
            <a:stCxn id="138" idx="3"/>
          </p:cNvCxnSpPr>
          <p:nvPr/>
        </p:nvCxnSpPr>
        <p:spPr>
          <a:xfrm flipV="1">
            <a:off x="3048000" y="3048000"/>
            <a:ext cx="3200400" cy="1790700"/>
          </a:xfrm>
          <a:prstGeom prst="bentConnector3">
            <a:avLst/>
          </a:prstGeom>
          <a:ln>
            <a:solidFill>
              <a:srgbClr val="86AA6D"/>
            </a:solidFill>
            <a:tailEnd type="arrow"/>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6270171" y="2476500"/>
            <a:ext cx="2743200" cy="1143000"/>
          </a:xfrm>
          <a:prstGeom prst="rect">
            <a:avLst/>
          </a:prstGeom>
          <a:ln>
            <a:solidFill>
              <a:srgbClr val="86AA6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Target Price = $124.78</a:t>
            </a:r>
          </a:p>
          <a:p>
            <a:pPr algn="ctr"/>
            <a:r>
              <a:rPr lang="en-CA" dirty="0" smtClean="0"/>
              <a:t>Upside = 61.55%</a:t>
            </a:r>
            <a:endParaRPr lang="en-CA" dirty="0"/>
          </a:p>
        </p:txBody>
      </p:sp>
      <p:sp>
        <p:nvSpPr>
          <p:cNvPr id="27653" name="Rectangle 27652"/>
          <p:cNvSpPr/>
          <p:nvPr/>
        </p:nvSpPr>
        <p:spPr>
          <a:xfrm>
            <a:off x="4006678" y="1116568"/>
            <a:ext cx="583814" cy="369332"/>
          </a:xfrm>
          <a:prstGeom prst="rect">
            <a:avLst/>
          </a:prstGeom>
        </p:spPr>
        <p:txBody>
          <a:bodyPr wrap="none">
            <a:spAutoFit/>
          </a:bodyPr>
          <a:lstStyle/>
          <a:p>
            <a:r>
              <a:rPr lang="en-CA" dirty="0"/>
              <a:t>5</a:t>
            </a:r>
            <a:r>
              <a:rPr lang="en-CA" dirty="0" smtClean="0"/>
              <a:t>0%</a:t>
            </a:r>
            <a:endParaRPr lang="en-CA" dirty="0"/>
          </a:p>
        </p:txBody>
      </p:sp>
      <p:sp>
        <p:nvSpPr>
          <p:cNvPr id="145" name="Rectangle 144"/>
          <p:cNvSpPr/>
          <p:nvPr/>
        </p:nvSpPr>
        <p:spPr>
          <a:xfrm>
            <a:off x="4006678" y="4469368"/>
            <a:ext cx="583814" cy="369332"/>
          </a:xfrm>
          <a:prstGeom prst="rect">
            <a:avLst/>
          </a:prstGeom>
        </p:spPr>
        <p:txBody>
          <a:bodyPr wrap="none">
            <a:spAutoFit/>
          </a:bodyPr>
          <a:lstStyle/>
          <a:p>
            <a:r>
              <a:rPr lang="en-CA" dirty="0" smtClean="0"/>
              <a:t>50%</a:t>
            </a:r>
            <a:endParaRPr lang="en-CA" dirty="0"/>
          </a:p>
        </p:txBody>
      </p:sp>
      <p:pic>
        <p:nvPicPr>
          <p:cNvPr id="14"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949291" y="6558643"/>
            <a:ext cx="1219200" cy="381000"/>
          </a:xfrm>
          <a:prstGeom prst="rect">
            <a:avLst/>
          </a:prstGeom>
          <a:noFill/>
        </p:spPr>
        <p:txBody>
          <a:bodyPr wrap="square" rtlCol="0">
            <a:spAutoFit/>
          </a:bodyPr>
          <a:lstStyle/>
          <a:p>
            <a:r>
              <a:rPr lang="en-CA" dirty="0" smtClean="0">
                <a:hlinkClick r:id="rId3" action="ppaction://hlinksldjump"/>
              </a:rPr>
              <a:t>Appendix </a:t>
            </a:r>
            <a:endParaRPr lang="en-CA" dirty="0"/>
          </a:p>
        </p:txBody>
      </p:sp>
    </p:spTree>
    <p:extLst>
      <p:ext uri="{BB962C8B-B14F-4D97-AF65-F5344CB8AC3E}">
        <p14:creationId xmlns:p14="http://schemas.microsoft.com/office/powerpoint/2010/main" val="6129774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46</a:t>
            </a:fld>
            <a:endParaRPr lang="en-US" dirty="0"/>
          </a:p>
        </p:txBody>
      </p:sp>
      <p:sp>
        <p:nvSpPr>
          <p:cNvPr id="3" name="Title 2"/>
          <p:cNvSpPr>
            <a:spLocks noGrp="1"/>
          </p:cNvSpPr>
          <p:nvPr>
            <p:ph type="title"/>
          </p:nvPr>
        </p:nvSpPr>
        <p:spPr/>
        <p:txBody>
          <a:bodyPr/>
          <a:lstStyle/>
          <a:p>
            <a:r>
              <a:rPr lang="en-CA" dirty="0" smtClean="0"/>
              <a:t>WACC - Regression</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3177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296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3981948" y="6506029"/>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35909065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47</a:t>
            </a:fld>
            <a:endParaRPr lang="en-US" dirty="0"/>
          </a:p>
        </p:txBody>
      </p:sp>
      <p:sp>
        <p:nvSpPr>
          <p:cNvPr id="3" name="Title 2"/>
          <p:cNvSpPr>
            <a:spLocks noGrp="1"/>
          </p:cNvSpPr>
          <p:nvPr>
            <p:ph type="title"/>
          </p:nvPr>
        </p:nvSpPr>
        <p:spPr/>
        <p:txBody>
          <a:bodyPr/>
          <a:lstStyle/>
          <a:p>
            <a:r>
              <a:rPr lang="en-CA" dirty="0" smtClean="0"/>
              <a:t>WACC - Comps</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327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762000"/>
            <a:ext cx="845820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49291"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37368116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48</a:t>
            </a:fld>
            <a:endParaRPr lang="en-US" dirty="0"/>
          </a:p>
        </p:txBody>
      </p:sp>
      <p:sp>
        <p:nvSpPr>
          <p:cNvPr id="3" name="Title 2"/>
          <p:cNvSpPr>
            <a:spLocks noGrp="1"/>
          </p:cNvSpPr>
          <p:nvPr>
            <p:ph type="title"/>
          </p:nvPr>
        </p:nvSpPr>
        <p:spPr/>
        <p:txBody>
          <a:bodyPr/>
          <a:lstStyle/>
          <a:p>
            <a:r>
              <a:rPr lang="en-CA" dirty="0" smtClean="0"/>
              <a:t>WACC - Comps</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33818"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405257"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3949291"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23916090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49</a:t>
            </a:fld>
            <a:endParaRPr lang="en-US" dirty="0"/>
          </a:p>
        </p:txBody>
      </p:sp>
      <p:sp>
        <p:nvSpPr>
          <p:cNvPr id="3" name="Title 2"/>
          <p:cNvSpPr>
            <a:spLocks noGrp="1"/>
          </p:cNvSpPr>
          <p:nvPr>
            <p:ph type="title"/>
          </p:nvPr>
        </p:nvSpPr>
        <p:spPr/>
        <p:txBody>
          <a:bodyPr/>
          <a:lstStyle/>
          <a:p>
            <a:r>
              <a:rPr lang="en-CA" dirty="0" smtClean="0"/>
              <a:t>DCF Base – FCFF Exit Multiple &amp; Perpetual Growth Method</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348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6557"/>
            <a:ext cx="4572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658" y="772886"/>
            <a:ext cx="4191000" cy="55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62400" y="6491514"/>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3582365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Competitive Positioning</a:t>
            </a:r>
            <a:endParaRPr lang="en-CA" dirty="0"/>
          </a:p>
        </p:txBody>
      </p:sp>
      <p:sp>
        <p:nvSpPr>
          <p:cNvPr id="3" name="Text Placeholder 2"/>
          <p:cNvSpPr>
            <a:spLocks noGrp="1"/>
          </p:cNvSpPr>
          <p:nvPr>
            <p:ph type="body" sz="quarter" idx="13"/>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grpSp>
        <p:nvGrpSpPr>
          <p:cNvPr id="7" name="Group 6"/>
          <p:cNvGrpSpPr/>
          <p:nvPr/>
        </p:nvGrpSpPr>
        <p:grpSpPr>
          <a:xfrm>
            <a:off x="4876800" y="481790"/>
            <a:ext cx="4464000" cy="2901600"/>
            <a:chOff x="4876800" y="481790"/>
            <a:chExt cx="4464000" cy="2901600"/>
          </a:xfrm>
        </p:grpSpPr>
        <p:graphicFrame>
          <p:nvGraphicFramePr>
            <p:cNvPr id="16" name="Chart 15"/>
            <p:cNvGraphicFramePr>
              <a:graphicFrameLocks/>
            </p:cNvGraphicFramePr>
            <p:nvPr>
              <p:extLst>
                <p:ext uri="{D42A27DB-BD31-4B8C-83A1-F6EECF244321}">
                  <p14:modId xmlns:p14="http://schemas.microsoft.com/office/powerpoint/2010/main" val="2713354788"/>
                </p:ext>
              </p:extLst>
            </p:nvPr>
          </p:nvGraphicFramePr>
          <p:xfrm>
            <a:off x="4876800" y="481790"/>
            <a:ext cx="4464000" cy="29016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5554824" y="1447800"/>
              <a:ext cx="1219200" cy="1200329"/>
            </a:xfrm>
            <a:prstGeom prst="rect">
              <a:avLst/>
            </a:prstGeom>
            <a:noFill/>
          </p:spPr>
          <p:txBody>
            <a:bodyPr wrap="square" rtlCol="0">
              <a:spAutoFit/>
            </a:bodyPr>
            <a:lstStyle/>
            <a:p>
              <a:pPr algn="ctr"/>
              <a:r>
                <a:rPr lang="en-CA" dirty="0" smtClean="0"/>
                <a:t>US Formula Market</a:t>
              </a:r>
            </a:p>
            <a:p>
              <a:pPr algn="ctr"/>
              <a:r>
                <a:rPr lang="en-CA" dirty="0" smtClean="0"/>
                <a:t>=$33B</a:t>
              </a:r>
              <a:endParaRPr lang="en-CA" dirty="0"/>
            </a:p>
          </p:txBody>
        </p:sp>
      </p:grpSp>
      <p:grpSp>
        <p:nvGrpSpPr>
          <p:cNvPr id="6" name="Group 5"/>
          <p:cNvGrpSpPr/>
          <p:nvPr/>
        </p:nvGrpSpPr>
        <p:grpSpPr>
          <a:xfrm>
            <a:off x="153314" y="552568"/>
            <a:ext cx="4548187" cy="2902923"/>
            <a:chOff x="153314" y="552568"/>
            <a:chExt cx="4548187" cy="2902923"/>
          </a:xfrm>
        </p:grpSpPr>
        <p:graphicFrame>
          <p:nvGraphicFramePr>
            <p:cNvPr id="20" name="Chart 19"/>
            <p:cNvGraphicFramePr>
              <a:graphicFrameLocks/>
            </p:cNvGraphicFramePr>
            <p:nvPr>
              <p:extLst>
                <p:ext uri="{D42A27DB-BD31-4B8C-83A1-F6EECF244321}">
                  <p14:modId xmlns:p14="http://schemas.microsoft.com/office/powerpoint/2010/main" val="3318431586"/>
                </p:ext>
              </p:extLst>
            </p:nvPr>
          </p:nvGraphicFramePr>
          <p:xfrm>
            <a:off x="153314" y="552568"/>
            <a:ext cx="4548187" cy="2902923"/>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p:cNvSpPr txBox="1"/>
            <p:nvPr/>
          </p:nvSpPr>
          <p:spPr>
            <a:xfrm>
              <a:off x="795336" y="1706995"/>
              <a:ext cx="1414464" cy="923330"/>
            </a:xfrm>
            <a:prstGeom prst="rect">
              <a:avLst/>
            </a:prstGeom>
            <a:noFill/>
          </p:spPr>
          <p:txBody>
            <a:bodyPr wrap="square" rtlCol="0">
              <a:spAutoFit/>
            </a:bodyPr>
            <a:lstStyle/>
            <a:p>
              <a:pPr algn="ctr"/>
              <a:r>
                <a:rPr lang="en-CA" dirty="0" smtClean="0"/>
                <a:t>Global Infant Nutrition Market</a:t>
              </a:r>
              <a:endParaRPr lang="en-CA" dirty="0"/>
            </a:p>
          </p:txBody>
        </p:sp>
      </p:grpSp>
      <p:pic>
        <p:nvPicPr>
          <p:cNvPr id="14" name="Picture 12" descr="http://mms.businesswire.com/media/20150713005373/en/179006/5/MJN-logo-3c-pos-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6AA08EF-E8D9-4F4A-B754-1DFA3DB1B77C}" type="slidenum">
              <a:rPr lang="en-US" smtClean="0"/>
              <a:pPr/>
              <a:t>5</a:t>
            </a:fld>
            <a:endParaRPr lang="en-US" dirty="0"/>
          </a:p>
        </p:txBody>
      </p:sp>
      <p:grpSp>
        <p:nvGrpSpPr>
          <p:cNvPr id="8" name="Group 7"/>
          <p:cNvGrpSpPr/>
          <p:nvPr/>
        </p:nvGrpSpPr>
        <p:grpSpPr>
          <a:xfrm>
            <a:off x="188400" y="3505200"/>
            <a:ext cx="4536000" cy="2901600"/>
            <a:chOff x="188400" y="3505200"/>
            <a:chExt cx="4536000" cy="2901600"/>
          </a:xfrm>
        </p:grpSpPr>
        <p:graphicFrame>
          <p:nvGraphicFramePr>
            <p:cNvPr id="22" name="Chart 21"/>
            <p:cNvGraphicFramePr>
              <a:graphicFrameLocks/>
            </p:cNvGraphicFramePr>
            <p:nvPr>
              <p:extLst>
                <p:ext uri="{D42A27DB-BD31-4B8C-83A1-F6EECF244321}">
                  <p14:modId xmlns:p14="http://schemas.microsoft.com/office/powerpoint/2010/main" val="3575144842"/>
                </p:ext>
              </p:extLst>
            </p:nvPr>
          </p:nvGraphicFramePr>
          <p:xfrm>
            <a:off x="188400" y="3505200"/>
            <a:ext cx="4536000" cy="2901600"/>
          </p:xfrm>
          <a:graphic>
            <a:graphicData uri="http://schemas.openxmlformats.org/drawingml/2006/chart">
              <c:chart xmlns:c="http://schemas.openxmlformats.org/drawingml/2006/chart" xmlns:r="http://schemas.openxmlformats.org/officeDocument/2006/relationships" r:id="rId6"/>
            </a:graphicData>
          </a:graphic>
        </p:graphicFrame>
        <p:sp>
          <p:nvSpPr>
            <p:cNvPr id="23" name="TextBox 22"/>
            <p:cNvSpPr txBox="1"/>
            <p:nvPr/>
          </p:nvSpPr>
          <p:spPr>
            <a:xfrm>
              <a:off x="914400" y="4305296"/>
              <a:ext cx="1219200" cy="1200329"/>
            </a:xfrm>
            <a:prstGeom prst="rect">
              <a:avLst/>
            </a:prstGeom>
            <a:noFill/>
          </p:spPr>
          <p:txBody>
            <a:bodyPr wrap="square" rtlCol="0">
              <a:spAutoFit/>
            </a:bodyPr>
            <a:lstStyle/>
            <a:p>
              <a:pPr algn="ctr"/>
              <a:r>
                <a:rPr lang="en-CA" dirty="0" smtClean="0"/>
                <a:t>Global Formula Market</a:t>
              </a:r>
            </a:p>
            <a:p>
              <a:pPr algn="ctr"/>
              <a:r>
                <a:rPr lang="en-CA" dirty="0" smtClean="0"/>
                <a:t>=$55B</a:t>
              </a:r>
              <a:endParaRPr lang="en-CA" dirty="0"/>
            </a:p>
          </p:txBody>
        </p:sp>
      </p:grpSp>
      <p:graphicFrame>
        <p:nvGraphicFramePr>
          <p:cNvPr id="25" name="Chart 24"/>
          <p:cNvGraphicFramePr>
            <a:graphicFrameLocks/>
          </p:cNvGraphicFramePr>
          <p:nvPr>
            <p:extLst>
              <p:ext uri="{D42A27DB-BD31-4B8C-83A1-F6EECF244321}">
                <p14:modId xmlns:p14="http://schemas.microsoft.com/office/powerpoint/2010/main" val="364342328"/>
              </p:ext>
            </p:extLst>
          </p:nvPr>
        </p:nvGraphicFramePr>
        <p:xfrm>
          <a:off x="4526124" y="3429000"/>
          <a:ext cx="4536000" cy="2901600"/>
        </p:xfrm>
        <a:graphic>
          <a:graphicData uri="http://schemas.openxmlformats.org/drawingml/2006/chart">
            <c:chart xmlns:c="http://schemas.openxmlformats.org/drawingml/2006/chart" xmlns:r="http://schemas.openxmlformats.org/officeDocument/2006/relationships" r:id="rId7"/>
          </a:graphicData>
        </a:graphic>
      </p:graphicFrame>
      <p:sp>
        <p:nvSpPr>
          <p:cNvPr id="26" name="TextBox 25"/>
          <p:cNvSpPr txBox="1"/>
          <p:nvPr/>
        </p:nvSpPr>
        <p:spPr>
          <a:xfrm>
            <a:off x="5554824" y="4114800"/>
            <a:ext cx="1219200" cy="1200329"/>
          </a:xfrm>
          <a:prstGeom prst="rect">
            <a:avLst/>
          </a:prstGeom>
          <a:noFill/>
        </p:spPr>
        <p:txBody>
          <a:bodyPr wrap="square" rtlCol="0">
            <a:spAutoFit/>
          </a:bodyPr>
          <a:lstStyle/>
          <a:p>
            <a:pPr algn="ctr"/>
            <a:r>
              <a:rPr lang="en-CA" dirty="0" smtClean="0"/>
              <a:t>China Formula Market</a:t>
            </a:r>
          </a:p>
          <a:p>
            <a:pPr algn="ctr"/>
            <a:r>
              <a:rPr lang="en-CA" dirty="0" smtClean="0"/>
              <a:t>=$8B</a:t>
            </a:r>
            <a:endParaRPr lang="en-CA" dirty="0"/>
          </a:p>
        </p:txBody>
      </p:sp>
      <p:sp>
        <p:nvSpPr>
          <p:cNvPr id="5" name="Text Placeholder 4"/>
          <p:cNvSpPr>
            <a:spLocks noGrp="1"/>
          </p:cNvSpPr>
          <p:nvPr>
            <p:ph type="body" sz="quarter" idx="14"/>
          </p:nvPr>
        </p:nvSpPr>
        <p:spPr/>
        <p:txBody>
          <a:bodyPr/>
          <a:lstStyle/>
          <a:p>
            <a:endParaRPr lang="en-CA" dirty="0"/>
          </a:p>
        </p:txBody>
      </p:sp>
      <p:sp>
        <p:nvSpPr>
          <p:cNvPr id="28" name="TextBox 27"/>
          <p:cNvSpPr txBox="1"/>
          <p:nvPr/>
        </p:nvSpPr>
        <p:spPr>
          <a:xfrm>
            <a:off x="3938405" y="6506029"/>
            <a:ext cx="1219200" cy="381000"/>
          </a:xfrm>
          <a:prstGeom prst="rect">
            <a:avLst/>
          </a:prstGeom>
          <a:noFill/>
        </p:spPr>
        <p:txBody>
          <a:bodyPr wrap="square" rtlCol="0">
            <a:spAutoFit/>
          </a:bodyPr>
          <a:lstStyle/>
          <a:p>
            <a:r>
              <a:rPr lang="en-CA" dirty="0" smtClean="0">
                <a:hlinkClick r:id="rId8" action="ppaction://hlinksldjump"/>
              </a:rPr>
              <a:t>Appendix </a:t>
            </a:r>
            <a:endParaRPr lang="en-CA" dirty="0"/>
          </a:p>
        </p:txBody>
      </p:sp>
    </p:spTree>
    <p:extLst>
      <p:ext uri="{BB962C8B-B14F-4D97-AF65-F5344CB8AC3E}">
        <p14:creationId xmlns:p14="http://schemas.microsoft.com/office/powerpoint/2010/main" val="12502896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50</a:t>
            </a:fld>
            <a:endParaRPr lang="en-US" dirty="0"/>
          </a:p>
        </p:txBody>
      </p:sp>
      <p:sp>
        <p:nvSpPr>
          <p:cNvPr id="3" name="Title 2"/>
          <p:cNvSpPr>
            <a:spLocks noGrp="1"/>
          </p:cNvSpPr>
          <p:nvPr>
            <p:ph type="title"/>
          </p:nvPr>
        </p:nvSpPr>
        <p:spPr/>
        <p:txBody>
          <a:bodyPr/>
          <a:lstStyle/>
          <a:p>
            <a:r>
              <a:rPr lang="en-CA" dirty="0" smtClean="0"/>
              <a:t>DCF Base – Sensitivity Analysis</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4710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14400"/>
            <a:ext cx="6308928"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581400"/>
            <a:ext cx="6308928" cy="2009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949291" y="6477000"/>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7084375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51</a:t>
            </a:fld>
            <a:endParaRPr lang="en-US" dirty="0"/>
          </a:p>
        </p:txBody>
      </p:sp>
      <p:sp>
        <p:nvSpPr>
          <p:cNvPr id="3" name="Title 2"/>
          <p:cNvSpPr>
            <a:spLocks noGrp="1"/>
          </p:cNvSpPr>
          <p:nvPr>
            <p:ph type="title"/>
          </p:nvPr>
        </p:nvSpPr>
        <p:spPr/>
        <p:txBody>
          <a:bodyPr/>
          <a:lstStyle/>
          <a:p>
            <a:r>
              <a:rPr lang="en-CA" dirty="0" smtClean="0"/>
              <a:t>DCF Bull – </a:t>
            </a:r>
            <a:r>
              <a:rPr lang="en-CA" dirty="0"/>
              <a:t>FCFF Exit Multiple &amp; Perpetual Growth Method</a:t>
            </a:r>
            <a:r>
              <a:rPr lang="en-CA" dirty="0" smtClean="0"/>
              <a:t> </a:t>
            </a:r>
            <a:endParaRPr lang="en-CA" dirty="0"/>
          </a:p>
        </p:txBody>
      </p:sp>
      <p:sp>
        <p:nvSpPr>
          <p:cNvPr id="4" name="Text Placeholder 3"/>
          <p:cNvSpPr>
            <a:spLocks noGrp="1"/>
          </p:cNvSpPr>
          <p:nvPr>
            <p:ph type="body" sz="quarter" idx="13"/>
          </p:nvPr>
        </p:nvSpPr>
        <p:spPr/>
        <p:txBody>
          <a:bodyPr/>
          <a:lstStyle/>
          <a:p>
            <a:endParaRPr lang="en-CA"/>
          </a:p>
        </p:txBody>
      </p:sp>
      <p:sp>
        <p:nvSpPr>
          <p:cNvPr id="11" name="Picture Placeholder 10"/>
          <p:cNvSpPr>
            <a:spLocks noGrp="1"/>
          </p:cNvSpPr>
          <p:nvPr>
            <p:ph type="pic" sz="quarter" idx="23"/>
          </p:nvPr>
        </p:nvSpPr>
        <p:spPr/>
      </p:sp>
      <p:sp>
        <p:nvSpPr>
          <p:cNvPr id="6" name="Picture Placeholder 5"/>
          <p:cNvSpPr>
            <a:spLocks noGrp="1"/>
          </p:cNvSpPr>
          <p:nvPr>
            <p:ph type="pic" sz="quarter" idx="19"/>
          </p:nvPr>
        </p:nvSpPr>
        <p:spPr/>
      </p:sp>
      <p:pic>
        <p:nvPicPr>
          <p:cNvPr id="368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46355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0" y="685800"/>
            <a:ext cx="45085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949291" y="6520543"/>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813408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52</a:t>
            </a:fld>
            <a:endParaRPr lang="en-US" dirty="0"/>
          </a:p>
        </p:txBody>
      </p:sp>
      <p:sp>
        <p:nvSpPr>
          <p:cNvPr id="3" name="Title 2"/>
          <p:cNvSpPr>
            <a:spLocks noGrp="1"/>
          </p:cNvSpPr>
          <p:nvPr>
            <p:ph type="title"/>
          </p:nvPr>
        </p:nvSpPr>
        <p:spPr/>
        <p:txBody>
          <a:bodyPr/>
          <a:lstStyle/>
          <a:p>
            <a:r>
              <a:rPr lang="en-CA" dirty="0" smtClean="0"/>
              <a:t>DCF Bull – Sensitivity Analysis</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491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14400"/>
            <a:ext cx="6324600" cy="198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015" y="3429000"/>
            <a:ext cx="6324600" cy="201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949291" y="6558643"/>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27010258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53</a:t>
            </a:fld>
            <a:endParaRPr lang="en-US" dirty="0"/>
          </a:p>
        </p:txBody>
      </p:sp>
      <p:sp>
        <p:nvSpPr>
          <p:cNvPr id="3" name="Title 2"/>
          <p:cNvSpPr>
            <a:spLocks noGrp="1"/>
          </p:cNvSpPr>
          <p:nvPr>
            <p:ph type="title"/>
          </p:nvPr>
        </p:nvSpPr>
        <p:spPr/>
        <p:txBody>
          <a:bodyPr/>
          <a:lstStyle/>
          <a:p>
            <a:r>
              <a:rPr lang="en-CA" dirty="0" smtClean="0"/>
              <a:t>DCF Bear – </a:t>
            </a:r>
            <a:r>
              <a:rPr lang="en-CA" dirty="0"/>
              <a:t>FCFF Exit Multiple &amp; Perpetual Growth Method</a:t>
            </a:r>
            <a:r>
              <a:rPr lang="en-CA" dirty="0" smtClean="0"/>
              <a:t> </a:t>
            </a:r>
            <a:endParaRPr lang="en-CA" dirty="0"/>
          </a:p>
        </p:txBody>
      </p:sp>
      <p:sp>
        <p:nvSpPr>
          <p:cNvPr id="4" name="Text Placeholder 3"/>
          <p:cNvSpPr>
            <a:spLocks noGrp="1"/>
          </p:cNvSpPr>
          <p:nvPr>
            <p:ph type="body" sz="quarter" idx="13"/>
          </p:nvPr>
        </p:nvSpPr>
        <p:spPr/>
        <p:txBody>
          <a:bodyPr/>
          <a:lstStyle/>
          <a:p>
            <a:endParaRPr lang="en-CA"/>
          </a:p>
        </p:txBody>
      </p:sp>
      <p:sp>
        <p:nvSpPr>
          <p:cNvPr id="11" name="Picture Placeholder 10"/>
          <p:cNvSpPr>
            <a:spLocks noGrp="1"/>
          </p:cNvSpPr>
          <p:nvPr>
            <p:ph type="pic" sz="quarter" idx="23"/>
          </p:nvPr>
        </p:nvSpPr>
        <p:spPr/>
      </p:sp>
      <p:sp>
        <p:nvSpPr>
          <p:cNvPr id="6" name="Picture Placeholder 5"/>
          <p:cNvSpPr>
            <a:spLocks noGrp="1"/>
          </p:cNvSpPr>
          <p:nvPr>
            <p:ph type="pic" sz="quarter" idx="19"/>
          </p:nvPr>
        </p:nvSpPr>
        <p:spPr/>
      </p:sp>
      <p:pic>
        <p:nvPicPr>
          <p:cNvPr id="3788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9342"/>
            <a:ext cx="4648200" cy="557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729342"/>
            <a:ext cx="4495800" cy="557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949291" y="6477000"/>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6413083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54</a:t>
            </a:fld>
            <a:endParaRPr lang="en-US" dirty="0"/>
          </a:p>
        </p:txBody>
      </p:sp>
      <p:sp>
        <p:nvSpPr>
          <p:cNvPr id="3" name="Title 2"/>
          <p:cNvSpPr>
            <a:spLocks noGrp="1"/>
          </p:cNvSpPr>
          <p:nvPr>
            <p:ph type="title"/>
          </p:nvPr>
        </p:nvSpPr>
        <p:spPr/>
        <p:txBody>
          <a:bodyPr/>
          <a:lstStyle/>
          <a:p>
            <a:r>
              <a:rPr lang="en-CA" dirty="0" smtClean="0"/>
              <a:t>DCF Bear – Sensitivity Analysis</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5120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66800"/>
            <a:ext cx="6551579"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581400"/>
            <a:ext cx="6551579" cy="208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949291" y="6477000"/>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3662117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extLst>
              <p:ext uri="{D42A27DB-BD31-4B8C-83A1-F6EECF244321}">
                <p14:modId xmlns:p14="http://schemas.microsoft.com/office/powerpoint/2010/main" val="100455970"/>
              </p:ext>
            </p:extLst>
          </p:nvPr>
        </p:nvGraphicFramePr>
        <p:xfrm>
          <a:off x="228600" y="1061357"/>
          <a:ext cx="4179402" cy="213360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p:cNvSpPr>
            <a:spLocks noGrp="1"/>
          </p:cNvSpPr>
          <p:nvPr>
            <p:ph type="sldNum" sz="quarter" idx="12"/>
          </p:nvPr>
        </p:nvSpPr>
        <p:spPr/>
        <p:txBody>
          <a:bodyPr/>
          <a:lstStyle/>
          <a:p>
            <a:fld id="{96AA08EF-E8D9-4F4A-B754-1DFA3DB1B77C}" type="slidenum">
              <a:rPr lang="en-US" smtClean="0"/>
              <a:pPr/>
              <a:t>55</a:t>
            </a:fld>
            <a:endParaRPr lang="en-US" dirty="0"/>
          </a:p>
        </p:txBody>
      </p:sp>
      <p:sp>
        <p:nvSpPr>
          <p:cNvPr id="3" name="Title 2"/>
          <p:cNvSpPr>
            <a:spLocks noGrp="1"/>
          </p:cNvSpPr>
          <p:nvPr>
            <p:ph type="title"/>
          </p:nvPr>
        </p:nvSpPr>
        <p:spPr/>
        <p:txBody>
          <a:bodyPr/>
          <a:lstStyle/>
          <a:p>
            <a:r>
              <a:rPr lang="en-CA" dirty="0" smtClean="0"/>
              <a:t>Profitability Analysis and EPS Estimates</a:t>
            </a:r>
            <a:endParaRPr lang="en-CA" dirty="0"/>
          </a:p>
        </p:txBody>
      </p:sp>
      <p:sp>
        <p:nvSpPr>
          <p:cNvPr id="4" name="Text Placeholder 3"/>
          <p:cNvSpPr>
            <a:spLocks noGrp="1"/>
          </p:cNvSpPr>
          <p:nvPr>
            <p:ph type="body" sz="quarter" idx="13"/>
          </p:nvPr>
        </p:nvSpPr>
        <p:spPr/>
        <p:txBody>
          <a:bodyPr/>
          <a:lstStyle/>
          <a:p>
            <a:endParaRPr lang="en-CA"/>
          </a:p>
        </p:txBody>
      </p:sp>
      <p:graphicFrame>
        <p:nvGraphicFramePr>
          <p:cNvPr id="6" name="Picture Placeholder 5"/>
          <p:cNvGraphicFramePr>
            <a:graphicFrameLocks noGrp="1"/>
          </p:cNvGraphicFramePr>
          <p:nvPr>
            <p:ph type="pic" sz="quarter" idx="19"/>
            <p:extLst>
              <p:ext uri="{D42A27DB-BD31-4B8C-83A1-F6EECF244321}">
                <p14:modId xmlns:p14="http://schemas.microsoft.com/office/powerpoint/2010/main" val="3910463525"/>
              </p:ext>
            </p:extLst>
          </p:nvPr>
        </p:nvGraphicFramePr>
        <p:xfrm>
          <a:off x="6172200" y="2819400"/>
          <a:ext cx="2971801" cy="3102430"/>
        </p:xfrm>
        <a:graphic>
          <a:graphicData uri="http://schemas.openxmlformats.org/drawingml/2006/table">
            <a:tbl>
              <a:tblPr firstRow="1" bandRow="1">
                <a:tableStyleId>{5C22544A-7EE6-4342-B048-85BDC9FD1C3A}</a:tableStyleId>
              </a:tblPr>
              <a:tblGrid>
                <a:gridCol w="642551"/>
                <a:gridCol w="1186249"/>
                <a:gridCol w="1143001"/>
              </a:tblGrid>
              <a:tr h="620486">
                <a:tc>
                  <a:txBody>
                    <a:bodyPr/>
                    <a:lstStyle/>
                    <a:p>
                      <a:endParaRPr lang="en-CA" sz="1100" dirty="0">
                        <a:latin typeface="Arial" pitchFamily="34" charset="0"/>
                        <a:cs typeface="Arial" pitchFamily="34" charset="0"/>
                      </a:endParaRPr>
                    </a:p>
                  </a:txBody>
                  <a:tcPr/>
                </a:tc>
                <a:tc>
                  <a:txBody>
                    <a:bodyPr/>
                    <a:lstStyle/>
                    <a:p>
                      <a:r>
                        <a:rPr lang="en-CA" sz="1100" dirty="0" smtClean="0">
                          <a:latin typeface="Arial" pitchFamily="34" charset="0"/>
                          <a:cs typeface="Arial" pitchFamily="34" charset="0"/>
                        </a:rPr>
                        <a:t>Analyst Consensus</a:t>
                      </a:r>
                      <a:endParaRPr lang="en-CA" sz="1100" dirty="0">
                        <a:latin typeface="Arial" pitchFamily="34" charset="0"/>
                        <a:cs typeface="Arial" pitchFamily="34" charset="0"/>
                      </a:endParaRPr>
                    </a:p>
                  </a:txBody>
                  <a:tcPr/>
                </a:tc>
                <a:tc>
                  <a:txBody>
                    <a:bodyPr/>
                    <a:lstStyle/>
                    <a:p>
                      <a:r>
                        <a:rPr lang="en-CA" sz="1100" dirty="0" smtClean="0">
                          <a:latin typeface="Arial" pitchFamily="34" charset="0"/>
                          <a:cs typeface="Arial" pitchFamily="34" charset="0"/>
                        </a:rPr>
                        <a:t>EPS Estimate</a:t>
                      </a:r>
                      <a:endParaRPr lang="en-CA" sz="1100" dirty="0">
                        <a:latin typeface="Arial" pitchFamily="34" charset="0"/>
                        <a:cs typeface="Arial" pitchFamily="34" charset="0"/>
                      </a:endParaRPr>
                    </a:p>
                  </a:txBody>
                  <a:tcPr/>
                </a:tc>
              </a:tr>
              <a:tr h="620486">
                <a:tc>
                  <a:txBody>
                    <a:bodyPr/>
                    <a:lstStyle/>
                    <a:p>
                      <a:r>
                        <a:rPr lang="en-CA" sz="1400" dirty="0" smtClean="0">
                          <a:latin typeface="Arial" pitchFamily="34" charset="0"/>
                          <a:cs typeface="Arial" pitchFamily="34" charset="0"/>
                        </a:rPr>
                        <a:t>Q1 2016</a:t>
                      </a:r>
                      <a:endParaRPr lang="en-CA" sz="1400" dirty="0">
                        <a:latin typeface="Arial" pitchFamily="34" charset="0"/>
                        <a:cs typeface="Arial" pitchFamily="34" charset="0"/>
                      </a:endParaRPr>
                    </a:p>
                  </a:txBody>
                  <a:tcPr/>
                </a:tc>
                <a:tc>
                  <a:txBody>
                    <a:bodyPr/>
                    <a:lstStyle/>
                    <a:p>
                      <a:r>
                        <a:rPr lang="en-CA" sz="1400" dirty="0" smtClean="0">
                          <a:latin typeface="Arial" pitchFamily="34" charset="0"/>
                          <a:cs typeface="Arial" pitchFamily="34" charset="0"/>
                        </a:rPr>
                        <a:t>$0.85/share</a:t>
                      </a:r>
                      <a:endParaRPr lang="en-CA" sz="1400" dirty="0">
                        <a:latin typeface="Arial" pitchFamily="34" charset="0"/>
                        <a:cs typeface="Arial" pitchFamily="34" charset="0"/>
                      </a:endParaRPr>
                    </a:p>
                  </a:txBody>
                  <a:tcPr/>
                </a:tc>
                <a:tc>
                  <a:txBody>
                    <a:bodyPr/>
                    <a:lstStyle/>
                    <a:p>
                      <a:r>
                        <a:rPr lang="en-CA" sz="1400" dirty="0" smtClean="0">
                          <a:latin typeface="Arial" pitchFamily="34" charset="0"/>
                          <a:cs typeface="Arial" pitchFamily="34" charset="0"/>
                        </a:rPr>
                        <a:t>$0.92/share</a:t>
                      </a:r>
                      <a:endParaRPr lang="en-CA" sz="1400" dirty="0">
                        <a:latin typeface="Arial" pitchFamily="34" charset="0"/>
                        <a:cs typeface="Arial" pitchFamily="34" charset="0"/>
                      </a:endParaRPr>
                    </a:p>
                  </a:txBody>
                  <a:tcPr/>
                </a:tc>
              </a:tr>
              <a:tr h="620486">
                <a:tc>
                  <a:txBody>
                    <a:bodyPr/>
                    <a:lstStyle/>
                    <a:p>
                      <a:r>
                        <a:rPr lang="en-CA" sz="1400" dirty="0" smtClean="0">
                          <a:latin typeface="Arial" pitchFamily="34" charset="0"/>
                          <a:cs typeface="Arial" pitchFamily="34" charset="0"/>
                        </a:rPr>
                        <a:t>Q2 2016</a:t>
                      </a:r>
                      <a:endParaRPr lang="en-CA" sz="1400" dirty="0">
                        <a:latin typeface="Arial" pitchFamily="34" charset="0"/>
                        <a:cs typeface="Arial" pitchFamily="34" charset="0"/>
                      </a:endParaRPr>
                    </a:p>
                  </a:txBody>
                  <a:tcPr/>
                </a:tc>
                <a:tc>
                  <a:txBody>
                    <a:bodyPr/>
                    <a:lstStyle/>
                    <a:p>
                      <a:r>
                        <a:rPr lang="en-CA" sz="1400" dirty="0" smtClean="0">
                          <a:latin typeface="Arial" pitchFamily="34" charset="0"/>
                          <a:cs typeface="Arial" pitchFamily="34" charset="0"/>
                        </a:rPr>
                        <a:t>$0.82/share</a:t>
                      </a:r>
                      <a:endParaRPr lang="en-CA" sz="1400" dirty="0">
                        <a:latin typeface="Arial" pitchFamily="34" charset="0"/>
                        <a:cs typeface="Arial" pitchFamily="34" charset="0"/>
                      </a:endParaRPr>
                    </a:p>
                  </a:txBody>
                  <a:tcPr/>
                </a:tc>
                <a:tc>
                  <a:txBody>
                    <a:bodyPr/>
                    <a:lstStyle/>
                    <a:p>
                      <a:r>
                        <a:rPr lang="en-CA" sz="1400" dirty="0" smtClean="0">
                          <a:latin typeface="Arial" pitchFamily="34" charset="0"/>
                          <a:cs typeface="Arial" pitchFamily="34" charset="0"/>
                        </a:rPr>
                        <a:t>$0.87/share</a:t>
                      </a:r>
                      <a:endParaRPr lang="en-CA" sz="1400" dirty="0">
                        <a:latin typeface="Arial" pitchFamily="34" charset="0"/>
                        <a:cs typeface="Arial" pitchFamily="34" charset="0"/>
                      </a:endParaRPr>
                    </a:p>
                  </a:txBody>
                  <a:tcPr/>
                </a:tc>
              </a:tr>
              <a:tr h="620486">
                <a:tc>
                  <a:txBody>
                    <a:bodyPr/>
                    <a:lstStyle/>
                    <a:p>
                      <a:r>
                        <a:rPr lang="en-CA" sz="1400" dirty="0" smtClean="0">
                          <a:latin typeface="Arial" pitchFamily="34" charset="0"/>
                          <a:cs typeface="Arial" pitchFamily="34" charset="0"/>
                        </a:rPr>
                        <a:t>Q2 2016</a:t>
                      </a:r>
                      <a:endParaRPr lang="en-CA" sz="1400" dirty="0">
                        <a:latin typeface="Arial" pitchFamily="34" charset="0"/>
                        <a:cs typeface="Arial" pitchFamily="34" charset="0"/>
                      </a:endParaRPr>
                    </a:p>
                  </a:txBody>
                  <a:tcPr/>
                </a:tc>
                <a:tc>
                  <a:txBody>
                    <a:bodyPr/>
                    <a:lstStyle/>
                    <a:p>
                      <a:r>
                        <a:rPr lang="en-CA" sz="1400" dirty="0" smtClean="0">
                          <a:latin typeface="Arial" pitchFamily="34" charset="0"/>
                          <a:cs typeface="Arial" pitchFamily="34" charset="0"/>
                        </a:rPr>
                        <a:t>$0.92/share</a:t>
                      </a:r>
                      <a:endParaRPr lang="en-CA" sz="1400" dirty="0">
                        <a:latin typeface="Arial" pitchFamily="34" charset="0"/>
                        <a:cs typeface="Arial" pitchFamily="34" charset="0"/>
                      </a:endParaRPr>
                    </a:p>
                  </a:txBody>
                  <a:tcPr/>
                </a:tc>
                <a:tc>
                  <a:txBody>
                    <a:bodyPr/>
                    <a:lstStyle/>
                    <a:p>
                      <a:r>
                        <a:rPr lang="en-CA" sz="1400" dirty="0" smtClean="0">
                          <a:latin typeface="Arial" pitchFamily="34" charset="0"/>
                          <a:cs typeface="Arial" pitchFamily="34" charset="0"/>
                        </a:rPr>
                        <a:t>$0.82/share</a:t>
                      </a:r>
                      <a:endParaRPr lang="en-CA" sz="1400" dirty="0">
                        <a:latin typeface="Arial" pitchFamily="34" charset="0"/>
                        <a:cs typeface="Arial" pitchFamily="34" charset="0"/>
                      </a:endParaRPr>
                    </a:p>
                  </a:txBody>
                  <a:tcPr/>
                </a:tc>
              </a:tr>
              <a:tr h="620486">
                <a:tc>
                  <a:txBody>
                    <a:bodyPr/>
                    <a:lstStyle/>
                    <a:p>
                      <a:r>
                        <a:rPr lang="en-CA" sz="1400" dirty="0" smtClean="0">
                          <a:latin typeface="Arial" pitchFamily="34" charset="0"/>
                          <a:cs typeface="Arial" pitchFamily="34" charset="0"/>
                        </a:rPr>
                        <a:t>Q2 2016</a:t>
                      </a:r>
                      <a:endParaRPr lang="en-CA" sz="1400" dirty="0">
                        <a:latin typeface="Arial" pitchFamily="34" charset="0"/>
                        <a:cs typeface="Arial" pitchFamily="34" charset="0"/>
                      </a:endParaRPr>
                    </a:p>
                  </a:txBody>
                  <a:tcPr/>
                </a:tc>
                <a:tc>
                  <a:txBody>
                    <a:bodyPr/>
                    <a:lstStyle/>
                    <a:p>
                      <a:r>
                        <a:rPr lang="en-CA" sz="1400" dirty="0" smtClean="0">
                          <a:latin typeface="Arial" pitchFamily="34" charset="0"/>
                          <a:cs typeface="Arial" pitchFamily="34" charset="0"/>
                        </a:rPr>
                        <a:t>$0.92/share</a:t>
                      </a:r>
                      <a:endParaRPr lang="en-CA" sz="1400" dirty="0">
                        <a:latin typeface="Arial" pitchFamily="34" charset="0"/>
                        <a:cs typeface="Arial" pitchFamily="34" charset="0"/>
                      </a:endParaRPr>
                    </a:p>
                  </a:txBody>
                  <a:tcPr/>
                </a:tc>
                <a:tc>
                  <a:txBody>
                    <a:bodyPr/>
                    <a:lstStyle/>
                    <a:p>
                      <a:r>
                        <a:rPr lang="en-CA" sz="1400" dirty="0" smtClean="0">
                          <a:latin typeface="Arial" pitchFamily="34" charset="0"/>
                          <a:cs typeface="Arial" pitchFamily="34" charset="0"/>
                        </a:rPr>
                        <a:t>$0.88/share</a:t>
                      </a:r>
                      <a:endParaRPr lang="en-CA" sz="1400" dirty="0">
                        <a:latin typeface="Arial" pitchFamily="34" charset="0"/>
                        <a:cs typeface="Arial" pitchFamily="34" charset="0"/>
                      </a:endParaRPr>
                    </a:p>
                  </a:txBody>
                  <a:tcPr/>
                </a:tc>
              </a:tr>
            </a:tbl>
          </a:graphicData>
        </a:graphic>
      </p:graphicFrame>
      <p:sp>
        <p:nvSpPr>
          <p:cNvPr id="11" name="Picture Placeholder 10"/>
          <p:cNvSpPr>
            <a:spLocks noGrp="1"/>
          </p:cNvSpPr>
          <p:nvPr>
            <p:ph type="pic" sz="quarter" idx="23"/>
          </p:nvPr>
        </p:nvSpPr>
        <p:spPr/>
      </p:sp>
      <p:cxnSp>
        <p:nvCxnSpPr>
          <p:cNvPr id="16" name="Straight Connector 15"/>
          <p:cNvCxnSpPr/>
          <p:nvPr/>
        </p:nvCxnSpPr>
        <p:spPr>
          <a:xfrm>
            <a:off x="3385458" y="1230090"/>
            <a:ext cx="0" cy="1600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14"/>
          </p:nvPr>
        </p:nvSpPr>
        <p:spPr>
          <a:xfrm>
            <a:off x="4419600" y="1276350"/>
            <a:ext cx="4419600" cy="1181100"/>
          </a:xfrm>
        </p:spPr>
        <p:txBody>
          <a:bodyPr/>
          <a:lstStyle/>
          <a:p>
            <a:r>
              <a:rPr lang="en-CA" dirty="0" smtClean="0"/>
              <a:t>The margins are 10% higher than the prior year due to the assumption that diary prices will continue to decrease while prices charged by MJN stay relatively flat</a:t>
            </a:r>
            <a:endParaRPr lang="en-CA" dirty="0"/>
          </a:p>
        </p:txBody>
      </p:sp>
      <p:cxnSp>
        <p:nvCxnSpPr>
          <p:cNvPr id="28" name="Straight Connector 27"/>
          <p:cNvCxnSpPr/>
          <p:nvPr/>
        </p:nvCxnSpPr>
        <p:spPr>
          <a:xfrm>
            <a:off x="4223658" y="3842658"/>
            <a:ext cx="0" cy="1600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Text Placeholder 11"/>
          <p:cNvSpPr>
            <a:spLocks noGrp="1"/>
          </p:cNvSpPr>
          <p:nvPr>
            <p:ph type="body" sz="quarter" idx="15"/>
          </p:nvPr>
        </p:nvSpPr>
        <p:spPr>
          <a:xfrm>
            <a:off x="227498" y="800104"/>
            <a:ext cx="4192102" cy="212270"/>
          </a:xfrm>
        </p:spPr>
        <p:txBody>
          <a:bodyPr/>
          <a:lstStyle/>
          <a:p>
            <a:r>
              <a:rPr lang="en-US" dirty="0" smtClean="0"/>
              <a:t>Gross and Operating Margins</a:t>
            </a:r>
            <a:endParaRPr lang="en-US" dirty="0"/>
          </a:p>
        </p:txBody>
      </p:sp>
      <p:sp>
        <p:nvSpPr>
          <p:cNvPr id="30" name="Text Placeholder 11"/>
          <p:cNvSpPr>
            <a:spLocks noGrp="1"/>
          </p:cNvSpPr>
          <p:nvPr>
            <p:ph type="body" sz="quarter" idx="15"/>
          </p:nvPr>
        </p:nvSpPr>
        <p:spPr>
          <a:xfrm>
            <a:off x="1289407" y="3292930"/>
            <a:ext cx="4192102" cy="212270"/>
          </a:xfrm>
        </p:spPr>
        <p:txBody>
          <a:bodyPr/>
          <a:lstStyle/>
          <a:p>
            <a:r>
              <a:rPr lang="en-US" dirty="0" smtClean="0"/>
              <a:t>EPS Estimates</a:t>
            </a:r>
            <a:endParaRPr lang="en-US" dirty="0"/>
          </a:p>
        </p:txBody>
      </p:sp>
      <p:pic>
        <p:nvPicPr>
          <p:cNvPr id="31"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967434"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graphicFrame>
        <p:nvGraphicFramePr>
          <p:cNvPr id="17" name="Chart 16"/>
          <p:cNvGraphicFramePr>
            <a:graphicFrameLocks/>
          </p:cNvGraphicFramePr>
          <p:nvPr>
            <p:extLst>
              <p:ext uri="{D42A27DB-BD31-4B8C-83A1-F6EECF244321}">
                <p14:modId xmlns:p14="http://schemas.microsoft.com/office/powerpoint/2010/main" val="141651949"/>
              </p:ext>
            </p:extLst>
          </p:nvPr>
        </p:nvGraphicFramePr>
        <p:xfrm>
          <a:off x="25400" y="3577770"/>
          <a:ext cx="6174000" cy="2592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785719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p:cNvGraphicFramePr>
            <a:graphicFrameLocks/>
          </p:cNvGraphicFramePr>
          <p:nvPr>
            <p:extLst>
              <p:ext uri="{D42A27DB-BD31-4B8C-83A1-F6EECF244321}">
                <p14:modId xmlns:p14="http://schemas.microsoft.com/office/powerpoint/2010/main" val="3718657698"/>
              </p:ext>
            </p:extLst>
          </p:nvPr>
        </p:nvGraphicFramePr>
        <p:xfrm>
          <a:off x="4800600" y="3992344"/>
          <a:ext cx="4188927" cy="2133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hart 23"/>
          <p:cNvGraphicFramePr>
            <a:graphicFrameLocks/>
          </p:cNvGraphicFramePr>
          <p:nvPr>
            <p:extLst>
              <p:ext uri="{D42A27DB-BD31-4B8C-83A1-F6EECF244321}">
                <p14:modId xmlns:p14="http://schemas.microsoft.com/office/powerpoint/2010/main" val="3432264284"/>
              </p:ext>
            </p:extLst>
          </p:nvPr>
        </p:nvGraphicFramePr>
        <p:xfrm>
          <a:off x="4572000" y="1066800"/>
          <a:ext cx="4179402"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96AA08EF-E8D9-4F4A-B754-1DFA3DB1B77C}" type="slidenum">
              <a:rPr lang="en-US" smtClean="0"/>
              <a:pPr/>
              <a:t>56</a:t>
            </a:fld>
            <a:endParaRPr lang="en-US" dirty="0"/>
          </a:p>
        </p:txBody>
      </p:sp>
      <p:sp>
        <p:nvSpPr>
          <p:cNvPr id="3" name="Title 2"/>
          <p:cNvSpPr>
            <a:spLocks noGrp="1"/>
          </p:cNvSpPr>
          <p:nvPr>
            <p:ph type="title"/>
          </p:nvPr>
        </p:nvSpPr>
        <p:spPr/>
        <p:txBody>
          <a:bodyPr/>
          <a:lstStyle/>
          <a:p>
            <a:r>
              <a:rPr lang="en-CA" dirty="0" smtClean="0"/>
              <a:t>Financing – Capital Structure and Payout</a:t>
            </a:r>
            <a:endParaRPr lang="en-CA" dirty="0"/>
          </a:p>
        </p:txBody>
      </p:sp>
      <p:sp>
        <p:nvSpPr>
          <p:cNvPr id="4" name="Text Placeholder 3"/>
          <p:cNvSpPr>
            <a:spLocks noGrp="1"/>
          </p:cNvSpPr>
          <p:nvPr>
            <p:ph type="body" sz="quarter" idx="13"/>
          </p:nvPr>
        </p:nvSpPr>
        <p:spPr/>
        <p:txBody>
          <a:bodyPr/>
          <a:lstStyle/>
          <a:p>
            <a:endParaRPr lang="en-CA"/>
          </a:p>
        </p:txBody>
      </p:sp>
      <p:sp>
        <p:nvSpPr>
          <p:cNvPr id="11" name="Picture Placeholder 10"/>
          <p:cNvSpPr>
            <a:spLocks noGrp="1"/>
          </p:cNvSpPr>
          <p:nvPr>
            <p:ph type="pic" sz="quarter" idx="23"/>
          </p:nvPr>
        </p:nvSpPr>
        <p:spPr/>
      </p:sp>
      <p:sp>
        <p:nvSpPr>
          <p:cNvPr id="7" name="Picture Placeholder 6"/>
          <p:cNvSpPr>
            <a:spLocks noGrp="1"/>
          </p:cNvSpPr>
          <p:nvPr>
            <p:ph type="pic" sz="quarter" idx="19"/>
          </p:nvPr>
        </p:nvSpPr>
        <p:spPr/>
      </p:sp>
      <p:graphicFrame>
        <p:nvGraphicFramePr>
          <p:cNvPr id="14" name="Chart 13"/>
          <p:cNvGraphicFramePr>
            <a:graphicFrameLocks/>
          </p:cNvGraphicFramePr>
          <p:nvPr>
            <p:extLst>
              <p:ext uri="{D42A27DB-BD31-4B8C-83A1-F6EECF244321}">
                <p14:modId xmlns:p14="http://schemas.microsoft.com/office/powerpoint/2010/main" val="392402845"/>
              </p:ext>
            </p:extLst>
          </p:nvPr>
        </p:nvGraphicFramePr>
        <p:xfrm>
          <a:off x="152400" y="99060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 Placeholder 11"/>
          <p:cNvSpPr>
            <a:spLocks noGrp="1"/>
          </p:cNvSpPr>
          <p:nvPr>
            <p:ph type="body" sz="quarter" idx="15"/>
          </p:nvPr>
        </p:nvSpPr>
        <p:spPr>
          <a:xfrm>
            <a:off x="227498" y="800104"/>
            <a:ext cx="4192102" cy="212270"/>
          </a:xfrm>
        </p:spPr>
        <p:txBody>
          <a:bodyPr/>
          <a:lstStyle/>
          <a:p>
            <a:r>
              <a:rPr lang="en-US" dirty="0" smtClean="0"/>
              <a:t>Capital Structure</a:t>
            </a:r>
            <a:endParaRPr lang="en-US" dirty="0"/>
          </a:p>
        </p:txBody>
      </p:sp>
      <p:sp>
        <p:nvSpPr>
          <p:cNvPr id="17" name="Text Placeholder 11"/>
          <p:cNvSpPr>
            <a:spLocks noGrp="1"/>
          </p:cNvSpPr>
          <p:nvPr>
            <p:ph type="body" sz="quarter" idx="15"/>
          </p:nvPr>
        </p:nvSpPr>
        <p:spPr>
          <a:xfrm>
            <a:off x="4751619" y="805542"/>
            <a:ext cx="4192102" cy="212270"/>
          </a:xfrm>
        </p:spPr>
        <p:txBody>
          <a:bodyPr/>
          <a:lstStyle/>
          <a:p>
            <a:r>
              <a:rPr lang="en-US" dirty="0" smtClean="0"/>
              <a:t>Dividend Per Share (Annual)</a:t>
            </a:r>
            <a:endParaRPr lang="en-US" dirty="0"/>
          </a:p>
        </p:txBody>
      </p:sp>
      <p:sp>
        <p:nvSpPr>
          <p:cNvPr id="18" name="Text Placeholder 11"/>
          <p:cNvSpPr>
            <a:spLocks noGrp="1"/>
          </p:cNvSpPr>
          <p:nvPr>
            <p:ph type="body" sz="quarter" idx="15"/>
          </p:nvPr>
        </p:nvSpPr>
        <p:spPr>
          <a:xfrm>
            <a:off x="228600" y="3744684"/>
            <a:ext cx="4192102" cy="212270"/>
          </a:xfrm>
        </p:spPr>
        <p:txBody>
          <a:bodyPr/>
          <a:lstStyle/>
          <a:p>
            <a:r>
              <a:rPr lang="en-US" dirty="0" smtClean="0"/>
              <a:t>Dividend Yield</a:t>
            </a:r>
            <a:endParaRPr lang="en-US" dirty="0"/>
          </a:p>
        </p:txBody>
      </p:sp>
      <p:cxnSp>
        <p:nvCxnSpPr>
          <p:cNvPr id="23" name="Straight Connector 22"/>
          <p:cNvCxnSpPr/>
          <p:nvPr/>
        </p:nvCxnSpPr>
        <p:spPr>
          <a:xfrm>
            <a:off x="7647213" y="1295400"/>
            <a:ext cx="0" cy="19648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5" name="Chart 24"/>
          <p:cNvGraphicFramePr>
            <a:graphicFrameLocks/>
          </p:cNvGraphicFramePr>
          <p:nvPr>
            <p:extLst>
              <p:ext uri="{D42A27DB-BD31-4B8C-83A1-F6EECF244321}">
                <p14:modId xmlns:p14="http://schemas.microsoft.com/office/powerpoint/2010/main" val="4198651425"/>
              </p:ext>
            </p:extLst>
          </p:nvPr>
        </p:nvGraphicFramePr>
        <p:xfrm>
          <a:off x="228600" y="4038600"/>
          <a:ext cx="4188927" cy="2133600"/>
        </p:xfrm>
        <a:graphic>
          <a:graphicData uri="http://schemas.openxmlformats.org/drawingml/2006/chart">
            <c:chart xmlns:c="http://schemas.openxmlformats.org/drawingml/2006/chart" xmlns:r="http://schemas.openxmlformats.org/officeDocument/2006/relationships" r:id="rId5"/>
          </a:graphicData>
        </a:graphic>
      </p:graphicFrame>
      <p:cxnSp>
        <p:nvCxnSpPr>
          <p:cNvPr id="26" name="Straight Connector 25"/>
          <p:cNvCxnSpPr/>
          <p:nvPr/>
        </p:nvCxnSpPr>
        <p:spPr>
          <a:xfrm>
            <a:off x="3287484" y="4218225"/>
            <a:ext cx="0" cy="15512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Text Placeholder 11"/>
          <p:cNvSpPr>
            <a:spLocks noGrp="1"/>
          </p:cNvSpPr>
          <p:nvPr>
            <p:ph type="body" sz="quarter" idx="15"/>
          </p:nvPr>
        </p:nvSpPr>
        <p:spPr>
          <a:xfrm>
            <a:off x="4800600" y="3733800"/>
            <a:ext cx="4192102" cy="212270"/>
          </a:xfrm>
        </p:spPr>
        <p:txBody>
          <a:bodyPr/>
          <a:lstStyle/>
          <a:p>
            <a:r>
              <a:rPr lang="en-US" dirty="0" smtClean="0"/>
              <a:t>Dividend Per Share (Quarterly)</a:t>
            </a:r>
            <a:endParaRPr lang="en-US" dirty="0"/>
          </a:p>
        </p:txBody>
      </p:sp>
      <p:cxnSp>
        <p:nvCxnSpPr>
          <p:cNvPr id="31" name="Straight Connector 30"/>
          <p:cNvCxnSpPr/>
          <p:nvPr/>
        </p:nvCxnSpPr>
        <p:spPr>
          <a:xfrm>
            <a:off x="8196942" y="4042230"/>
            <a:ext cx="0" cy="1706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2" name="Picture 12" descr="http://mms.businesswire.com/media/20150713005373/en/179006/5/MJN-logo-3c-pos-larg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3978320" y="6520543"/>
            <a:ext cx="1219200" cy="381000"/>
          </a:xfrm>
          <a:prstGeom prst="rect">
            <a:avLst/>
          </a:prstGeom>
          <a:noFill/>
        </p:spPr>
        <p:txBody>
          <a:bodyPr wrap="square" rtlCol="0">
            <a:spAutoFit/>
          </a:bodyPr>
          <a:lstStyle/>
          <a:p>
            <a:r>
              <a:rPr lang="en-CA" dirty="0" smtClean="0">
                <a:hlinkClick r:id="rId7" action="ppaction://hlinksldjump"/>
              </a:rPr>
              <a:t>Appendix </a:t>
            </a:r>
            <a:endParaRPr lang="en-CA" dirty="0"/>
          </a:p>
        </p:txBody>
      </p:sp>
    </p:spTree>
    <p:extLst>
      <p:ext uri="{BB962C8B-B14F-4D97-AF65-F5344CB8AC3E}">
        <p14:creationId xmlns:p14="http://schemas.microsoft.com/office/powerpoint/2010/main" val="42761385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p:cNvGraphicFramePr>
            <a:graphicFrameLocks/>
          </p:cNvGraphicFramePr>
          <p:nvPr>
            <p:extLst>
              <p:ext uri="{D42A27DB-BD31-4B8C-83A1-F6EECF244321}">
                <p14:modId xmlns:p14="http://schemas.microsoft.com/office/powerpoint/2010/main" val="3792454532"/>
              </p:ext>
            </p:extLst>
          </p:nvPr>
        </p:nvGraphicFramePr>
        <p:xfrm>
          <a:off x="4724400" y="990600"/>
          <a:ext cx="4191000" cy="30384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p:cNvGraphicFramePr>
            <a:graphicFrameLocks/>
          </p:cNvGraphicFramePr>
          <p:nvPr>
            <p:extLst>
              <p:ext uri="{D42A27DB-BD31-4B8C-83A1-F6EECF244321}">
                <p14:modId xmlns:p14="http://schemas.microsoft.com/office/powerpoint/2010/main" val="3695917282"/>
              </p:ext>
            </p:extLst>
          </p:nvPr>
        </p:nvGraphicFramePr>
        <p:xfrm>
          <a:off x="1600200" y="3962400"/>
          <a:ext cx="6591297" cy="23295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p:cNvGraphicFramePr>
            <a:graphicFrameLocks/>
          </p:cNvGraphicFramePr>
          <p:nvPr>
            <p:extLst>
              <p:ext uri="{D42A27DB-BD31-4B8C-83A1-F6EECF244321}">
                <p14:modId xmlns:p14="http://schemas.microsoft.com/office/powerpoint/2010/main" val="935370932"/>
              </p:ext>
            </p:extLst>
          </p:nvPr>
        </p:nvGraphicFramePr>
        <p:xfrm>
          <a:off x="636819" y="1088574"/>
          <a:ext cx="3605213" cy="2814638"/>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12"/>
          </p:nvPr>
        </p:nvSpPr>
        <p:spPr/>
        <p:txBody>
          <a:bodyPr/>
          <a:lstStyle/>
          <a:p>
            <a:fld id="{96AA08EF-E8D9-4F4A-B754-1DFA3DB1B77C}" type="slidenum">
              <a:rPr lang="en-US" smtClean="0"/>
              <a:pPr/>
              <a:t>57</a:t>
            </a:fld>
            <a:endParaRPr lang="en-US" dirty="0"/>
          </a:p>
        </p:txBody>
      </p:sp>
      <p:sp>
        <p:nvSpPr>
          <p:cNvPr id="3" name="Title 2"/>
          <p:cNvSpPr>
            <a:spLocks noGrp="1"/>
          </p:cNvSpPr>
          <p:nvPr>
            <p:ph type="title"/>
          </p:nvPr>
        </p:nvSpPr>
        <p:spPr/>
        <p:txBody>
          <a:bodyPr/>
          <a:lstStyle/>
          <a:p>
            <a:r>
              <a:rPr lang="en-CA" dirty="0" smtClean="0"/>
              <a:t>Corporate Ownership</a:t>
            </a:r>
            <a:endParaRPr lang="en-CA" dirty="0"/>
          </a:p>
        </p:txBody>
      </p:sp>
      <p:sp>
        <p:nvSpPr>
          <p:cNvPr id="4" name="Text Placeholder 3"/>
          <p:cNvSpPr>
            <a:spLocks noGrp="1"/>
          </p:cNvSpPr>
          <p:nvPr>
            <p:ph type="body" sz="quarter" idx="13"/>
          </p:nvPr>
        </p:nvSpPr>
        <p:spPr/>
        <p:txBody>
          <a:bodyPr/>
          <a:lstStyle/>
          <a:p>
            <a:endParaRPr lang="en-CA" dirty="0"/>
          </a:p>
        </p:txBody>
      </p:sp>
      <p:sp>
        <p:nvSpPr>
          <p:cNvPr id="11" name="Picture Placeholder 10"/>
          <p:cNvSpPr>
            <a:spLocks noGrp="1"/>
          </p:cNvSpPr>
          <p:nvPr>
            <p:ph type="pic" sz="quarter" idx="23"/>
          </p:nvPr>
        </p:nvSpPr>
        <p:spPr/>
      </p:sp>
      <p:sp>
        <p:nvSpPr>
          <p:cNvPr id="7" name="Picture Placeholder 6"/>
          <p:cNvSpPr>
            <a:spLocks noGrp="1"/>
          </p:cNvSpPr>
          <p:nvPr>
            <p:ph type="pic" sz="quarter" idx="19"/>
          </p:nvPr>
        </p:nvSpPr>
        <p:spPr/>
      </p:sp>
      <p:sp>
        <p:nvSpPr>
          <p:cNvPr id="15" name="Text Placeholder 11"/>
          <p:cNvSpPr>
            <a:spLocks noGrp="1"/>
          </p:cNvSpPr>
          <p:nvPr>
            <p:ph type="body" sz="quarter" idx="15"/>
          </p:nvPr>
        </p:nvSpPr>
        <p:spPr>
          <a:xfrm>
            <a:off x="227498" y="800104"/>
            <a:ext cx="4192102" cy="212270"/>
          </a:xfrm>
        </p:spPr>
        <p:txBody>
          <a:bodyPr/>
          <a:lstStyle/>
          <a:p>
            <a:r>
              <a:rPr lang="en-US" dirty="0" smtClean="0"/>
              <a:t>Capital Structure</a:t>
            </a:r>
            <a:endParaRPr lang="en-US" dirty="0"/>
          </a:p>
        </p:txBody>
      </p:sp>
      <p:sp>
        <p:nvSpPr>
          <p:cNvPr id="17" name="Text Placeholder 11"/>
          <p:cNvSpPr>
            <a:spLocks noGrp="1"/>
          </p:cNvSpPr>
          <p:nvPr>
            <p:ph type="body" sz="quarter" idx="15"/>
          </p:nvPr>
        </p:nvSpPr>
        <p:spPr>
          <a:xfrm>
            <a:off x="4751619" y="805542"/>
            <a:ext cx="4192102" cy="212270"/>
          </a:xfrm>
        </p:spPr>
        <p:txBody>
          <a:bodyPr/>
          <a:lstStyle/>
          <a:p>
            <a:r>
              <a:rPr lang="en-US" dirty="0" smtClean="0"/>
              <a:t>Types of Institutional Holders</a:t>
            </a:r>
            <a:endParaRPr lang="en-US" dirty="0"/>
          </a:p>
        </p:txBody>
      </p:sp>
      <p:sp>
        <p:nvSpPr>
          <p:cNvPr id="18" name="Text Placeholder 11"/>
          <p:cNvSpPr>
            <a:spLocks noGrp="1"/>
          </p:cNvSpPr>
          <p:nvPr>
            <p:ph type="body" sz="quarter" idx="15"/>
          </p:nvPr>
        </p:nvSpPr>
        <p:spPr>
          <a:xfrm>
            <a:off x="2665898" y="3744684"/>
            <a:ext cx="4192102" cy="212270"/>
          </a:xfrm>
        </p:spPr>
        <p:txBody>
          <a:bodyPr/>
          <a:lstStyle/>
          <a:p>
            <a:r>
              <a:rPr lang="en-US" dirty="0" smtClean="0"/>
              <a:t>Top Holders</a:t>
            </a:r>
            <a:endParaRPr lang="en-US" dirty="0"/>
          </a:p>
        </p:txBody>
      </p:sp>
      <p:pic>
        <p:nvPicPr>
          <p:cNvPr id="22" name="Picture 12" descr="http://mms.businesswire.com/media/20150713005373/en/179006/5/MJN-logo-3c-pos-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949291" y="6477000"/>
            <a:ext cx="1219200" cy="381000"/>
          </a:xfrm>
          <a:prstGeom prst="rect">
            <a:avLst/>
          </a:prstGeom>
          <a:noFill/>
        </p:spPr>
        <p:txBody>
          <a:bodyPr wrap="square" rtlCol="0">
            <a:spAutoFit/>
          </a:bodyPr>
          <a:lstStyle/>
          <a:p>
            <a:r>
              <a:rPr lang="en-CA" dirty="0" smtClean="0">
                <a:hlinkClick r:id="rId6" action="ppaction://hlinksldjump"/>
              </a:rPr>
              <a:t>Appendix </a:t>
            </a:r>
            <a:endParaRPr lang="en-CA" dirty="0"/>
          </a:p>
        </p:txBody>
      </p:sp>
    </p:spTree>
    <p:extLst>
      <p:ext uri="{BB962C8B-B14F-4D97-AF65-F5344CB8AC3E}">
        <p14:creationId xmlns:p14="http://schemas.microsoft.com/office/powerpoint/2010/main" val="24539667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58</a:t>
            </a:fld>
            <a:endParaRPr lang="en-US" dirty="0"/>
          </a:p>
        </p:txBody>
      </p:sp>
      <p:sp>
        <p:nvSpPr>
          <p:cNvPr id="3" name="Title 2"/>
          <p:cNvSpPr>
            <a:spLocks noGrp="1"/>
          </p:cNvSpPr>
          <p:nvPr>
            <p:ph type="title"/>
          </p:nvPr>
        </p:nvSpPr>
        <p:spPr/>
        <p:txBody>
          <a:bodyPr/>
          <a:lstStyle/>
          <a:p>
            <a:r>
              <a:rPr lang="en-CA" dirty="0" smtClean="0"/>
              <a:t>Management</a:t>
            </a:r>
            <a:endParaRPr lang="en-CA" dirty="0"/>
          </a:p>
        </p:txBody>
      </p:sp>
      <p:sp>
        <p:nvSpPr>
          <p:cNvPr id="4" name="Text Placeholder 3"/>
          <p:cNvSpPr>
            <a:spLocks noGrp="1"/>
          </p:cNvSpPr>
          <p:nvPr>
            <p:ph type="body" sz="quarter" idx="13"/>
          </p:nvPr>
        </p:nvSpPr>
        <p:spPr/>
        <p:txBody>
          <a:bodyPr/>
          <a:lstStyle/>
          <a:p>
            <a:endParaRPr lang="en-CA" dirty="0"/>
          </a:p>
        </p:txBody>
      </p:sp>
      <p:sp>
        <p:nvSpPr>
          <p:cNvPr id="11" name="Picture Placeholder 10"/>
          <p:cNvSpPr>
            <a:spLocks noGrp="1"/>
          </p:cNvSpPr>
          <p:nvPr>
            <p:ph type="pic" sz="quarter" idx="23"/>
          </p:nvPr>
        </p:nvSpPr>
        <p:spPr/>
      </p:sp>
      <p:sp>
        <p:nvSpPr>
          <p:cNvPr id="7" name="Picture Placeholder 6"/>
          <p:cNvSpPr>
            <a:spLocks noGrp="1"/>
          </p:cNvSpPr>
          <p:nvPr>
            <p:ph type="pic" sz="quarter" idx="19"/>
          </p:nvPr>
        </p:nvSpPr>
        <p:spPr/>
      </p:sp>
      <p:sp>
        <p:nvSpPr>
          <p:cNvPr id="16" name="TextBox 15"/>
          <p:cNvSpPr txBox="1"/>
          <p:nvPr/>
        </p:nvSpPr>
        <p:spPr>
          <a:xfrm>
            <a:off x="3429000" y="3012327"/>
            <a:ext cx="2819400" cy="400110"/>
          </a:xfrm>
          <a:prstGeom prst="rect">
            <a:avLst/>
          </a:prstGeom>
          <a:noFill/>
        </p:spPr>
        <p:txBody>
          <a:bodyPr wrap="square" rtlCol="0">
            <a:spAutoFit/>
          </a:bodyPr>
          <a:lstStyle/>
          <a:p>
            <a:pPr algn="ctr"/>
            <a:r>
              <a:rPr lang="en-CA" sz="1000" dirty="0" smtClean="0"/>
              <a:t>CEO and President</a:t>
            </a:r>
          </a:p>
          <a:p>
            <a:pPr algn="ctr"/>
            <a:r>
              <a:rPr lang="en-CA" sz="1000" dirty="0" smtClean="0"/>
              <a:t>Kasper Jakobsen</a:t>
            </a:r>
            <a:endParaRPr lang="en-CA" sz="1000" dirty="0"/>
          </a:p>
        </p:txBody>
      </p:sp>
      <p:sp>
        <p:nvSpPr>
          <p:cNvPr id="22" name="TextBox 21"/>
          <p:cNvSpPr txBox="1"/>
          <p:nvPr/>
        </p:nvSpPr>
        <p:spPr>
          <a:xfrm>
            <a:off x="-228600" y="2990556"/>
            <a:ext cx="3733800" cy="400110"/>
          </a:xfrm>
          <a:prstGeom prst="rect">
            <a:avLst/>
          </a:prstGeom>
          <a:noFill/>
        </p:spPr>
        <p:txBody>
          <a:bodyPr wrap="square" rtlCol="0">
            <a:spAutoFit/>
          </a:bodyPr>
          <a:lstStyle/>
          <a:p>
            <a:pPr algn="ctr"/>
            <a:r>
              <a:rPr lang="en-CA" sz="1000" dirty="0" smtClean="0"/>
              <a:t>COO and Executive VP</a:t>
            </a:r>
          </a:p>
          <a:p>
            <a:pPr algn="ctr"/>
            <a:r>
              <a:rPr lang="en-CA" sz="1000" dirty="0" smtClean="0"/>
              <a:t>Charles M. Urbain</a:t>
            </a:r>
            <a:endParaRPr lang="en-CA" sz="1000" dirty="0"/>
          </a:p>
        </p:txBody>
      </p:sp>
      <p:sp>
        <p:nvSpPr>
          <p:cNvPr id="23" name="TextBox 22"/>
          <p:cNvSpPr txBox="1"/>
          <p:nvPr/>
        </p:nvSpPr>
        <p:spPr>
          <a:xfrm>
            <a:off x="6096000" y="3028890"/>
            <a:ext cx="2819400" cy="400110"/>
          </a:xfrm>
          <a:prstGeom prst="rect">
            <a:avLst/>
          </a:prstGeom>
          <a:noFill/>
        </p:spPr>
        <p:txBody>
          <a:bodyPr wrap="square" rtlCol="0">
            <a:spAutoFit/>
          </a:bodyPr>
          <a:lstStyle/>
          <a:p>
            <a:pPr algn="ctr"/>
            <a:r>
              <a:rPr lang="en-CA" sz="1000" dirty="0" smtClean="0"/>
              <a:t>CFO and Executive VP</a:t>
            </a:r>
          </a:p>
          <a:p>
            <a:pPr algn="ctr"/>
            <a:r>
              <a:rPr lang="en-CA" sz="1000" dirty="0" smtClean="0"/>
              <a:t>Michel Cup</a:t>
            </a:r>
            <a:endParaRPr lang="en-CA" sz="1000" dirty="0"/>
          </a:p>
        </p:txBody>
      </p:sp>
      <p:pic>
        <p:nvPicPr>
          <p:cNvPr id="24" name="Picture 2" descr="Kasper Jakobs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5867" y="1171722"/>
            <a:ext cx="1385666" cy="18475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harles M. Urb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54" y="1186083"/>
            <a:ext cx="1375492" cy="18188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Michel C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3458" y="1214805"/>
            <a:ext cx="1404484" cy="1804473"/>
          </a:xfrm>
          <a:prstGeom prst="rect">
            <a:avLst/>
          </a:prstGeom>
          <a:noFill/>
          <a:extLst>
            <a:ext uri="{909E8E84-426E-40DD-AFC4-6F175D3DCCD1}">
              <a14:hiddenFill xmlns:a14="http://schemas.microsoft.com/office/drawing/2010/main">
                <a:solidFill>
                  <a:srgbClr val="FFFFFF"/>
                </a:solidFill>
              </a14:hiddenFill>
            </a:ext>
          </a:extLst>
        </p:spPr>
      </p:pic>
      <p:sp>
        <p:nvSpPr>
          <p:cNvPr id="27" name="Text Placeholder 11"/>
          <p:cNvSpPr>
            <a:spLocks noGrp="1"/>
          </p:cNvSpPr>
          <p:nvPr>
            <p:ph type="body" sz="quarter" idx="15"/>
          </p:nvPr>
        </p:nvSpPr>
        <p:spPr>
          <a:xfrm>
            <a:off x="2628900" y="762000"/>
            <a:ext cx="4191001" cy="228600"/>
          </a:xfrm>
        </p:spPr>
        <p:txBody>
          <a:bodyPr/>
          <a:lstStyle/>
          <a:p>
            <a:r>
              <a:rPr lang="en-CA" dirty="0" smtClean="0"/>
              <a:t>Management Team</a:t>
            </a:r>
            <a:endParaRPr lang="en-CA" dirty="0"/>
          </a:p>
        </p:txBody>
      </p:sp>
      <p:sp>
        <p:nvSpPr>
          <p:cNvPr id="9" name="TextBox 8"/>
          <p:cNvSpPr txBox="1"/>
          <p:nvPr/>
        </p:nvSpPr>
        <p:spPr>
          <a:xfrm>
            <a:off x="0" y="3390666"/>
            <a:ext cx="3276600" cy="2246769"/>
          </a:xfrm>
          <a:prstGeom prst="rect">
            <a:avLst/>
          </a:prstGeom>
          <a:noFill/>
        </p:spPr>
        <p:txBody>
          <a:bodyPr wrap="square" rtlCol="0">
            <a:spAutoFit/>
          </a:bodyPr>
          <a:lstStyle/>
          <a:p>
            <a:pPr algn="ctr"/>
            <a:r>
              <a:rPr lang="en-CA" sz="1400" b="1" dirty="0" smtClean="0">
                <a:latin typeface="Arial" pitchFamily="34" charset="0"/>
                <a:cs typeface="Arial" pitchFamily="34" charset="0"/>
              </a:rPr>
              <a:t>Compensation</a:t>
            </a:r>
            <a:r>
              <a:rPr lang="en-CA" sz="1400" dirty="0" smtClean="0">
                <a:latin typeface="Arial" pitchFamily="34" charset="0"/>
                <a:cs typeface="Arial" pitchFamily="34" charset="0"/>
              </a:rPr>
              <a:t>: $2.4M ($1M Cash, 1.4M Equity)</a:t>
            </a:r>
          </a:p>
          <a:p>
            <a:pPr algn="ctr"/>
            <a:r>
              <a:rPr lang="en-CA" sz="1400" b="1" dirty="0" smtClean="0">
                <a:latin typeface="Arial" pitchFamily="34" charset="0"/>
                <a:cs typeface="Arial" pitchFamily="34" charset="0"/>
              </a:rPr>
              <a:t>Past Experience</a:t>
            </a:r>
            <a:r>
              <a:rPr lang="en-CA" sz="1400" dirty="0" smtClean="0">
                <a:latin typeface="Arial" pitchFamily="34" charset="0"/>
                <a:cs typeface="Arial" pitchFamily="34" charset="0"/>
              </a:rPr>
              <a:t>: Worked for PwC before joining MJN and moved up the ranks until he became the GM of the Philippines</a:t>
            </a:r>
          </a:p>
          <a:p>
            <a:pPr algn="ctr"/>
            <a:r>
              <a:rPr lang="en-CA" sz="1400" b="1" dirty="0" smtClean="0">
                <a:latin typeface="Arial" pitchFamily="34" charset="0"/>
                <a:cs typeface="Arial" pitchFamily="34" charset="0"/>
              </a:rPr>
              <a:t>Current Role</a:t>
            </a:r>
            <a:r>
              <a:rPr lang="en-CA" sz="1400" dirty="0" smtClean="0">
                <a:latin typeface="Arial" pitchFamily="34" charset="0"/>
                <a:cs typeface="Arial" pitchFamily="34" charset="0"/>
              </a:rPr>
              <a:t>: Assumed position in September 2015; leads company’s commercial operations and guides MJN’s external affairs</a:t>
            </a:r>
            <a:endParaRPr lang="en-CA" sz="1400" dirty="0">
              <a:latin typeface="Arial" pitchFamily="34" charset="0"/>
              <a:cs typeface="Arial" pitchFamily="34" charset="0"/>
            </a:endParaRPr>
          </a:p>
        </p:txBody>
      </p:sp>
      <p:sp>
        <p:nvSpPr>
          <p:cNvPr id="28" name="TextBox 27"/>
          <p:cNvSpPr txBox="1"/>
          <p:nvPr/>
        </p:nvSpPr>
        <p:spPr>
          <a:xfrm>
            <a:off x="3167742" y="3416079"/>
            <a:ext cx="3086101" cy="2893100"/>
          </a:xfrm>
          <a:prstGeom prst="rect">
            <a:avLst/>
          </a:prstGeom>
          <a:noFill/>
        </p:spPr>
        <p:txBody>
          <a:bodyPr wrap="square" rtlCol="0">
            <a:spAutoFit/>
          </a:bodyPr>
          <a:lstStyle/>
          <a:p>
            <a:pPr algn="ctr"/>
            <a:r>
              <a:rPr lang="en-CA" sz="1400" b="1" dirty="0" smtClean="0">
                <a:latin typeface="Arial" pitchFamily="34" charset="0"/>
                <a:cs typeface="Arial" pitchFamily="34" charset="0"/>
              </a:rPr>
              <a:t>Compensation</a:t>
            </a:r>
            <a:r>
              <a:rPr lang="en-CA" sz="1400" dirty="0" smtClean="0">
                <a:latin typeface="Arial" pitchFamily="34" charset="0"/>
                <a:cs typeface="Arial" pitchFamily="34" charset="0"/>
              </a:rPr>
              <a:t>: $7M (2M Cash Compensation, 5M Equity)</a:t>
            </a:r>
          </a:p>
          <a:p>
            <a:pPr algn="ctr"/>
            <a:r>
              <a:rPr lang="en-CA" sz="1400" b="1" dirty="0" smtClean="0">
                <a:latin typeface="Arial" pitchFamily="34" charset="0"/>
                <a:cs typeface="Arial" pitchFamily="34" charset="0"/>
              </a:rPr>
              <a:t>Past Experience</a:t>
            </a:r>
            <a:r>
              <a:rPr lang="en-CA" sz="1400" dirty="0" smtClean="0">
                <a:latin typeface="Arial" pitchFamily="34" charset="0"/>
                <a:cs typeface="Arial" pitchFamily="34" charset="0"/>
              </a:rPr>
              <a:t>:  Marketing roles for Unilever in the Asia Pacific region -&gt; joined MJN in 1998 to develop MJN’s china growth strategy -&gt; VP of Asia Pacific -&gt; become president of the Americas -&gt; COO and Executive VP in January 2012 -&gt; CEO and president</a:t>
            </a:r>
          </a:p>
          <a:p>
            <a:pPr algn="ctr"/>
            <a:r>
              <a:rPr lang="en-CA" sz="1400" b="1" dirty="0" smtClean="0">
                <a:latin typeface="Arial" pitchFamily="34" charset="0"/>
                <a:cs typeface="Arial" pitchFamily="34" charset="0"/>
              </a:rPr>
              <a:t>Current Role</a:t>
            </a:r>
            <a:r>
              <a:rPr lang="en-CA" sz="1400" dirty="0" smtClean="0">
                <a:latin typeface="Arial" pitchFamily="34" charset="0"/>
                <a:cs typeface="Arial" pitchFamily="34" charset="0"/>
              </a:rPr>
              <a:t>: Appointed to the BoD of the company in June 2012 and become CEO and President</a:t>
            </a:r>
            <a:endParaRPr lang="en-CA" sz="1400" dirty="0">
              <a:latin typeface="Arial" pitchFamily="34" charset="0"/>
              <a:cs typeface="Arial" pitchFamily="34" charset="0"/>
            </a:endParaRPr>
          </a:p>
        </p:txBody>
      </p:sp>
      <p:sp>
        <p:nvSpPr>
          <p:cNvPr id="29" name="TextBox 28"/>
          <p:cNvSpPr txBox="1"/>
          <p:nvPr/>
        </p:nvSpPr>
        <p:spPr>
          <a:xfrm>
            <a:off x="6237514" y="3432408"/>
            <a:ext cx="2906486" cy="2462213"/>
          </a:xfrm>
          <a:prstGeom prst="rect">
            <a:avLst/>
          </a:prstGeom>
          <a:noFill/>
        </p:spPr>
        <p:txBody>
          <a:bodyPr wrap="square" rtlCol="0">
            <a:spAutoFit/>
          </a:bodyPr>
          <a:lstStyle/>
          <a:p>
            <a:pPr algn="ctr"/>
            <a:r>
              <a:rPr lang="en-CA" sz="1400" b="1" dirty="0" smtClean="0">
                <a:latin typeface="Arial" pitchFamily="34" charset="0"/>
                <a:cs typeface="Arial" pitchFamily="34" charset="0"/>
              </a:rPr>
              <a:t>Compensation</a:t>
            </a:r>
            <a:r>
              <a:rPr lang="en-CA" sz="1400" dirty="0" smtClean="0">
                <a:latin typeface="Arial" pitchFamily="34" charset="0"/>
                <a:cs typeface="Arial" pitchFamily="34" charset="0"/>
              </a:rPr>
              <a:t>: $3.3M ($1.4M Cash, $1.9M Equity)</a:t>
            </a:r>
          </a:p>
          <a:p>
            <a:pPr algn="ctr"/>
            <a:r>
              <a:rPr lang="en-CA" sz="1400" b="1" dirty="0" smtClean="0">
                <a:latin typeface="Arial" pitchFamily="34" charset="0"/>
                <a:cs typeface="Arial" pitchFamily="34" charset="0"/>
              </a:rPr>
              <a:t>Past Experience</a:t>
            </a:r>
            <a:r>
              <a:rPr lang="en-CA" sz="1400" dirty="0" smtClean="0">
                <a:latin typeface="Arial" pitchFamily="34" charset="0"/>
                <a:cs typeface="Arial" pitchFamily="34" charset="0"/>
              </a:rPr>
              <a:t>: Held several senior finance roles until 2008 at Danone and Numico before serving as CFO in a variety of businesses in Europe and he was at D.E Master Blenders as a CFO before joining MJN</a:t>
            </a:r>
          </a:p>
          <a:p>
            <a:pPr algn="ctr"/>
            <a:r>
              <a:rPr lang="en-CA" sz="1400" b="1" dirty="0" smtClean="0">
                <a:latin typeface="Arial" pitchFamily="34" charset="0"/>
                <a:cs typeface="Arial" pitchFamily="34" charset="0"/>
              </a:rPr>
              <a:t>Current Role</a:t>
            </a:r>
            <a:r>
              <a:rPr lang="en-CA" sz="1400" dirty="0" smtClean="0">
                <a:latin typeface="Arial" pitchFamily="34" charset="0"/>
                <a:cs typeface="Arial" pitchFamily="34" charset="0"/>
              </a:rPr>
              <a:t>: Assumed position in September 2015 as CFO</a:t>
            </a:r>
            <a:endParaRPr lang="en-CA" sz="1400" dirty="0">
              <a:latin typeface="Arial" pitchFamily="34" charset="0"/>
              <a:cs typeface="Arial" pitchFamily="34" charset="0"/>
            </a:endParaRPr>
          </a:p>
        </p:txBody>
      </p:sp>
      <p:pic>
        <p:nvPicPr>
          <p:cNvPr id="30" name="Picture 12" descr="http://mms.businesswire.com/media/20150713005373/en/179006/5/MJN-logo-3c-pos-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3949291" y="6491514"/>
            <a:ext cx="1219200" cy="381000"/>
          </a:xfrm>
          <a:prstGeom prst="rect">
            <a:avLst/>
          </a:prstGeom>
          <a:noFill/>
        </p:spPr>
        <p:txBody>
          <a:bodyPr wrap="square" rtlCol="0">
            <a:spAutoFit/>
          </a:bodyPr>
          <a:lstStyle/>
          <a:p>
            <a:r>
              <a:rPr lang="en-CA" dirty="0" smtClean="0">
                <a:hlinkClick r:id="rId6" action="ppaction://hlinksldjump"/>
              </a:rPr>
              <a:t>Appendix </a:t>
            </a:r>
            <a:endParaRPr lang="en-CA" dirty="0"/>
          </a:p>
        </p:txBody>
      </p:sp>
    </p:spTree>
    <p:extLst>
      <p:ext uri="{BB962C8B-B14F-4D97-AF65-F5344CB8AC3E}">
        <p14:creationId xmlns:p14="http://schemas.microsoft.com/office/powerpoint/2010/main" val="13767678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a:graphicFrameLocks/>
          </p:cNvGraphicFramePr>
          <p:nvPr>
            <p:extLst>
              <p:ext uri="{D42A27DB-BD31-4B8C-83A1-F6EECF244321}">
                <p14:modId xmlns:p14="http://schemas.microsoft.com/office/powerpoint/2010/main" val="3904343201"/>
              </p:ext>
            </p:extLst>
          </p:nvPr>
        </p:nvGraphicFramePr>
        <p:xfrm>
          <a:off x="4267200" y="1143000"/>
          <a:ext cx="5486400"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p:cNvSpPr>
            <a:spLocks noGrp="1"/>
          </p:cNvSpPr>
          <p:nvPr>
            <p:ph type="sldNum" sz="quarter" idx="12"/>
          </p:nvPr>
        </p:nvSpPr>
        <p:spPr/>
        <p:txBody>
          <a:bodyPr/>
          <a:lstStyle/>
          <a:p>
            <a:fld id="{96AA08EF-E8D9-4F4A-B754-1DFA3DB1B77C}" type="slidenum">
              <a:rPr lang="en-US" smtClean="0"/>
              <a:pPr/>
              <a:t>59</a:t>
            </a:fld>
            <a:endParaRPr lang="en-US" dirty="0"/>
          </a:p>
        </p:txBody>
      </p:sp>
      <p:sp>
        <p:nvSpPr>
          <p:cNvPr id="3" name="Title 2"/>
          <p:cNvSpPr>
            <a:spLocks noGrp="1"/>
          </p:cNvSpPr>
          <p:nvPr>
            <p:ph type="title"/>
          </p:nvPr>
        </p:nvSpPr>
        <p:spPr/>
        <p:txBody>
          <a:bodyPr/>
          <a:lstStyle/>
          <a:p>
            <a:r>
              <a:rPr lang="en-CA" dirty="0" smtClean="0"/>
              <a:t>Insider Trading</a:t>
            </a:r>
            <a:endParaRPr lang="en-CA" dirty="0"/>
          </a:p>
        </p:txBody>
      </p:sp>
      <p:sp>
        <p:nvSpPr>
          <p:cNvPr id="4" name="Text Placeholder 3"/>
          <p:cNvSpPr>
            <a:spLocks noGrp="1"/>
          </p:cNvSpPr>
          <p:nvPr>
            <p:ph type="body" sz="quarter" idx="13"/>
          </p:nvPr>
        </p:nvSpPr>
        <p:spPr/>
        <p:txBody>
          <a:bodyPr/>
          <a:lstStyle/>
          <a:p>
            <a:endParaRPr lang="en-CA"/>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graphicFrame>
        <p:nvGraphicFramePr>
          <p:cNvPr id="12" name="Chart 11"/>
          <p:cNvGraphicFramePr>
            <a:graphicFrameLocks/>
          </p:cNvGraphicFramePr>
          <p:nvPr>
            <p:extLst>
              <p:ext uri="{D42A27DB-BD31-4B8C-83A1-F6EECF244321}">
                <p14:modId xmlns:p14="http://schemas.microsoft.com/office/powerpoint/2010/main" val="134230322"/>
              </p:ext>
            </p:extLst>
          </p:nvPr>
        </p:nvGraphicFramePr>
        <p:xfrm>
          <a:off x="228600" y="1447800"/>
          <a:ext cx="54720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Placeholder 13"/>
          <p:cNvSpPr>
            <a:spLocks noGrp="1"/>
          </p:cNvSpPr>
          <p:nvPr>
            <p:ph type="body" sz="quarter" idx="14"/>
          </p:nvPr>
        </p:nvSpPr>
        <p:spPr/>
        <p:txBody>
          <a:bodyPr/>
          <a:lstStyle/>
          <a:p>
            <a:r>
              <a:rPr lang="en-CA" dirty="0" smtClean="0"/>
              <a:t>Buy Share Transaction mainly include the purchasing of options to exercise them</a:t>
            </a:r>
            <a:endParaRPr lang="en-CA" dirty="0"/>
          </a:p>
        </p:txBody>
      </p:sp>
      <p:pic>
        <p:nvPicPr>
          <p:cNvPr id="15"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949291" y="6506029"/>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2371061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p:cNvGraphicFramePr>
            <a:graphicFrameLocks/>
          </p:cNvGraphicFramePr>
          <p:nvPr>
            <p:extLst>
              <p:ext uri="{D42A27DB-BD31-4B8C-83A1-F6EECF244321}">
                <p14:modId xmlns:p14="http://schemas.microsoft.com/office/powerpoint/2010/main" val="296931541"/>
              </p:ext>
            </p:extLst>
          </p:nvPr>
        </p:nvGraphicFramePr>
        <p:xfrm>
          <a:off x="-304800" y="1337995"/>
          <a:ext cx="4800600" cy="369120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CA" dirty="0" smtClean="0"/>
              <a:t>Breakdown of Sales for MJN</a:t>
            </a:r>
            <a:endParaRPr lang="en-CA" dirty="0"/>
          </a:p>
        </p:txBody>
      </p:sp>
      <p:sp>
        <p:nvSpPr>
          <p:cNvPr id="3" name="Text Placeholder 2"/>
          <p:cNvSpPr>
            <a:spLocks noGrp="1"/>
          </p:cNvSpPr>
          <p:nvPr>
            <p:ph type="body" sz="quarter" idx="13"/>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pic>
        <p:nvPicPr>
          <p:cNvPr id="14"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6AA08EF-E8D9-4F4A-B754-1DFA3DB1B77C}" type="slidenum">
              <a:rPr lang="en-US" smtClean="0"/>
              <a:pPr/>
              <a:t>6</a:t>
            </a:fld>
            <a:endParaRPr lang="en-US" dirty="0"/>
          </a:p>
        </p:txBody>
      </p:sp>
      <p:sp>
        <p:nvSpPr>
          <p:cNvPr id="23" name="TextBox 22"/>
          <p:cNvSpPr txBox="1"/>
          <p:nvPr/>
        </p:nvSpPr>
        <p:spPr>
          <a:xfrm>
            <a:off x="846667" y="2671227"/>
            <a:ext cx="1363133" cy="1138773"/>
          </a:xfrm>
          <a:prstGeom prst="rect">
            <a:avLst/>
          </a:prstGeom>
          <a:noFill/>
        </p:spPr>
        <p:txBody>
          <a:bodyPr wrap="square" rtlCol="0">
            <a:spAutoFit/>
          </a:bodyPr>
          <a:lstStyle/>
          <a:p>
            <a:pPr algn="ctr"/>
            <a:r>
              <a:rPr lang="en-CA" sz="1700" dirty="0" smtClean="0">
                <a:latin typeface="Arial" pitchFamily="34" charset="0"/>
                <a:cs typeface="Arial" pitchFamily="34" charset="0"/>
              </a:rPr>
              <a:t>Mead Johnson Sales 2015</a:t>
            </a:r>
          </a:p>
          <a:p>
            <a:pPr algn="ctr"/>
            <a:r>
              <a:rPr lang="en-CA" sz="1700" dirty="0" smtClean="0">
                <a:latin typeface="Arial" pitchFamily="34" charset="0"/>
                <a:cs typeface="Arial" pitchFamily="34" charset="0"/>
              </a:rPr>
              <a:t>=$4.1B</a:t>
            </a:r>
            <a:endParaRPr lang="en-CA" sz="1700" dirty="0">
              <a:latin typeface="Arial" pitchFamily="34" charset="0"/>
              <a:cs typeface="Arial" pitchFamily="34" charset="0"/>
            </a:endParaRPr>
          </a:p>
        </p:txBody>
      </p:sp>
      <p:graphicFrame>
        <p:nvGraphicFramePr>
          <p:cNvPr id="27" name="Chart 26"/>
          <p:cNvGraphicFramePr>
            <a:graphicFrameLocks/>
          </p:cNvGraphicFramePr>
          <p:nvPr>
            <p:extLst>
              <p:ext uri="{D42A27DB-BD31-4B8C-83A1-F6EECF244321}">
                <p14:modId xmlns:p14="http://schemas.microsoft.com/office/powerpoint/2010/main" val="3721116231"/>
              </p:ext>
            </p:extLst>
          </p:nvPr>
        </p:nvGraphicFramePr>
        <p:xfrm>
          <a:off x="4114800" y="1337994"/>
          <a:ext cx="5029200" cy="3805237"/>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Box 27"/>
          <p:cNvSpPr txBox="1"/>
          <p:nvPr/>
        </p:nvSpPr>
        <p:spPr>
          <a:xfrm>
            <a:off x="5181600" y="2667000"/>
            <a:ext cx="1363133" cy="1138773"/>
          </a:xfrm>
          <a:prstGeom prst="rect">
            <a:avLst/>
          </a:prstGeom>
          <a:noFill/>
        </p:spPr>
        <p:txBody>
          <a:bodyPr wrap="square" rtlCol="0">
            <a:spAutoFit/>
          </a:bodyPr>
          <a:lstStyle/>
          <a:p>
            <a:pPr algn="ctr"/>
            <a:r>
              <a:rPr lang="en-CA" sz="1700" dirty="0" smtClean="0">
                <a:latin typeface="Arial" pitchFamily="34" charset="0"/>
                <a:cs typeface="Arial" pitchFamily="34" charset="0"/>
              </a:rPr>
              <a:t>Mead Johnson Sales 2015</a:t>
            </a:r>
          </a:p>
          <a:p>
            <a:pPr algn="ctr"/>
            <a:r>
              <a:rPr lang="en-CA" sz="1700" dirty="0" smtClean="0">
                <a:latin typeface="Arial" pitchFamily="34" charset="0"/>
                <a:cs typeface="Arial" pitchFamily="34" charset="0"/>
              </a:rPr>
              <a:t>=$4.1B</a:t>
            </a:r>
            <a:endParaRPr lang="en-CA" sz="1700" dirty="0">
              <a:latin typeface="Arial" pitchFamily="34" charset="0"/>
              <a:cs typeface="Arial" pitchFamily="34" charset="0"/>
            </a:endParaRPr>
          </a:p>
        </p:txBody>
      </p:sp>
      <p:sp>
        <p:nvSpPr>
          <p:cNvPr id="29" name="Text Placeholder 4"/>
          <p:cNvSpPr>
            <a:spLocks noGrp="1"/>
          </p:cNvSpPr>
          <p:nvPr>
            <p:ph type="body" sz="quarter" idx="14"/>
          </p:nvPr>
        </p:nvSpPr>
        <p:spPr>
          <a:xfrm>
            <a:off x="0" y="914400"/>
            <a:ext cx="9144000" cy="954024"/>
          </a:xfrm>
        </p:spPr>
        <p:txBody>
          <a:bodyPr/>
          <a:lstStyle/>
          <a:p>
            <a:r>
              <a:rPr lang="en-CA" dirty="0" smtClean="0"/>
              <a:t>Children’s nutrition is primarily composed of whole milk powder or concentrate for young toddlers</a:t>
            </a:r>
          </a:p>
          <a:p>
            <a:r>
              <a:rPr lang="en-CA" dirty="0" smtClean="0"/>
              <a:t>The products are very similar (basically a pure play company even with this minor segmentation)</a:t>
            </a:r>
            <a:endParaRPr lang="en-CA" dirty="0"/>
          </a:p>
        </p:txBody>
      </p:sp>
      <p:pic>
        <p:nvPicPr>
          <p:cNvPr id="8194" name="Picture 2" descr="http://www.meadjohnson.com/sites/corp/files/Enfamil_Asia_XL_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800600"/>
            <a:ext cx="1376232" cy="137623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gd.image-gmkt.com/li/739/243/497243739.g_0-w_g.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10324" y="48791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949291" y="6520543"/>
            <a:ext cx="1219200" cy="381000"/>
          </a:xfrm>
          <a:prstGeom prst="rect">
            <a:avLst/>
          </a:prstGeom>
          <a:noFill/>
        </p:spPr>
        <p:txBody>
          <a:bodyPr wrap="square" rtlCol="0">
            <a:spAutoFit/>
          </a:bodyPr>
          <a:lstStyle/>
          <a:p>
            <a:r>
              <a:rPr lang="en-CA" dirty="0" smtClean="0">
                <a:hlinkClick r:id="rId8" action="ppaction://hlinksldjump"/>
              </a:rPr>
              <a:t>Appendix </a:t>
            </a:r>
            <a:endParaRPr lang="en-CA" dirty="0"/>
          </a:p>
        </p:txBody>
      </p:sp>
    </p:spTree>
    <p:extLst>
      <p:ext uri="{BB962C8B-B14F-4D97-AF65-F5344CB8AC3E}">
        <p14:creationId xmlns:p14="http://schemas.microsoft.com/office/powerpoint/2010/main" val="8982997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60</a:t>
            </a:fld>
            <a:endParaRPr lang="en-US" dirty="0"/>
          </a:p>
        </p:txBody>
      </p:sp>
      <p:sp>
        <p:nvSpPr>
          <p:cNvPr id="3" name="Title 2"/>
          <p:cNvSpPr>
            <a:spLocks noGrp="1"/>
          </p:cNvSpPr>
          <p:nvPr>
            <p:ph type="title"/>
          </p:nvPr>
        </p:nvSpPr>
        <p:spPr/>
        <p:txBody>
          <a:bodyPr/>
          <a:lstStyle/>
          <a:p>
            <a:r>
              <a:rPr lang="en-CA" dirty="0" smtClean="0"/>
              <a:t>Football Field Metrics</a:t>
            </a:r>
            <a:endParaRPr lang="en-CA" dirty="0"/>
          </a:p>
        </p:txBody>
      </p:sp>
      <p:sp>
        <p:nvSpPr>
          <p:cNvPr id="4" name="Text Placeholder 3"/>
          <p:cNvSpPr>
            <a:spLocks noGrp="1"/>
          </p:cNvSpPr>
          <p:nvPr>
            <p:ph type="body" sz="quarter" idx="13"/>
          </p:nvPr>
        </p:nvSpPr>
        <p:spPr/>
        <p:txBody>
          <a:bodyPr/>
          <a:lstStyle/>
          <a:p>
            <a:endParaRPr lang="en-CA"/>
          </a:p>
        </p:txBody>
      </p:sp>
      <p:sp>
        <p:nvSpPr>
          <p:cNvPr id="9" name="Picture Placeholder 8"/>
          <p:cNvSpPr>
            <a:spLocks noGrp="1"/>
          </p:cNvSpPr>
          <p:nvPr>
            <p:ph type="pic" sz="quarter" idx="23"/>
          </p:nvPr>
        </p:nvSpPr>
        <p:spPr/>
      </p:sp>
      <p:sp>
        <p:nvSpPr>
          <p:cNvPr id="10" name="Text Placeholder 9"/>
          <p:cNvSpPr>
            <a:spLocks noGrp="1"/>
          </p:cNvSpPr>
          <p:nvPr>
            <p:ph type="body" sz="quarter" idx="14"/>
          </p:nvPr>
        </p:nvSpPr>
        <p:spPr/>
        <p:txBody>
          <a:bodyPr/>
          <a:lstStyle/>
          <a:p>
            <a:endParaRPr lang="en-CA"/>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34" y="3433762"/>
            <a:ext cx="8796466" cy="190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949291" y="6520543"/>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pic>
        <p:nvPicPr>
          <p:cNvPr id="184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192" y="867696"/>
            <a:ext cx="89154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7980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61</a:t>
            </a:fld>
            <a:endParaRPr lang="en-US" dirty="0"/>
          </a:p>
        </p:txBody>
      </p:sp>
      <p:sp>
        <p:nvSpPr>
          <p:cNvPr id="3" name="Title 2"/>
          <p:cNvSpPr>
            <a:spLocks noGrp="1"/>
          </p:cNvSpPr>
          <p:nvPr>
            <p:ph type="title"/>
          </p:nvPr>
        </p:nvSpPr>
        <p:spPr/>
        <p:txBody>
          <a:bodyPr/>
          <a:lstStyle/>
          <a:p>
            <a:r>
              <a:rPr lang="en-CA" dirty="0" smtClean="0"/>
              <a:t>Baby Formula and Baby Food Sales Growth</a:t>
            </a:r>
            <a:endParaRPr lang="en-CA" dirty="0"/>
          </a:p>
        </p:txBody>
      </p:sp>
      <p:sp>
        <p:nvSpPr>
          <p:cNvPr id="4" name="Text Placeholder 3"/>
          <p:cNvSpPr>
            <a:spLocks noGrp="1"/>
          </p:cNvSpPr>
          <p:nvPr>
            <p:ph type="body" sz="quarter" idx="13"/>
          </p:nvPr>
        </p:nvSpPr>
        <p:spPr/>
        <p:txBody>
          <a:bodyPr/>
          <a:lstStyle/>
          <a:p>
            <a:endParaRPr lang="en-CA"/>
          </a:p>
        </p:txBody>
      </p:sp>
      <p:sp>
        <p:nvSpPr>
          <p:cNvPr id="5" name="Text Placeholder 4"/>
          <p:cNvSpPr>
            <a:spLocks noGrp="1"/>
          </p:cNvSpPr>
          <p:nvPr>
            <p:ph type="body" sz="quarter" idx="14"/>
          </p:nvPr>
        </p:nvSpPr>
        <p:spPr>
          <a:xfrm>
            <a:off x="228600" y="722376"/>
            <a:ext cx="2514600" cy="954024"/>
          </a:xfrm>
        </p:spPr>
        <p:txBody>
          <a:bodyPr/>
          <a:lstStyle/>
          <a:p>
            <a:r>
              <a:rPr lang="en-CA" dirty="0" smtClean="0"/>
              <a:t>Africa/Middle East growth projection was used from this</a:t>
            </a:r>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13"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573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765630"/>
            <a:ext cx="6112736" cy="546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3949291" y="6477000"/>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94543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62</a:t>
            </a:fld>
            <a:endParaRPr lang="en-US" dirty="0"/>
          </a:p>
        </p:txBody>
      </p:sp>
      <p:sp>
        <p:nvSpPr>
          <p:cNvPr id="3" name="Title 2"/>
          <p:cNvSpPr>
            <a:spLocks noGrp="1"/>
          </p:cNvSpPr>
          <p:nvPr>
            <p:ph type="title"/>
          </p:nvPr>
        </p:nvSpPr>
        <p:spPr/>
        <p:txBody>
          <a:bodyPr/>
          <a:lstStyle/>
          <a:p>
            <a:r>
              <a:rPr lang="en-CA" dirty="0" smtClean="0"/>
              <a:t>Store Formats Sales</a:t>
            </a:r>
            <a:endParaRPr lang="en-CA" dirty="0"/>
          </a:p>
        </p:txBody>
      </p:sp>
      <p:sp>
        <p:nvSpPr>
          <p:cNvPr id="4" name="Text Placeholder 3"/>
          <p:cNvSpPr>
            <a:spLocks noGrp="1"/>
          </p:cNvSpPr>
          <p:nvPr>
            <p:ph type="body" sz="quarter" idx="13"/>
          </p:nvPr>
        </p:nvSpPr>
        <p:spPr/>
        <p:txBody>
          <a:bodyPr/>
          <a:lstStyle/>
          <a:p>
            <a:endParaRPr lang="en-CA"/>
          </a:p>
        </p:txBody>
      </p:sp>
      <p:sp>
        <p:nvSpPr>
          <p:cNvPr id="5" name="Text Placeholder 4"/>
          <p:cNvSpPr>
            <a:spLocks noGrp="1"/>
          </p:cNvSpPr>
          <p:nvPr>
            <p:ph type="body" sz="quarter" idx="14"/>
          </p:nvPr>
        </p:nvSpPr>
        <p:spPr/>
        <p:txBody>
          <a:bodyPr/>
          <a:lstStyle/>
          <a:p>
            <a:r>
              <a:rPr lang="en-CA" dirty="0" smtClean="0"/>
              <a:t>Sales in drug stores benefits Enfamil and </a:t>
            </a:r>
            <a:r>
              <a:rPr lang="en-CA" dirty="0" err="1" smtClean="0"/>
              <a:t>Similac</a:t>
            </a:r>
            <a:r>
              <a:rPr lang="en-CA" dirty="0" smtClean="0"/>
              <a:t> the greatest</a:t>
            </a:r>
          </a:p>
          <a:p>
            <a:r>
              <a:rPr lang="en-CA" dirty="0" smtClean="0"/>
              <a:t>Both of these brands are considered more beneficial for heath; these two are the biggest premium brand names in the developed world</a:t>
            </a:r>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13"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583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588" y="1676400"/>
            <a:ext cx="7362825"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962400" y="6535057"/>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19983964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63</a:t>
            </a:fld>
            <a:endParaRPr lang="en-US" dirty="0"/>
          </a:p>
        </p:txBody>
      </p:sp>
      <p:sp>
        <p:nvSpPr>
          <p:cNvPr id="3" name="Title 2"/>
          <p:cNvSpPr>
            <a:spLocks noGrp="1"/>
          </p:cNvSpPr>
          <p:nvPr>
            <p:ph type="title"/>
          </p:nvPr>
        </p:nvSpPr>
        <p:spPr/>
        <p:txBody>
          <a:bodyPr/>
          <a:lstStyle/>
          <a:p>
            <a:r>
              <a:rPr lang="en-CA" dirty="0" smtClean="0"/>
              <a:t>Marketing Avenues</a:t>
            </a:r>
            <a:endParaRPr lang="en-CA" dirty="0"/>
          </a:p>
        </p:txBody>
      </p:sp>
      <p:sp>
        <p:nvSpPr>
          <p:cNvPr id="4" name="Text Placeholder 3"/>
          <p:cNvSpPr>
            <a:spLocks noGrp="1"/>
          </p:cNvSpPr>
          <p:nvPr>
            <p:ph type="body" sz="quarter" idx="13"/>
          </p:nvPr>
        </p:nvSpPr>
        <p:spPr/>
        <p:txBody>
          <a:bodyPr/>
          <a:lstStyle/>
          <a:p>
            <a:endParaRPr lang="en-CA"/>
          </a:p>
        </p:txBody>
      </p:sp>
      <p:sp>
        <p:nvSpPr>
          <p:cNvPr id="5" name="Text Placeholder 4"/>
          <p:cNvSpPr>
            <a:spLocks noGrp="1"/>
          </p:cNvSpPr>
          <p:nvPr>
            <p:ph type="body" sz="quarter" idx="14"/>
          </p:nvPr>
        </p:nvSpPr>
        <p:spPr>
          <a:xfrm>
            <a:off x="228600" y="722376"/>
            <a:ext cx="2920996" cy="5373624"/>
          </a:xfrm>
        </p:spPr>
        <p:txBody>
          <a:bodyPr/>
          <a:lstStyle/>
          <a:p>
            <a:r>
              <a:rPr lang="en-CA" dirty="0" smtClean="0"/>
              <a:t>Word-of-Mouth and recommendation is by far the biggest influencer of selling the product successfully</a:t>
            </a:r>
          </a:p>
          <a:p>
            <a:r>
              <a:rPr lang="en-CA" dirty="0" smtClean="0"/>
              <a:t>MJN has support from paediatricians from across the world</a:t>
            </a:r>
          </a:p>
          <a:p>
            <a:r>
              <a:rPr lang="en-CA" dirty="0" smtClean="0"/>
              <a:t>Ensuring a high quality product is the only way to ensure a positive word-of-mouth</a:t>
            </a:r>
          </a:p>
          <a:p>
            <a:r>
              <a:rPr lang="en-CA" dirty="0" smtClean="0"/>
              <a:t>MJN settled bribery claims of $12 million in July 2015 as a result of bribing health care professional to recommend their products to patients</a:t>
            </a:r>
          </a:p>
          <a:p>
            <a:r>
              <a:rPr lang="en-CA" dirty="0" smtClean="0"/>
              <a:t>This will only hurt MJN in the long run as consumer confidence in health care professionals will decrease</a:t>
            </a:r>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13"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593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596" y="698736"/>
            <a:ext cx="5987147" cy="552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963805" y="6491514"/>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17310946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64</a:t>
            </a:fld>
            <a:endParaRPr lang="en-US" dirty="0"/>
          </a:p>
        </p:txBody>
      </p:sp>
      <p:sp>
        <p:nvSpPr>
          <p:cNvPr id="3" name="Title 2"/>
          <p:cNvSpPr>
            <a:spLocks noGrp="1"/>
          </p:cNvSpPr>
          <p:nvPr>
            <p:ph type="title"/>
          </p:nvPr>
        </p:nvSpPr>
        <p:spPr/>
        <p:txBody>
          <a:bodyPr/>
          <a:lstStyle/>
          <a:p>
            <a:r>
              <a:rPr lang="en-CA" dirty="0" smtClean="0"/>
              <a:t>Most Important Selling Attributes</a:t>
            </a:r>
            <a:endParaRPr lang="en-CA" dirty="0"/>
          </a:p>
        </p:txBody>
      </p:sp>
      <p:sp>
        <p:nvSpPr>
          <p:cNvPr id="4" name="Text Placeholder 3"/>
          <p:cNvSpPr>
            <a:spLocks noGrp="1"/>
          </p:cNvSpPr>
          <p:nvPr>
            <p:ph type="body" sz="quarter" idx="13"/>
          </p:nvPr>
        </p:nvSpPr>
        <p:spPr/>
        <p:txBody>
          <a:bodyPr/>
          <a:lstStyle/>
          <a:p>
            <a:endParaRPr lang="en-CA"/>
          </a:p>
        </p:txBody>
      </p:sp>
      <p:sp>
        <p:nvSpPr>
          <p:cNvPr id="5" name="Text Placeholder 4"/>
          <p:cNvSpPr>
            <a:spLocks noGrp="1"/>
          </p:cNvSpPr>
          <p:nvPr>
            <p:ph type="body" sz="quarter" idx="14"/>
          </p:nvPr>
        </p:nvSpPr>
        <p:spPr>
          <a:xfrm>
            <a:off x="228600" y="722376"/>
            <a:ext cx="2920996" cy="5373624"/>
          </a:xfrm>
        </p:spPr>
        <p:txBody>
          <a:bodyPr/>
          <a:lstStyle/>
          <a:p>
            <a:r>
              <a:rPr lang="en-CA" dirty="0" smtClean="0"/>
              <a:t>As expected, the most important attributes that concern parents are that of a trust brand which has a reputation of delivering nutrition to the child with the utmost care and safety</a:t>
            </a:r>
          </a:p>
          <a:p>
            <a:r>
              <a:rPr lang="en-CA" dirty="0" smtClean="0"/>
              <a:t>This is why the new product offering by MJN in China is so vital since it is FULLY imported </a:t>
            </a:r>
          </a:p>
          <a:p>
            <a:r>
              <a:rPr lang="en-CA" dirty="0" smtClean="0"/>
              <a:t>Another worrying trend is that organic food is listed as the fourth highest attribute on the list but MJN has no organic food offerings whatsoever – management is slacking yet once again</a:t>
            </a:r>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13"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762000"/>
            <a:ext cx="6019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949291" y="6506029"/>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32675275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65</a:t>
            </a:fld>
            <a:endParaRPr lang="en-US" dirty="0"/>
          </a:p>
        </p:txBody>
      </p:sp>
      <p:sp>
        <p:nvSpPr>
          <p:cNvPr id="3" name="Title 2"/>
          <p:cNvSpPr>
            <a:spLocks noGrp="1"/>
          </p:cNvSpPr>
          <p:nvPr>
            <p:ph type="title"/>
          </p:nvPr>
        </p:nvSpPr>
        <p:spPr/>
        <p:txBody>
          <a:bodyPr/>
          <a:lstStyle/>
          <a:p>
            <a:r>
              <a:rPr lang="en-CA" dirty="0" smtClean="0"/>
              <a:t>Price as a Factor</a:t>
            </a:r>
            <a:endParaRPr lang="en-CA" dirty="0"/>
          </a:p>
        </p:txBody>
      </p:sp>
      <p:sp>
        <p:nvSpPr>
          <p:cNvPr id="4" name="Text Placeholder 3"/>
          <p:cNvSpPr>
            <a:spLocks noGrp="1"/>
          </p:cNvSpPr>
          <p:nvPr>
            <p:ph type="body" sz="quarter" idx="13"/>
          </p:nvPr>
        </p:nvSpPr>
        <p:spPr/>
        <p:txBody>
          <a:bodyPr/>
          <a:lstStyle/>
          <a:p>
            <a:endParaRPr lang="en-CA"/>
          </a:p>
        </p:txBody>
      </p:sp>
      <p:sp>
        <p:nvSpPr>
          <p:cNvPr id="5" name="Text Placeholder 4"/>
          <p:cNvSpPr>
            <a:spLocks noGrp="1"/>
          </p:cNvSpPr>
          <p:nvPr>
            <p:ph type="body" sz="quarter" idx="14"/>
          </p:nvPr>
        </p:nvSpPr>
        <p:spPr>
          <a:xfrm>
            <a:off x="228599" y="722376"/>
            <a:ext cx="3505199" cy="5373624"/>
          </a:xfrm>
        </p:spPr>
        <p:txBody>
          <a:bodyPr/>
          <a:lstStyle/>
          <a:p>
            <a:r>
              <a:rPr lang="en-CA" dirty="0" smtClean="0"/>
              <a:t>Price is much more important to parents in N.A than anywhere else in the world</a:t>
            </a:r>
          </a:p>
          <a:p>
            <a:r>
              <a:rPr lang="en-CA" dirty="0" smtClean="0"/>
              <a:t>This is likely due to the tough regulations and restrictions on formula products implemented by government agencies like the FDA</a:t>
            </a:r>
          </a:p>
          <a:p>
            <a:r>
              <a:rPr lang="en-CA" dirty="0" smtClean="0"/>
              <a:t>All formula products are tested before launching and the process in itself is very rigorous so it makes sense that customers would be less concerned about bad quality/unsafe formula in N.A than other parts of the world</a:t>
            </a:r>
          </a:p>
          <a:p>
            <a:r>
              <a:rPr lang="en-CA" dirty="0" smtClean="0"/>
              <a:t>In places like Asia-Pacific and Latin America, customer confidence has shattered so they are willing to pay a premium for quality brands regardless of the cost due to prior incidents</a:t>
            </a:r>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13"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614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799" y="723900"/>
            <a:ext cx="5197663"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949291" y="6515100"/>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7188850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AA08EF-E8D9-4F4A-B754-1DFA3DB1B77C}" type="slidenum">
              <a:rPr lang="en-US" smtClean="0"/>
              <a:pPr/>
              <a:t>66</a:t>
            </a:fld>
            <a:endParaRPr lang="en-US" dirty="0"/>
          </a:p>
        </p:txBody>
      </p:sp>
      <p:sp>
        <p:nvSpPr>
          <p:cNvPr id="3" name="Title 2"/>
          <p:cNvSpPr>
            <a:spLocks noGrp="1"/>
          </p:cNvSpPr>
          <p:nvPr>
            <p:ph type="title"/>
          </p:nvPr>
        </p:nvSpPr>
        <p:spPr/>
        <p:txBody>
          <a:bodyPr/>
          <a:lstStyle/>
          <a:p>
            <a:r>
              <a:rPr lang="en-CA" dirty="0" smtClean="0"/>
              <a:t>Drivers for Switching Brands</a:t>
            </a:r>
            <a:endParaRPr lang="en-CA" dirty="0"/>
          </a:p>
        </p:txBody>
      </p:sp>
      <p:sp>
        <p:nvSpPr>
          <p:cNvPr id="4" name="Text Placeholder 3"/>
          <p:cNvSpPr>
            <a:spLocks noGrp="1"/>
          </p:cNvSpPr>
          <p:nvPr>
            <p:ph type="body" sz="quarter" idx="13"/>
          </p:nvPr>
        </p:nvSpPr>
        <p:spPr/>
        <p:txBody>
          <a:bodyPr/>
          <a:lstStyle/>
          <a:p>
            <a:endParaRPr lang="en-CA" dirty="0"/>
          </a:p>
        </p:txBody>
      </p:sp>
      <p:sp>
        <p:nvSpPr>
          <p:cNvPr id="5" name="Text Placeholder 4"/>
          <p:cNvSpPr>
            <a:spLocks noGrp="1"/>
          </p:cNvSpPr>
          <p:nvPr>
            <p:ph type="body" sz="quarter" idx="14"/>
          </p:nvPr>
        </p:nvSpPr>
        <p:spPr>
          <a:xfrm>
            <a:off x="228599" y="722376"/>
            <a:ext cx="3505199" cy="5373624"/>
          </a:xfrm>
        </p:spPr>
        <p:txBody>
          <a:bodyPr/>
          <a:lstStyle/>
          <a:p>
            <a:r>
              <a:rPr lang="en-CA" dirty="0" smtClean="0"/>
              <a:t>Word-of-Mouth is once again the top reason why customers would buy a certain type of product </a:t>
            </a:r>
          </a:p>
          <a:p>
            <a:r>
              <a:rPr lang="en-CA" dirty="0" smtClean="0"/>
              <a:t>Good quality is therefore of utmost importance since word-of-mouth trumps even recommendations of heath care professionals globally</a:t>
            </a:r>
          </a:p>
          <a:p>
            <a:r>
              <a:rPr lang="en-CA" dirty="0" smtClean="0"/>
              <a:t>Charging lower prices and engaging in price wars outside of North America is not a good strategy at all as customers are more than willing to pay higher premiums on those products</a:t>
            </a:r>
            <a:endParaRPr lang="en-CA" dirty="0"/>
          </a:p>
        </p:txBody>
      </p:sp>
      <p:sp>
        <p:nvSpPr>
          <p:cNvPr id="10" name="Picture Placeholder 9"/>
          <p:cNvSpPr>
            <a:spLocks noGrp="1"/>
          </p:cNvSpPr>
          <p:nvPr>
            <p:ph type="pic" sz="quarter" idx="19"/>
          </p:nvPr>
        </p:nvSpPr>
        <p:spPr/>
      </p:sp>
      <p:sp>
        <p:nvSpPr>
          <p:cNvPr id="11" name="Picture Placeholder 10"/>
          <p:cNvSpPr>
            <a:spLocks noGrp="1"/>
          </p:cNvSpPr>
          <p:nvPr>
            <p:ph type="pic" sz="quarter" idx="23"/>
          </p:nvPr>
        </p:nvSpPr>
        <p:spPr/>
      </p:sp>
      <p:pic>
        <p:nvPicPr>
          <p:cNvPr id="13"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624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762000"/>
            <a:ext cx="5159829"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984172" y="6504214"/>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33625682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Short Interest</a:t>
            </a:r>
            <a:endParaRPr lang="en-CA" dirty="0"/>
          </a:p>
        </p:txBody>
      </p:sp>
      <p:sp>
        <p:nvSpPr>
          <p:cNvPr id="10" name="Picture Placeholder 9"/>
          <p:cNvSpPr>
            <a:spLocks noGrp="1"/>
          </p:cNvSpPr>
          <p:nvPr>
            <p:ph type="pic" sz="quarter" idx="23"/>
          </p:nvPr>
        </p:nvSpPr>
        <p:spPr/>
      </p:sp>
      <p:graphicFrame>
        <p:nvGraphicFramePr>
          <p:cNvPr id="8" name="Chart 7"/>
          <p:cNvGraphicFramePr>
            <a:graphicFrameLocks/>
          </p:cNvGraphicFramePr>
          <p:nvPr>
            <p:extLst>
              <p:ext uri="{D42A27DB-BD31-4B8C-83A1-F6EECF244321}">
                <p14:modId xmlns:p14="http://schemas.microsoft.com/office/powerpoint/2010/main" val="2871261115"/>
              </p:ext>
            </p:extLst>
          </p:nvPr>
        </p:nvGraphicFramePr>
        <p:xfrm>
          <a:off x="76200" y="1371600"/>
          <a:ext cx="8893671" cy="4114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533400" y="5791200"/>
            <a:ext cx="7315200" cy="381000"/>
          </a:xfrm>
          <a:prstGeom prst="rect">
            <a:avLst/>
          </a:prstGeom>
          <a:noFill/>
        </p:spPr>
        <p:txBody>
          <a:bodyPr wrap="square" rtlCol="0">
            <a:spAutoFit/>
          </a:bodyPr>
          <a:lstStyle/>
          <a:p>
            <a:r>
              <a:rPr lang="en-CA" dirty="0" smtClean="0"/>
              <a:t>Note: As a % of share price</a:t>
            </a:r>
            <a:endParaRPr lang="en-CA" dirty="0"/>
          </a:p>
        </p:txBody>
      </p:sp>
      <p:pic>
        <p:nvPicPr>
          <p:cNvPr id="7"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949291" y="6535057"/>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
        <p:nvSpPr>
          <p:cNvPr id="12" name="Slide Number Placeholder 1"/>
          <p:cNvSpPr txBox="1">
            <a:spLocks/>
          </p:cNvSpPr>
          <p:nvPr/>
        </p:nvSpPr>
        <p:spPr>
          <a:xfrm>
            <a:off x="4251960" y="6203496"/>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67</a:t>
            </a:fld>
            <a:endParaRPr lang="en-US" dirty="0"/>
          </a:p>
        </p:txBody>
      </p:sp>
    </p:spTree>
    <p:extLst>
      <p:ext uri="{BB962C8B-B14F-4D97-AF65-F5344CB8AC3E}">
        <p14:creationId xmlns:p14="http://schemas.microsoft.com/office/powerpoint/2010/main" val="4272144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p:cNvGraphicFramePr>
            <a:graphicFrameLocks/>
          </p:cNvGraphicFramePr>
          <p:nvPr>
            <p:extLst>
              <p:ext uri="{D42A27DB-BD31-4B8C-83A1-F6EECF244321}">
                <p14:modId xmlns:p14="http://schemas.microsoft.com/office/powerpoint/2010/main" val="342156733"/>
              </p:ext>
            </p:extLst>
          </p:nvPr>
        </p:nvGraphicFramePr>
        <p:xfrm>
          <a:off x="4948277" y="1089000"/>
          <a:ext cx="3971845" cy="234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6" name="Chart 25"/>
          <p:cNvGraphicFramePr>
            <a:graphicFrameLocks/>
          </p:cNvGraphicFramePr>
          <p:nvPr>
            <p:extLst>
              <p:ext uri="{D42A27DB-BD31-4B8C-83A1-F6EECF244321}">
                <p14:modId xmlns:p14="http://schemas.microsoft.com/office/powerpoint/2010/main" val="3065285845"/>
              </p:ext>
            </p:extLst>
          </p:nvPr>
        </p:nvGraphicFramePr>
        <p:xfrm>
          <a:off x="335936" y="1089000"/>
          <a:ext cx="3976328" cy="2340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CA" dirty="0" smtClean="0"/>
              <a:t>Mead Johnson Nutrition </a:t>
            </a:r>
            <a:r>
              <a:rPr lang="en-CA" dirty="0"/>
              <a:t>Other Metrics</a:t>
            </a:r>
          </a:p>
        </p:txBody>
      </p:sp>
      <p:sp>
        <p:nvSpPr>
          <p:cNvPr id="4" name="Picture Placeholder 3"/>
          <p:cNvSpPr>
            <a:spLocks noGrp="1"/>
          </p:cNvSpPr>
          <p:nvPr>
            <p:ph type="pic" sz="quarter" idx="23"/>
          </p:nvPr>
        </p:nvSpPr>
        <p:spPr/>
      </p:sp>
      <p:sp>
        <p:nvSpPr>
          <p:cNvPr id="12" name="Text Placeholder 15"/>
          <p:cNvSpPr txBox="1">
            <a:spLocks/>
          </p:cNvSpPr>
          <p:nvPr/>
        </p:nvSpPr>
        <p:spPr>
          <a:xfrm>
            <a:off x="228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Diluted EPS</a:t>
            </a:r>
            <a:endParaRPr lang="en-US" dirty="0">
              <a:solidFill>
                <a:sysClr val="window" lastClr="FFFFFF"/>
              </a:solidFill>
            </a:endParaRPr>
          </a:p>
        </p:txBody>
      </p:sp>
      <p:sp>
        <p:nvSpPr>
          <p:cNvPr id="13" name="Text Placeholder 15"/>
          <p:cNvSpPr txBox="1">
            <a:spLocks/>
          </p:cNvSpPr>
          <p:nvPr/>
        </p:nvSpPr>
        <p:spPr>
          <a:xfrm>
            <a:off x="4800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Levered Free Cash Flow</a:t>
            </a:r>
            <a:endParaRPr lang="en-US" dirty="0">
              <a:solidFill>
                <a:sysClr val="window" lastClr="FFFFFF"/>
              </a:solidFill>
            </a:endParaRPr>
          </a:p>
        </p:txBody>
      </p:sp>
      <p:sp>
        <p:nvSpPr>
          <p:cNvPr id="14" name="Text Placeholder 15"/>
          <p:cNvSpPr txBox="1">
            <a:spLocks/>
          </p:cNvSpPr>
          <p:nvPr/>
        </p:nvSpPr>
        <p:spPr>
          <a:xfrm>
            <a:off x="228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EBIT/Interest Expense</a:t>
            </a:r>
            <a:endParaRPr lang="en-US" dirty="0">
              <a:solidFill>
                <a:sysClr val="window" lastClr="FFFFFF"/>
              </a:solidFill>
            </a:endParaRPr>
          </a:p>
        </p:txBody>
      </p:sp>
      <p:sp>
        <p:nvSpPr>
          <p:cNvPr id="15" name="Text Placeholder 15"/>
          <p:cNvSpPr txBox="1">
            <a:spLocks/>
          </p:cNvSpPr>
          <p:nvPr/>
        </p:nvSpPr>
        <p:spPr>
          <a:xfrm>
            <a:off x="4800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Net Income Margin</a:t>
            </a:r>
            <a:endParaRPr lang="en-US" dirty="0">
              <a:solidFill>
                <a:sysClr val="window" lastClr="FFFFFF"/>
              </a:solidFill>
            </a:endParaRPr>
          </a:p>
        </p:txBody>
      </p:sp>
      <p:sp>
        <p:nvSpPr>
          <p:cNvPr id="16" name="TextBox 15"/>
          <p:cNvSpPr txBox="1"/>
          <p:nvPr/>
        </p:nvSpPr>
        <p:spPr>
          <a:xfrm rot="21004195">
            <a:off x="1501319" y="1205293"/>
            <a:ext cx="1638300" cy="369332"/>
          </a:xfrm>
          <a:prstGeom prst="rect">
            <a:avLst/>
          </a:prstGeom>
          <a:noFill/>
        </p:spPr>
        <p:txBody>
          <a:bodyPr wrap="square" rtlCol="0">
            <a:spAutoFit/>
          </a:bodyPr>
          <a:lstStyle/>
          <a:p>
            <a:r>
              <a:rPr lang="en-CA" dirty="0" smtClean="0"/>
              <a:t>CAGR = </a:t>
            </a:r>
            <a:r>
              <a:rPr lang="en-CA" dirty="0"/>
              <a:t>6</a:t>
            </a:r>
            <a:r>
              <a:rPr lang="en-CA" dirty="0" smtClean="0"/>
              <a:t>%</a:t>
            </a:r>
            <a:endParaRPr lang="en-CA" dirty="0"/>
          </a:p>
        </p:txBody>
      </p:sp>
      <p:sp>
        <p:nvSpPr>
          <p:cNvPr id="17" name="TextBox 16"/>
          <p:cNvSpPr txBox="1"/>
          <p:nvPr/>
        </p:nvSpPr>
        <p:spPr>
          <a:xfrm rot="20976711">
            <a:off x="6115050" y="1094947"/>
            <a:ext cx="1905000" cy="369332"/>
          </a:xfrm>
          <a:prstGeom prst="rect">
            <a:avLst/>
          </a:prstGeom>
          <a:noFill/>
        </p:spPr>
        <p:txBody>
          <a:bodyPr wrap="square" rtlCol="0">
            <a:spAutoFit/>
          </a:bodyPr>
          <a:lstStyle/>
          <a:p>
            <a:r>
              <a:rPr lang="en-CA" dirty="0" smtClean="0"/>
              <a:t>CAGR = </a:t>
            </a:r>
            <a:r>
              <a:rPr lang="en-CA" dirty="0"/>
              <a:t>6</a:t>
            </a:r>
            <a:r>
              <a:rPr lang="en-CA" dirty="0" smtClean="0"/>
              <a:t>%</a:t>
            </a:r>
            <a:endParaRPr lang="en-CA" dirty="0"/>
          </a:p>
        </p:txBody>
      </p:sp>
      <p:cxnSp>
        <p:nvCxnSpPr>
          <p:cNvPr id="18" name="Straight Arrow Connector 17"/>
          <p:cNvCxnSpPr/>
          <p:nvPr/>
        </p:nvCxnSpPr>
        <p:spPr>
          <a:xfrm flipV="1">
            <a:off x="1104900" y="1469767"/>
            <a:ext cx="2628900" cy="435233"/>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676900" y="1251466"/>
            <a:ext cx="2781300" cy="545068"/>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Chart 27"/>
          <p:cNvGraphicFramePr>
            <a:graphicFrameLocks/>
          </p:cNvGraphicFramePr>
          <p:nvPr>
            <p:extLst>
              <p:ext uri="{D42A27DB-BD31-4B8C-83A1-F6EECF244321}">
                <p14:modId xmlns:p14="http://schemas.microsoft.com/office/powerpoint/2010/main" val="1456600707"/>
              </p:ext>
            </p:extLst>
          </p:nvPr>
        </p:nvGraphicFramePr>
        <p:xfrm>
          <a:off x="354531" y="3733800"/>
          <a:ext cx="3968165" cy="23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 28"/>
          <p:cNvGraphicFramePr>
            <a:graphicFrameLocks/>
          </p:cNvGraphicFramePr>
          <p:nvPr>
            <p:extLst>
              <p:ext uri="{D42A27DB-BD31-4B8C-83A1-F6EECF244321}">
                <p14:modId xmlns:p14="http://schemas.microsoft.com/office/powerpoint/2010/main" val="2722205605"/>
              </p:ext>
            </p:extLst>
          </p:nvPr>
        </p:nvGraphicFramePr>
        <p:xfrm>
          <a:off x="4944675" y="3733800"/>
          <a:ext cx="3979050" cy="2340000"/>
        </p:xfrm>
        <a:graphic>
          <a:graphicData uri="http://schemas.openxmlformats.org/drawingml/2006/chart">
            <c:chart xmlns:c="http://schemas.openxmlformats.org/drawingml/2006/chart" xmlns:r="http://schemas.openxmlformats.org/officeDocument/2006/relationships" r:id="rId6"/>
          </a:graphicData>
        </a:graphic>
      </p:graphicFrame>
      <p:sp>
        <p:nvSpPr>
          <p:cNvPr id="20"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68</a:t>
            </a:fld>
            <a:endParaRPr lang="en-US" dirty="0"/>
          </a:p>
        </p:txBody>
      </p:sp>
      <p:sp>
        <p:nvSpPr>
          <p:cNvPr id="21" name="TextBox 20"/>
          <p:cNvSpPr txBox="1"/>
          <p:nvPr/>
        </p:nvSpPr>
        <p:spPr>
          <a:xfrm>
            <a:off x="3966029" y="6528026"/>
            <a:ext cx="1219200" cy="381000"/>
          </a:xfrm>
          <a:prstGeom prst="rect">
            <a:avLst/>
          </a:prstGeom>
          <a:noFill/>
        </p:spPr>
        <p:txBody>
          <a:bodyPr wrap="square" rtlCol="0">
            <a:spAutoFit/>
          </a:bodyPr>
          <a:lstStyle/>
          <a:p>
            <a:r>
              <a:rPr lang="en-CA" dirty="0" smtClean="0">
                <a:hlinkClick r:id="rId7" action="ppaction://hlinksldjump"/>
              </a:rPr>
              <a:t>Appendix </a:t>
            </a:r>
            <a:endParaRPr lang="en-CA" dirty="0"/>
          </a:p>
        </p:txBody>
      </p:sp>
    </p:spTree>
    <p:extLst>
      <p:ext uri="{BB962C8B-B14F-4D97-AF65-F5344CB8AC3E}">
        <p14:creationId xmlns:p14="http://schemas.microsoft.com/office/powerpoint/2010/main" val="14289166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Mead Johnson Nutrition Historical EV/EBITDA</a:t>
            </a:r>
            <a:endParaRPr lang="en-CA" dirty="0"/>
          </a:p>
        </p:txBody>
      </p:sp>
      <p:sp>
        <p:nvSpPr>
          <p:cNvPr id="4" name="Picture Placeholder 3"/>
          <p:cNvSpPr>
            <a:spLocks noGrp="1"/>
          </p:cNvSpPr>
          <p:nvPr>
            <p:ph type="pic" sz="quarter" idx="23"/>
          </p:nvPr>
        </p:nvSpPr>
        <p:spPr/>
      </p:sp>
      <p:sp>
        <p:nvSpPr>
          <p:cNvPr id="6" name="TextBox 5"/>
          <p:cNvSpPr txBox="1"/>
          <p:nvPr/>
        </p:nvSpPr>
        <p:spPr>
          <a:xfrm rot="16200000">
            <a:off x="-379979" y="2801035"/>
            <a:ext cx="1406292" cy="646331"/>
          </a:xfrm>
          <a:prstGeom prst="rect">
            <a:avLst/>
          </a:prstGeom>
          <a:noFill/>
        </p:spPr>
        <p:txBody>
          <a:bodyPr wrap="square" rtlCol="0">
            <a:spAutoFit/>
          </a:bodyPr>
          <a:lstStyle/>
          <a:p>
            <a:r>
              <a:rPr lang="en-CA" dirty="0" smtClean="0"/>
              <a:t>EV/EBITDA</a:t>
            </a:r>
          </a:p>
          <a:p>
            <a:endParaRPr lang="en-CA" dirty="0"/>
          </a:p>
        </p:txBody>
      </p:sp>
      <p:pic>
        <p:nvPicPr>
          <p:cNvPr id="10"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hart 10"/>
          <p:cNvGraphicFramePr>
            <a:graphicFrameLocks/>
          </p:cNvGraphicFramePr>
          <p:nvPr>
            <p:extLst>
              <p:ext uri="{D42A27DB-BD31-4B8C-83A1-F6EECF244321}">
                <p14:modId xmlns:p14="http://schemas.microsoft.com/office/powerpoint/2010/main" val="3625821581"/>
              </p:ext>
            </p:extLst>
          </p:nvPr>
        </p:nvGraphicFramePr>
        <p:xfrm>
          <a:off x="133950" y="761400"/>
          <a:ext cx="8876100" cy="5335200"/>
        </p:xfrm>
        <a:graphic>
          <a:graphicData uri="http://schemas.openxmlformats.org/drawingml/2006/chart">
            <c:chart xmlns:c="http://schemas.openxmlformats.org/drawingml/2006/chart" xmlns:r="http://schemas.openxmlformats.org/officeDocument/2006/relationships" r:id="rId3"/>
          </a:graphicData>
        </a:graphic>
      </p:graphicFrame>
      <p:sp>
        <p:nvSpPr>
          <p:cNvPr id="8"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69</a:t>
            </a:fld>
            <a:endParaRPr lang="en-US" dirty="0"/>
          </a:p>
        </p:txBody>
      </p:sp>
      <p:sp>
        <p:nvSpPr>
          <p:cNvPr id="12" name="TextBox 11"/>
          <p:cNvSpPr txBox="1"/>
          <p:nvPr/>
        </p:nvSpPr>
        <p:spPr>
          <a:xfrm>
            <a:off x="3966029" y="6504214"/>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2852799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Premium Brands</a:t>
            </a:r>
            <a:endParaRPr lang="en-CA" dirty="0"/>
          </a:p>
        </p:txBody>
      </p:sp>
      <p:sp>
        <p:nvSpPr>
          <p:cNvPr id="3" name="Text Placeholder 2"/>
          <p:cNvSpPr>
            <a:spLocks noGrp="1"/>
          </p:cNvSpPr>
          <p:nvPr>
            <p:ph type="body" sz="quarter" idx="13"/>
          </p:nvPr>
        </p:nvSpPr>
        <p:spPr/>
        <p:txBody>
          <a:bodyPr/>
          <a:lstStyle/>
          <a:p>
            <a:endParaRPr lang="en-CA" dirty="0"/>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pic>
        <p:nvPicPr>
          <p:cNvPr id="14"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6AA08EF-E8D9-4F4A-B754-1DFA3DB1B77C}" type="slidenum">
              <a:rPr lang="en-US" smtClean="0"/>
              <a:pPr/>
              <a:t>7</a:t>
            </a:fld>
            <a:endParaRPr lang="en-US" dirty="0"/>
          </a:p>
        </p:txBody>
      </p:sp>
      <p:sp>
        <p:nvSpPr>
          <p:cNvPr id="17" name="Text Placeholder 11"/>
          <p:cNvSpPr>
            <a:spLocks noGrp="1"/>
          </p:cNvSpPr>
          <p:nvPr>
            <p:ph type="body" sz="quarter" idx="15"/>
          </p:nvPr>
        </p:nvSpPr>
        <p:spPr>
          <a:xfrm>
            <a:off x="227498" y="838200"/>
            <a:ext cx="4192102" cy="318631"/>
          </a:xfrm>
        </p:spPr>
        <p:txBody>
          <a:bodyPr/>
          <a:lstStyle/>
          <a:p>
            <a:r>
              <a:rPr lang="en-US" dirty="0" smtClean="0"/>
              <a:t>Mead Johnson</a:t>
            </a:r>
            <a:endParaRPr lang="en-US" dirty="0"/>
          </a:p>
        </p:txBody>
      </p:sp>
      <p:sp>
        <p:nvSpPr>
          <p:cNvPr id="19" name="Text Placeholder 11"/>
          <p:cNvSpPr>
            <a:spLocks noGrp="1"/>
          </p:cNvSpPr>
          <p:nvPr>
            <p:ph type="body" sz="quarter" idx="15"/>
          </p:nvPr>
        </p:nvSpPr>
        <p:spPr>
          <a:xfrm>
            <a:off x="4724400" y="838200"/>
            <a:ext cx="4192102" cy="318631"/>
          </a:xfrm>
        </p:spPr>
        <p:txBody>
          <a:bodyPr/>
          <a:lstStyle/>
          <a:p>
            <a:r>
              <a:rPr lang="en-US" dirty="0" smtClean="0"/>
              <a:t>Nestle</a:t>
            </a:r>
            <a:endParaRPr lang="en-US" dirty="0"/>
          </a:p>
        </p:txBody>
      </p:sp>
      <p:sp>
        <p:nvSpPr>
          <p:cNvPr id="21" name="Text Placeholder 11"/>
          <p:cNvSpPr>
            <a:spLocks noGrp="1"/>
          </p:cNvSpPr>
          <p:nvPr>
            <p:ph type="body" sz="quarter" idx="15"/>
          </p:nvPr>
        </p:nvSpPr>
        <p:spPr>
          <a:xfrm>
            <a:off x="227498" y="3491369"/>
            <a:ext cx="4192102" cy="318631"/>
          </a:xfrm>
        </p:spPr>
        <p:txBody>
          <a:bodyPr/>
          <a:lstStyle/>
          <a:p>
            <a:r>
              <a:rPr lang="en-US" dirty="0" smtClean="0"/>
              <a:t>Danone</a:t>
            </a:r>
            <a:endParaRPr lang="en-US" dirty="0"/>
          </a:p>
        </p:txBody>
      </p:sp>
      <p:sp>
        <p:nvSpPr>
          <p:cNvPr id="24" name="Text Placeholder 11"/>
          <p:cNvSpPr>
            <a:spLocks noGrp="1"/>
          </p:cNvSpPr>
          <p:nvPr>
            <p:ph type="body" sz="quarter" idx="15"/>
          </p:nvPr>
        </p:nvSpPr>
        <p:spPr>
          <a:xfrm>
            <a:off x="4723298" y="3491369"/>
            <a:ext cx="4192102" cy="318631"/>
          </a:xfrm>
        </p:spPr>
        <p:txBody>
          <a:bodyPr/>
          <a:lstStyle/>
          <a:p>
            <a:r>
              <a:rPr lang="en-US" dirty="0" smtClean="0"/>
              <a:t>Abbott Laboratories</a:t>
            </a:r>
            <a:endParaRPr lang="en-US" dirty="0"/>
          </a:p>
        </p:txBody>
      </p:sp>
      <p:pic>
        <p:nvPicPr>
          <p:cNvPr id="1028" name="Picture 4" descr="http://freebiesland.my/wp-content/uploads/2014/11/Enf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43" y="1447800"/>
            <a:ext cx="4431477"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ebayimg.com/00/$T2eC16FHJGoFFvUZ,mFfBSQFvJiS(!~~_3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363" r="11910"/>
          <a:stretch/>
        </p:blipFill>
        <p:spPr bwMode="auto">
          <a:xfrm>
            <a:off x="6033181" y="1661674"/>
            <a:ext cx="928688" cy="11948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media.babyoye.com/images/product/listing/BPNES00023_1-nestle-lactogen-stage-1-infant-formula-tin-400-gm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1869" y="1556615"/>
            <a:ext cx="1020107" cy="14049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3.media.squarespace.com/production/1892222/19210459/wp-content/uploads/2009/10/nanmalawi0709-837x1024.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889" r="9778"/>
          <a:stretch/>
        </p:blipFill>
        <p:spPr bwMode="auto">
          <a:xfrm>
            <a:off x="7986888" y="1621018"/>
            <a:ext cx="769961" cy="12180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ecx.images-amazon.com/images/I/51AAPtBZIgL._SY355_.jpg"/>
          <p:cNvPicPr>
            <a:picLocks noChangeAspect="1" noChangeArrowheads="1"/>
          </p:cNvPicPr>
          <p:nvPr/>
        </p:nvPicPr>
        <p:blipFill rotWithShape="1">
          <a:blip r:embed="rId8">
            <a:extLst>
              <a:ext uri="{28A0092B-C50C-407E-A947-70E740481C1C}">
                <a14:useLocalDpi xmlns:a14="http://schemas.microsoft.com/office/drawing/2010/main" val="0"/>
              </a:ext>
            </a:extLst>
          </a:blip>
          <a:srcRect l="6638" r="5322"/>
          <a:stretch/>
        </p:blipFill>
        <p:spPr bwMode="auto">
          <a:xfrm>
            <a:off x="4807709" y="1497024"/>
            <a:ext cx="1341830" cy="152411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i3.aroq.com/3/packshot_dumex_international_03.jpg"/>
          <p:cNvPicPr>
            <a:picLocks noChangeAspect="1" noChangeArrowheads="1"/>
          </p:cNvPicPr>
          <p:nvPr/>
        </p:nvPicPr>
        <p:blipFill rotWithShape="1">
          <a:blip r:embed="rId9">
            <a:extLst>
              <a:ext uri="{28A0092B-C50C-407E-A947-70E740481C1C}">
                <a14:useLocalDpi xmlns:a14="http://schemas.microsoft.com/office/drawing/2010/main" val="0"/>
              </a:ext>
            </a:extLst>
          </a:blip>
          <a:srcRect l="21580" r="20004"/>
          <a:stretch/>
        </p:blipFill>
        <p:spPr bwMode="auto">
          <a:xfrm>
            <a:off x="685800" y="3962400"/>
            <a:ext cx="1909596" cy="218188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danone.com/uploads/tx_bidanonesitemarques/ID4_visuel_gamme_566af7.jpg"/>
          <p:cNvPicPr>
            <a:picLocks noChangeAspect="1" noChangeArrowheads="1"/>
          </p:cNvPicPr>
          <p:nvPr/>
        </p:nvPicPr>
        <p:blipFill rotWithShape="1">
          <a:blip r:embed="rId10">
            <a:extLst>
              <a:ext uri="{28A0092B-C50C-407E-A947-70E740481C1C}">
                <a14:useLocalDpi xmlns:a14="http://schemas.microsoft.com/office/drawing/2010/main" val="0"/>
              </a:ext>
            </a:extLst>
          </a:blip>
          <a:srcRect l="31210" t="19963" r="30000" b="20250"/>
          <a:stretch/>
        </p:blipFill>
        <p:spPr bwMode="auto">
          <a:xfrm>
            <a:off x="2709295" y="3886855"/>
            <a:ext cx="1473929" cy="227171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canew.global.ssl.fastly.net/files/news/similac.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1099" y="4041636"/>
            <a:ext cx="4095750" cy="1962150"/>
          </a:xfrm>
          <a:prstGeom prst="rect">
            <a:avLst/>
          </a:prstGeom>
          <a:noFill/>
          <a:extLst>
            <a:ext uri="{909E8E84-426E-40DD-AFC4-6F175D3DCCD1}">
              <a14:hiddenFill xmlns:a14="http://schemas.microsoft.com/office/drawing/2010/main">
                <a:solidFill>
                  <a:srgbClr val="FFFFFF"/>
                </a:solidFill>
              </a14:hiddenFill>
            </a:ext>
          </a:extLst>
        </p:spPr>
      </p:pic>
      <p:sp>
        <p:nvSpPr>
          <p:cNvPr id="32" name="Text Placeholder 4"/>
          <p:cNvSpPr>
            <a:spLocks noGrp="1"/>
          </p:cNvSpPr>
          <p:nvPr>
            <p:ph type="body" sz="quarter" idx="14"/>
          </p:nvPr>
        </p:nvSpPr>
        <p:spPr>
          <a:xfrm>
            <a:off x="2877477" y="2983043"/>
            <a:ext cx="3359885" cy="436029"/>
          </a:xfrm>
        </p:spPr>
        <p:txBody>
          <a:bodyPr/>
          <a:lstStyle/>
          <a:p>
            <a:pPr marL="115887" indent="0">
              <a:buClr>
                <a:srgbClr val="86AA6D"/>
              </a:buClr>
              <a:buNone/>
            </a:pPr>
            <a:r>
              <a:rPr lang="en-US" dirty="0" smtClean="0"/>
              <a:t>60% of PREMIUM infant formula is captured by the big four in China</a:t>
            </a:r>
          </a:p>
        </p:txBody>
      </p:sp>
      <p:sp>
        <p:nvSpPr>
          <p:cNvPr id="33" name="TextBox 32"/>
          <p:cNvSpPr txBox="1"/>
          <p:nvPr/>
        </p:nvSpPr>
        <p:spPr>
          <a:xfrm>
            <a:off x="3952920" y="6477000"/>
            <a:ext cx="1219200" cy="381000"/>
          </a:xfrm>
          <a:prstGeom prst="rect">
            <a:avLst/>
          </a:prstGeom>
          <a:noFill/>
        </p:spPr>
        <p:txBody>
          <a:bodyPr wrap="square" rtlCol="0">
            <a:spAutoFit/>
          </a:bodyPr>
          <a:lstStyle/>
          <a:p>
            <a:r>
              <a:rPr lang="en-CA" dirty="0" smtClean="0">
                <a:hlinkClick r:id="rId12" action="ppaction://hlinksldjump"/>
              </a:rPr>
              <a:t>Appendix </a:t>
            </a:r>
            <a:endParaRPr lang="en-CA" dirty="0"/>
          </a:p>
        </p:txBody>
      </p:sp>
    </p:spTree>
    <p:extLst>
      <p:ext uri="{BB962C8B-B14F-4D97-AF65-F5344CB8AC3E}">
        <p14:creationId xmlns:p14="http://schemas.microsoft.com/office/powerpoint/2010/main" val="3861757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Mead Johnson Nutrition Historical P/E</a:t>
            </a:r>
            <a:endParaRPr lang="en-CA" dirty="0"/>
          </a:p>
        </p:txBody>
      </p:sp>
      <p:sp>
        <p:nvSpPr>
          <p:cNvPr id="3" name="Text Placeholder 2"/>
          <p:cNvSpPr>
            <a:spLocks noGrp="1"/>
          </p:cNvSpPr>
          <p:nvPr>
            <p:ph type="body" sz="quarter" idx="14"/>
          </p:nvPr>
        </p:nvSpPr>
        <p:spPr/>
        <p:txBody>
          <a:bodyPr/>
          <a:lstStyle/>
          <a:p>
            <a:endParaRPr lang="en-CA"/>
          </a:p>
        </p:txBody>
      </p:sp>
      <p:sp>
        <p:nvSpPr>
          <p:cNvPr id="4" name="Picture Placeholder 3"/>
          <p:cNvSpPr>
            <a:spLocks noGrp="1"/>
          </p:cNvSpPr>
          <p:nvPr>
            <p:ph type="pic" sz="quarter" idx="23"/>
          </p:nvPr>
        </p:nvSpPr>
        <p:spPr/>
      </p:sp>
      <p:sp>
        <p:nvSpPr>
          <p:cNvPr id="7" name="TextBox 6"/>
          <p:cNvSpPr txBox="1"/>
          <p:nvPr/>
        </p:nvSpPr>
        <p:spPr>
          <a:xfrm rot="16200000">
            <a:off x="-166907" y="2968563"/>
            <a:ext cx="703146" cy="369332"/>
          </a:xfrm>
          <a:prstGeom prst="rect">
            <a:avLst/>
          </a:prstGeom>
          <a:noFill/>
        </p:spPr>
        <p:txBody>
          <a:bodyPr wrap="square" rtlCol="0">
            <a:spAutoFit/>
          </a:bodyPr>
          <a:lstStyle/>
          <a:p>
            <a:r>
              <a:rPr lang="en-CA" dirty="0" smtClean="0"/>
              <a:t>P/E</a:t>
            </a:r>
            <a:endParaRPr lang="en-CA" dirty="0"/>
          </a:p>
        </p:txBody>
      </p:sp>
      <p:pic>
        <p:nvPicPr>
          <p:cNvPr id="10"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hart 10"/>
          <p:cNvGraphicFramePr>
            <a:graphicFrameLocks/>
          </p:cNvGraphicFramePr>
          <p:nvPr>
            <p:extLst>
              <p:ext uri="{D42A27DB-BD31-4B8C-83A1-F6EECF244321}">
                <p14:modId xmlns:p14="http://schemas.microsoft.com/office/powerpoint/2010/main" val="3321017867"/>
              </p:ext>
            </p:extLst>
          </p:nvPr>
        </p:nvGraphicFramePr>
        <p:xfrm>
          <a:off x="131909" y="761400"/>
          <a:ext cx="8880182" cy="5335200"/>
        </p:xfrm>
        <a:graphic>
          <a:graphicData uri="http://schemas.openxmlformats.org/drawingml/2006/chart">
            <c:chart xmlns:c="http://schemas.openxmlformats.org/drawingml/2006/chart" xmlns:r="http://schemas.openxmlformats.org/officeDocument/2006/relationships" r:id="rId4"/>
          </a:graphicData>
        </a:graphic>
      </p:graphicFrame>
      <p:sp>
        <p:nvSpPr>
          <p:cNvPr id="12"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70</a:t>
            </a:fld>
            <a:endParaRPr lang="en-US" dirty="0"/>
          </a:p>
        </p:txBody>
      </p:sp>
      <p:sp>
        <p:nvSpPr>
          <p:cNvPr id="13" name="TextBox 12"/>
          <p:cNvSpPr txBox="1"/>
          <p:nvPr/>
        </p:nvSpPr>
        <p:spPr>
          <a:xfrm>
            <a:off x="3966029" y="6530975"/>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34918214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Mead Johnson’s </a:t>
            </a:r>
            <a:r>
              <a:rPr lang="en-CA" dirty="0" err="1" smtClean="0"/>
              <a:t>YoY</a:t>
            </a:r>
            <a:r>
              <a:rPr lang="en-CA" dirty="0" smtClean="0"/>
              <a:t> Sales - Asia</a:t>
            </a:r>
            <a:endParaRPr lang="en-CA" dirty="0"/>
          </a:p>
        </p:txBody>
      </p:sp>
      <p:sp>
        <p:nvSpPr>
          <p:cNvPr id="4" name="Picture Placeholder 3"/>
          <p:cNvSpPr>
            <a:spLocks noGrp="1"/>
          </p:cNvSpPr>
          <p:nvPr>
            <p:ph type="pic" sz="quarter" idx="23"/>
          </p:nvPr>
        </p:nvSpPr>
        <p:spPr/>
      </p:sp>
      <p:sp>
        <p:nvSpPr>
          <p:cNvPr id="5" name="Text Placeholder 4"/>
          <p:cNvSpPr>
            <a:spLocks noGrp="1"/>
          </p:cNvSpPr>
          <p:nvPr>
            <p:ph type="body" sz="quarter" idx="14"/>
          </p:nvPr>
        </p:nvSpPr>
        <p:spPr/>
        <p:txBody>
          <a:bodyPr/>
          <a:lstStyle/>
          <a:p>
            <a:r>
              <a:rPr lang="en-CA" b="1" dirty="0" smtClean="0"/>
              <a:t>Asia</a:t>
            </a:r>
            <a:r>
              <a:rPr lang="en-CA" dirty="0" smtClean="0"/>
              <a:t> </a:t>
            </a:r>
          </a:p>
          <a:p>
            <a:pPr lvl="1"/>
            <a:r>
              <a:rPr lang="en-CA" dirty="0" smtClean="0"/>
              <a:t>Shift in consumer demand for imported products due to the Chinese Milk Scandals  which reduced sales for local dairy products by 30-40% so MJN’s locally manufactured brands are suffering</a:t>
            </a:r>
          </a:p>
          <a:p>
            <a:pPr lvl="1"/>
            <a:r>
              <a:rPr lang="en-CA" dirty="0" smtClean="0"/>
              <a:t>Recent launch of a fully imported brand is performing well in China however</a:t>
            </a:r>
          </a:p>
          <a:p>
            <a:pPr lvl="1"/>
            <a:r>
              <a:rPr lang="en-CA" dirty="0" smtClean="0"/>
              <a:t>Baby food demand has increased by more than 10 fold in China within a decade </a:t>
            </a:r>
          </a:p>
          <a:p>
            <a:pPr lvl="1"/>
            <a:r>
              <a:rPr lang="en-CA" dirty="0" smtClean="0"/>
              <a:t>One-Child policy in China is ending which should fuel growth for infant formula products</a:t>
            </a:r>
          </a:p>
          <a:p>
            <a:pPr lvl="1"/>
            <a:r>
              <a:rPr lang="en-CA" dirty="0" smtClean="0"/>
              <a:t>“White Gold” rush in China where Australian companies are making exaggerated claims of baby formulas boosting infant brain development and health</a:t>
            </a:r>
          </a:p>
          <a:p>
            <a:pPr lvl="1"/>
            <a:endParaRPr lang="en-CA" dirty="0"/>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63456"/>
            <a:ext cx="9144000" cy="305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71</a:t>
            </a:fld>
            <a:endParaRPr lang="en-US" dirty="0"/>
          </a:p>
        </p:txBody>
      </p:sp>
      <p:sp>
        <p:nvSpPr>
          <p:cNvPr id="10" name="TextBox 9"/>
          <p:cNvSpPr txBox="1"/>
          <p:nvPr/>
        </p:nvSpPr>
        <p:spPr>
          <a:xfrm>
            <a:off x="3962400" y="6504214"/>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18077759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Mead Johnson’s </a:t>
            </a:r>
            <a:r>
              <a:rPr lang="en-CA" dirty="0" err="1" smtClean="0"/>
              <a:t>YoY</a:t>
            </a:r>
            <a:r>
              <a:rPr lang="en-CA" dirty="0" smtClean="0"/>
              <a:t> Sales – Americas and Europe</a:t>
            </a:r>
            <a:endParaRPr lang="en-CA" dirty="0"/>
          </a:p>
        </p:txBody>
      </p:sp>
      <p:sp>
        <p:nvSpPr>
          <p:cNvPr id="4" name="Picture Placeholder 3"/>
          <p:cNvSpPr>
            <a:spLocks noGrp="1"/>
          </p:cNvSpPr>
          <p:nvPr>
            <p:ph type="pic" sz="quarter" idx="23"/>
          </p:nvPr>
        </p:nvSpPr>
        <p:spPr/>
      </p:sp>
      <p:sp>
        <p:nvSpPr>
          <p:cNvPr id="5" name="Text Placeholder 4"/>
          <p:cNvSpPr>
            <a:spLocks noGrp="1"/>
          </p:cNvSpPr>
          <p:nvPr>
            <p:ph type="body" sz="quarter" idx="14"/>
          </p:nvPr>
        </p:nvSpPr>
        <p:spPr/>
        <p:txBody>
          <a:bodyPr/>
          <a:lstStyle/>
          <a:p>
            <a:r>
              <a:rPr lang="en-CA" b="1" dirty="0" smtClean="0"/>
              <a:t>Latin America</a:t>
            </a:r>
            <a:r>
              <a:rPr lang="en-CA" dirty="0" smtClean="0"/>
              <a:t> </a:t>
            </a:r>
          </a:p>
          <a:p>
            <a:pPr lvl="1"/>
            <a:r>
              <a:rPr lang="en-CA" dirty="0" smtClean="0"/>
              <a:t>USD strengthening against the Mexican Peso has decreased sales substantially</a:t>
            </a:r>
          </a:p>
          <a:p>
            <a:pPr lvl="1"/>
            <a:r>
              <a:rPr lang="en-CA" dirty="0" smtClean="0"/>
              <a:t>Soft economic conditions in Argentina and Colombia hurt sales as well</a:t>
            </a:r>
            <a:endParaRPr lang="en-CA" dirty="0"/>
          </a:p>
          <a:p>
            <a:r>
              <a:rPr lang="en-CA" b="1" dirty="0" smtClean="0"/>
              <a:t>North America and Europe</a:t>
            </a:r>
          </a:p>
          <a:p>
            <a:pPr lvl="1"/>
            <a:r>
              <a:rPr lang="en-CA" dirty="0" smtClean="0"/>
              <a:t>USD vs. CAD was unfavourable for the sales of the company</a:t>
            </a:r>
          </a:p>
          <a:p>
            <a:pPr lvl="1"/>
            <a:r>
              <a:rPr lang="en-CA" dirty="0" smtClean="0"/>
              <a:t>Improved market share positions also contributed to an increase in revenue numbers</a:t>
            </a:r>
          </a:p>
          <a:p>
            <a:pPr lvl="1"/>
            <a:endParaRPr lang="en-CA" dirty="0"/>
          </a:p>
          <a:p>
            <a:endParaRPr lang="en-CA" dirty="0" smtClean="0"/>
          </a:p>
          <a:p>
            <a:pPr marL="468000" lvl="1" indent="0">
              <a:buNone/>
            </a:pPr>
            <a:endParaRPr lang="en-CA" dirty="0" smtClean="0"/>
          </a:p>
          <a:p>
            <a:pPr marL="468000" lvl="1" indent="0">
              <a:buNone/>
            </a:pPr>
            <a:endParaRPr lang="en-CA" dirty="0"/>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003802"/>
            <a:ext cx="9144000" cy="305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72</a:t>
            </a:fld>
            <a:endParaRPr lang="en-US" dirty="0"/>
          </a:p>
        </p:txBody>
      </p:sp>
      <p:sp>
        <p:nvSpPr>
          <p:cNvPr id="9" name="TextBox 8"/>
          <p:cNvSpPr txBox="1"/>
          <p:nvPr/>
        </p:nvSpPr>
        <p:spPr>
          <a:xfrm>
            <a:off x="3966029" y="654254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41163783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endParaRPr lang="en-CA" dirty="0"/>
          </a:p>
        </p:txBody>
      </p:sp>
      <p:sp>
        <p:nvSpPr>
          <p:cNvPr id="2" name="Title 1"/>
          <p:cNvSpPr>
            <a:spLocks noGrp="1"/>
          </p:cNvSpPr>
          <p:nvPr>
            <p:ph type="title"/>
          </p:nvPr>
        </p:nvSpPr>
        <p:spPr/>
        <p:txBody>
          <a:bodyPr/>
          <a:lstStyle/>
          <a:p>
            <a:r>
              <a:rPr lang="en-CA" dirty="0" smtClean="0"/>
              <a:t>Mead Johnson’s Sales by Product and CF Statement</a:t>
            </a:r>
            <a:endParaRPr lang="en-CA" dirty="0"/>
          </a:p>
        </p:txBody>
      </p:sp>
      <p:sp>
        <p:nvSpPr>
          <p:cNvPr id="4" name="Picture Placeholder 3"/>
          <p:cNvSpPr>
            <a:spLocks noGrp="1"/>
          </p:cNvSpPr>
          <p:nvPr>
            <p:ph type="pic" sz="quarter" idx="23"/>
          </p:nvPr>
        </p:nvSpPr>
        <p:spPr/>
      </p:sp>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 y="838200"/>
            <a:ext cx="9144000" cy="1263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 y="2199018"/>
            <a:ext cx="9136743" cy="331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5513080"/>
            <a:ext cx="9129486" cy="646331"/>
          </a:xfrm>
          <a:prstGeom prst="rect">
            <a:avLst/>
          </a:prstGeom>
          <a:noFill/>
        </p:spPr>
        <p:txBody>
          <a:bodyPr wrap="square" rtlCol="0">
            <a:spAutoFit/>
          </a:bodyPr>
          <a:lstStyle/>
          <a:p>
            <a:pPr marL="285750" indent="-285750">
              <a:buFont typeface="Arial" pitchFamily="34" charset="0"/>
              <a:buChar char="•"/>
            </a:pPr>
            <a:r>
              <a:rPr lang="en-CA" dirty="0" smtClean="0"/>
              <a:t>$437m used to repurchase shares; $244m used for dividend payments; $322m credit line borrowings utilized</a:t>
            </a:r>
            <a:endParaRPr lang="en-CA" dirty="0"/>
          </a:p>
        </p:txBody>
      </p:sp>
      <p:pic>
        <p:nvPicPr>
          <p:cNvPr id="10"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73</a:t>
            </a:fld>
            <a:endParaRPr lang="en-US" dirty="0"/>
          </a:p>
        </p:txBody>
      </p:sp>
      <p:sp>
        <p:nvSpPr>
          <p:cNvPr id="12" name="TextBox 11"/>
          <p:cNvSpPr txBox="1"/>
          <p:nvPr/>
        </p:nvSpPr>
        <p:spPr>
          <a:xfrm>
            <a:off x="3951514" y="6540273"/>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739028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228600" y="722376"/>
            <a:ext cx="8686800" cy="2935224"/>
          </a:xfrm>
        </p:spPr>
        <p:txBody>
          <a:bodyPr/>
          <a:lstStyle/>
          <a:p>
            <a:pPr>
              <a:lnSpc>
                <a:spcPct val="100000"/>
              </a:lnSpc>
            </a:pPr>
            <a:r>
              <a:rPr lang="en-CA" dirty="0"/>
              <a:t>On October 20, 2015, the Company’s board of directors approved a new share repurchase authorization of $1.5 billion of the Company’s common stock (the “2015 Repurchase Authorization</a:t>
            </a:r>
            <a:r>
              <a:rPr lang="en-CA" dirty="0" smtClean="0"/>
              <a:t>”)</a:t>
            </a:r>
            <a:endParaRPr lang="en-CA" dirty="0"/>
          </a:p>
          <a:p>
            <a:pPr>
              <a:lnSpc>
                <a:spcPct val="100000"/>
              </a:lnSpc>
            </a:pPr>
            <a:r>
              <a:rPr lang="en-CA" dirty="0"/>
              <a:t>The Company expects to finance the share repurchases through the issuance of debt, which may include long- term </a:t>
            </a:r>
            <a:r>
              <a:rPr lang="en-CA" dirty="0" smtClean="0"/>
              <a:t>notes</a:t>
            </a:r>
          </a:p>
          <a:p>
            <a:pPr>
              <a:lnSpc>
                <a:spcPct val="100000"/>
              </a:lnSpc>
            </a:pPr>
            <a:r>
              <a:rPr lang="en-CA" dirty="0"/>
              <a:t>Shares will be repurchased from time to time in the open market or in privately negotiated transactions, including without limitation, the anticipated use of a $1.0 billion accelerated share repurchase </a:t>
            </a:r>
            <a:r>
              <a:rPr lang="en-CA" dirty="0" smtClean="0"/>
              <a:t>program</a:t>
            </a:r>
          </a:p>
          <a:p>
            <a:pPr>
              <a:lnSpc>
                <a:spcPct val="100000"/>
              </a:lnSpc>
            </a:pPr>
            <a:r>
              <a:rPr lang="en-CA" dirty="0"/>
              <a:t>The Company expects to enter into a $1.0 billion accelerated share repurchase agreement (the “ASR Agreement”) in the short- term with an investment </a:t>
            </a:r>
            <a:r>
              <a:rPr lang="en-CA" dirty="0" smtClean="0"/>
              <a:t>bank</a:t>
            </a:r>
          </a:p>
          <a:p>
            <a:pPr>
              <a:lnSpc>
                <a:spcPct val="100000"/>
              </a:lnSpc>
            </a:pPr>
            <a:r>
              <a:rPr lang="en-CA" dirty="0"/>
              <a:t>Under the ASR Agreement, approximately 11 million shares will be received by the Company once the ASR Agreement is executed</a:t>
            </a:r>
          </a:p>
        </p:txBody>
      </p:sp>
      <p:sp>
        <p:nvSpPr>
          <p:cNvPr id="2" name="Title 1"/>
          <p:cNvSpPr>
            <a:spLocks noGrp="1"/>
          </p:cNvSpPr>
          <p:nvPr>
            <p:ph type="title"/>
          </p:nvPr>
        </p:nvSpPr>
        <p:spPr/>
        <p:txBody>
          <a:bodyPr/>
          <a:lstStyle/>
          <a:p>
            <a:r>
              <a:rPr lang="en-CA" dirty="0" smtClean="0"/>
              <a:t>2015 Repurchase Authorization</a:t>
            </a:r>
            <a:endParaRPr lang="en-CA" dirty="0"/>
          </a:p>
        </p:txBody>
      </p:sp>
      <p:sp>
        <p:nvSpPr>
          <p:cNvPr id="4" name="Picture Placeholder 3"/>
          <p:cNvSpPr>
            <a:spLocks noGrp="1"/>
          </p:cNvSpPr>
          <p:nvPr>
            <p:ph type="pic" sz="quarter" idx="23"/>
          </p:nvPr>
        </p:nvSpPr>
        <p:spPr/>
      </p:sp>
      <p:pic>
        <p:nvPicPr>
          <p:cNvPr id="8"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6" y="3886200"/>
            <a:ext cx="9004658"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74</a:t>
            </a:fld>
            <a:endParaRPr lang="en-US" dirty="0"/>
          </a:p>
        </p:txBody>
      </p:sp>
      <p:sp>
        <p:nvSpPr>
          <p:cNvPr id="9" name="TextBox 8"/>
          <p:cNvSpPr txBox="1"/>
          <p:nvPr/>
        </p:nvSpPr>
        <p:spPr>
          <a:xfrm>
            <a:off x="3976915" y="6575198"/>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9379940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pPr>
              <a:lnSpc>
                <a:spcPct val="100000"/>
              </a:lnSpc>
            </a:pPr>
            <a:r>
              <a:rPr lang="en-CA" dirty="0"/>
              <a:t>"The decision to intentionally leverage the balance sheet through share repurchases is an </a:t>
            </a:r>
            <a:r>
              <a:rPr lang="en-CA" dirty="0" smtClean="0"/>
              <a:t>unfavourable </a:t>
            </a:r>
            <a:r>
              <a:rPr lang="en-CA" dirty="0"/>
              <a:t>shift in financial policy that weakens Mead's credit profile; however, there is sufficient cushion in the Baa1 rating to withstand the higher leverage, supported by the company's high cash balances, low starting leverage, and strong free cash flow," commented Brian </a:t>
            </a:r>
            <a:r>
              <a:rPr lang="en-CA" dirty="0" err="1"/>
              <a:t>Weddington</a:t>
            </a:r>
            <a:r>
              <a:rPr lang="en-CA" dirty="0"/>
              <a:t>, a Moody's Senior Credit Officer</a:t>
            </a:r>
            <a:r>
              <a:rPr lang="en-CA" dirty="0" smtClean="0"/>
              <a:t>.</a:t>
            </a:r>
          </a:p>
          <a:p>
            <a:pPr>
              <a:lnSpc>
                <a:spcPct val="100000"/>
              </a:lnSpc>
            </a:pPr>
            <a:endParaRPr lang="en-CA" dirty="0"/>
          </a:p>
          <a:p>
            <a:pPr>
              <a:lnSpc>
                <a:spcPct val="100000"/>
              </a:lnSpc>
            </a:pPr>
            <a:r>
              <a:rPr lang="en-CA" dirty="0" smtClean="0"/>
              <a:t>Debt/EBITDA rose </a:t>
            </a:r>
            <a:r>
              <a:rPr lang="en-CA" dirty="0"/>
              <a:t>to about 2.9x from 1.9x and net debt/EBITDA, net of approximately $1.4 billion of cash, </a:t>
            </a:r>
            <a:r>
              <a:rPr lang="en-CA" dirty="0" smtClean="0"/>
              <a:t>increased </a:t>
            </a:r>
            <a:r>
              <a:rPr lang="en-CA" dirty="0"/>
              <a:t>to around 1.6x from </a:t>
            </a:r>
            <a:r>
              <a:rPr lang="en-CA" dirty="0" smtClean="0"/>
              <a:t>0.7x</a:t>
            </a:r>
          </a:p>
          <a:p>
            <a:pPr>
              <a:lnSpc>
                <a:spcPct val="100000"/>
              </a:lnSpc>
            </a:pPr>
            <a:endParaRPr lang="en-CA" dirty="0"/>
          </a:p>
          <a:p>
            <a:pPr>
              <a:lnSpc>
                <a:spcPct val="100000"/>
              </a:lnSpc>
            </a:pPr>
            <a:r>
              <a:rPr lang="en-CA" dirty="0"/>
              <a:t>The Baa1 long-term debt rating of Mead Johnson Nutrition Co</a:t>
            </a:r>
            <a:r>
              <a:rPr lang="en-CA" dirty="0" smtClean="0"/>
              <a:t>. reflects </a:t>
            </a:r>
            <a:r>
              <a:rPr lang="en-CA" dirty="0"/>
              <a:t>the company's strong credit metrics, including operating profit margin in excess of 20%, retained cash flow to net/debt over 25%, and annual free cash flow over $300 million. The rating also is supported by the leading position of its "</a:t>
            </a:r>
            <a:r>
              <a:rPr lang="en-CA" dirty="0" err="1"/>
              <a:t>Enfa</a:t>
            </a:r>
            <a:r>
              <a:rPr lang="en-CA" dirty="0"/>
              <a:t>"-branded global </a:t>
            </a:r>
            <a:r>
              <a:rPr lang="en-CA" dirty="0" smtClean="0"/>
              <a:t>paediatric </a:t>
            </a:r>
            <a:r>
              <a:rPr lang="en-CA" dirty="0"/>
              <a:t>nutrition franchise that generates a solid base of sales and earnings in the U.S. and has a strong and growing presence in emerging Asian and Latin American markets where over 70% of sales is generated. These strengths are balanced against key risk factors that include high category concentration in confidence-sensitive </a:t>
            </a:r>
            <a:r>
              <a:rPr lang="en-CA" dirty="0" smtClean="0"/>
              <a:t>paediatric </a:t>
            </a:r>
            <a:r>
              <a:rPr lang="en-CA" dirty="0"/>
              <a:t>nutrition and high exposure to commodity input price and foreign currency volatility, especially in Asian and Latin American markets, that can cause price instability.</a:t>
            </a:r>
          </a:p>
        </p:txBody>
      </p:sp>
      <p:sp>
        <p:nvSpPr>
          <p:cNvPr id="2" name="Title 1"/>
          <p:cNvSpPr>
            <a:spLocks noGrp="1"/>
          </p:cNvSpPr>
          <p:nvPr>
            <p:ph type="title"/>
          </p:nvPr>
        </p:nvSpPr>
        <p:spPr/>
        <p:txBody>
          <a:bodyPr/>
          <a:lstStyle/>
          <a:p>
            <a:r>
              <a:rPr lang="en-CA" dirty="0" smtClean="0"/>
              <a:t>Repurchase Plan’s Affect on Credit Rating</a:t>
            </a:r>
            <a:endParaRPr lang="en-CA" dirty="0"/>
          </a:p>
        </p:txBody>
      </p:sp>
      <p:sp>
        <p:nvSpPr>
          <p:cNvPr id="4" name="Picture Placeholder 3"/>
          <p:cNvSpPr>
            <a:spLocks noGrp="1"/>
          </p:cNvSpPr>
          <p:nvPr>
            <p:ph type="pic" sz="quarter" idx="23"/>
          </p:nvPr>
        </p:nvSpPr>
        <p:spPr/>
      </p:sp>
      <p:pic>
        <p:nvPicPr>
          <p:cNvPr id="8"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75</a:t>
            </a:fld>
            <a:endParaRPr lang="en-US" dirty="0"/>
          </a:p>
        </p:txBody>
      </p:sp>
      <p:sp>
        <p:nvSpPr>
          <p:cNvPr id="9" name="TextBox 8"/>
          <p:cNvSpPr txBox="1"/>
          <p:nvPr/>
        </p:nvSpPr>
        <p:spPr>
          <a:xfrm>
            <a:off x="3966029" y="6516914"/>
            <a:ext cx="1219200" cy="381000"/>
          </a:xfrm>
          <a:prstGeom prst="rect">
            <a:avLst/>
          </a:prstGeom>
          <a:noFill/>
        </p:spPr>
        <p:txBody>
          <a:bodyPr wrap="square" rtlCol="0">
            <a:spAutoFit/>
          </a:bodyPr>
          <a:lstStyle/>
          <a:p>
            <a:r>
              <a:rPr lang="en-CA" dirty="0" smtClean="0">
                <a:hlinkClick r:id="rId3" action="ppaction://hlinksldjump"/>
              </a:rPr>
              <a:t>Appendix </a:t>
            </a:r>
            <a:endParaRPr lang="en-CA" dirty="0"/>
          </a:p>
        </p:txBody>
      </p:sp>
    </p:spTree>
    <p:extLst>
      <p:ext uri="{BB962C8B-B14F-4D97-AF65-F5344CB8AC3E}">
        <p14:creationId xmlns:p14="http://schemas.microsoft.com/office/powerpoint/2010/main" val="1619923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endParaRPr lang="en-CA" dirty="0"/>
          </a:p>
        </p:txBody>
      </p:sp>
      <p:sp>
        <p:nvSpPr>
          <p:cNvPr id="2" name="Title 1"/>
          <p:cNvSpPr>
            <a:spLocks noGrp="1"/>
          </p:cNvSpPr>
          <p:nvPr>
            <p:ph type="title"/>
          </p:nvPr>
        </p:nvSpPr>
        <p:spPr/>
        <p:txBody>
          <a:bodyPr/>
          <a:lstStyle/>
          <a:p>
            <a:r>
              <a:rPr lang="en-CA" dirty="0" smtClean="0"/>
              <a:t>Inventories and Debt Breakdown</a:t>
            </a:r>
            <a:endParaRPr lang="en-CA" dirty="0"/>
          </a:p>
        </p:txBody>
      </p:sp>
      <p:sp>
        <p:nvSpPr>
          <p:cNvPr id="4" name="Picture Placeholder 3"/>
          <p:cNvSpPr>
            <a:spLocks noGrp="1"/>
          </p:cNvSpPr>
          <p:nvPr>
            <p:ph type="pic" sz="quarter" idx="23"/>
          </p:nvPr>
        </p:nvSpPr>
        <p:spPr/>
      </p:sp>
      <p:pic>
        <p:nvPicPr>
          <p:cNvPr id="8"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152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 y="2447511"/>
            <a:ext cx="9144000" cy="2964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629" y="5412004"/>
            <a:ext cx="9144000" cy="1200329"/>
          </a:xfrm>
          <a:prstGeom prst="rect">
            <a:avLst/>
          </a:prstGeom>
          <a:noFill/>
        </p:spPr>
        <p:txBody>
          <a:bodyPr wrap="square" rtlCol="0">
            <a:spAutoFit/>
          </a:bodyPr>
          <a:lstStyle/>
          <a:p>
            <a:pPr marL="285750" indent="-285750">
              <a:buFont typeface="Arial" pitchFamily="34" charset="0"/>
              <a:buChar char="•"/>
            </a:pPr>
            <a:r>
              <a:rPr lang="en-CA" dirty="0" smtClean="0"/>
              <a:t>Five year revolving credit had interest rate of 1.3%; unsecured and repayable in June 2019; $750M  is the max available amount; total debt to EBITDA cannot exceed more than 3.5:1.0 (currently at 2.9); EBITDA to total interest cannot be less than 3:1 (currently at 15:1); Used to repurchase shares</a:t>
            </a:r>
            <a:endParaRPr lang="en-CA" dirty="0"/>
          </a:p>
        </p:txBody>
      </p:sp>
      <p:sp>
        <p:nvSpPr>
          <p:cNvPr id="10"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76</a:t>
            </a:fld>
            <a:endParaRPr lang="en-US" dirty="0"/>
          </a:p>
        </p:txBody>
      </p:sp>
      <p:sp>
        <p:nvSpPr>
          <p:cNvPr id="11" name="TextBox 10"/>
          <p:cNvSpPr txBox="1"/>
          <p:nvPr/>
        </p:nvSpPr>
        <p:spPr>
          <a:xfrm>
            <a:off x="3958771" y="6531881"/>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14890516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pPr>
              <a:lnSpc>
                <a:spcPct val="100000"/>
              </a:lnSpc>
            </a:pPr>
            <a:r>
              <a:rPr lang="en-CA" dirty="0"/>
              <a:t>The Company uses foreign exchange contracts to hedge forecasted transactions, primarily foreign currency denominated inter- company purchases anticipated in the next 18 months and designates these derivative instruments as foreign currency cash flow hedges when </a:t>
            </a:r>
            <a:r>
              <a:rPr lang="en-CA" dirty="0" smtClean="0"/>
              <a:t>appropriate</a:t>
            </a:r>
          </a:p>
          <a:p>
            <a:pPr>
              <a:lnSpc>
                <a:spcPct val="100000"/>
              </a:lnSpc>
            </a:pPr>
            <a:r>
              <a:rPr lang="en-CA" dirty="0"/>
              <a:t>The forward starting swaps effectively mitigated the interest rate exposure associated with the Company’s offering of the 2044 Notes, the proceeds of which were used to redeem all of the Company’s 2014 </a:t>
            </a:r>
            <a:r>
              <a:rPr lang="en-CA" dirty="0" smtClean="0"/>
              <a:t>Notes</a:t>
            </a:r>
          </a:p>
          <a:p>
            <a:pPr>
              <a:lnSpc>
                <a:spcPct val="100000"/>
              </a:lnSpc>
            </a:pPr>
            <a:endParaRPr lang="en-CA" dirty="0"/>
          </a:p>
          <a:p>
            <a:pPr>
              <a:lnSpc>
                <a:spcPct val="100000"/>
              </a:lnSpc>
            </a:pPr>
            <a:endParaRPr lang="en-CA" dirty="0" smtClean="0"/>
          </a:p>
          <a:p>
            <a:pPr>
              <a:lnSpc>
                <a:spcPct val="100000"/>
              </a:lnSpc>
            </a:pPr>
            <a:r>
              <a:rPr lang="en-CA" dirty="0"/>
              <a:t>The Company utilizes commodity hedges to minimize the variability in cash flows due to fluctuations in market prices of the Company’s non- fat dry milk purchases for North </a:t>
            </a:r>
            <a:r>
              <a:rPr lang="en-CA" dirty="0" smtClean="0"/>
              <a:t>America</a:t>
            </a:r>
          </a:p>
          <a:p>
            <a:pPr>
              <a:lnSpc>
                <a:spcPct val="100000"/>
              </a:lnSpc>
            </a:pPr>
            <a:r>
              <a:rPr lang="en-CA" dirty="0" smtClean="0"/>
              <a:t>The following hedges are recorded at fair value</a:t>
            </a:r>
            <a:endParaRPr lang="en-CA" dirty="0"/>
          </a:p>
        </p:txBody>
      </p:sp>
      <p:sp>
        <p:nvSpPr>
          <p:cNvPr id="2" name="Title 1"/>
          <p:cNvSpPr>
            <a:spLocks noGrp="1"/>
          </p:cNvSpPr>
          <p:nvPr>
            <p:ph type="title"/>
          </p:nvPr>
        </p:nvSpPr>
        <p:spPr/>
        <p:txBody>
          <a:bodyPr/>
          <a:lstStyle/>
          <a:p>
            <a:r>
              <a:rPr lang="en-CA" dirty="0" smtClean="0"/>
              <a:t>Hedging Activity</a:t>
            </a:r>
            <a:endParaRPr lang="en-CA" dirty="0"/>
          </a:p>
        </p:txBody>
      </p:sp>
      <p:sp>
        <p:nvSpPr>
          <p:cNvPr id="4" name="Picture Placeholder 3"/>
          <p:cNvSpPr>
            <a:spLocks noGrp="1"/>
          </p:cNvSpPr>
          <p:nvPr>
            <p:ph type="pic" sz="quarter" idx="23"/>
          </p:nvPr>
        </p:nvSpPr>
        <p:spPr/>
      </p:sp>
      <p:pic>
        <p:nvPicPr>
          <p:cNvPr id="8"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 y="3962400"/>
            <a:ext cx="9144000" cy="2619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286000"/>
            <a:ext cx="3048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77</a:t>
            </a:fld>
            <a:endParaRPr lang="en-US" dirty="0"/>
          </a:p>
        </p:txBody>
      </p:sp>
      <p:sp>
        <p:nvSpPr>
          <p:cNvPr id="10" name="TextBox 9"/>
          <p:cNvSpPr txBox="1"/>
          <p:nvPr/>
        </p:nvSpPr>
        <p:spPr>
          <a:xfrm>
            <a:off x="3973287" y="6530975"/>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19969449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Mead Johnson’s Manufacturing Facilities</a:t>
            </a:r>
            <a:endParaRPr lang="en-CA" dirty="0"/>
          </a:p>
        </p:txBody>
      </p:sp>
      <p:sp>
        <p:nvSpPr>
          <p:cNvPr id="4" name="Picture Placeholder 3"/>
          <p:cNvSpPr>
            <a:spLocks noGrp="1"/>
          </p:cNvSpPr>
          <p:nvPr>
            <p:ph type="pic" sz="quarter" idx="23"/>
          </p:nvPr>
        </p:nvSpPr>
        <p:spPr/>
      </p:sp>
      <p:sp>
        <p:nvSpPr>
          <p:cNvPr id="5" name="Text Placeholder 4"/>
          <p:cNvSpPr>
            <a:spLocks noGrp="1"/>
          </p:cNvSpPr>
          <p:nvPr>
            <p:ph type="body" sz="quarter" idx="14"/>
          </p:nvPr>
        </p:nvSpPr>
        <p:spPr/>
        <p:txBody>
          <a:bodyPr/>
          <a:lstStyle/>
          <a:p>
            <a:pPr>
              <a:lnSpc>
                <a:spcPct val="100000"/>
              </a:lnSpc>
            </a:pPr>
            <a:r>
              <a:rPr lang="en-CA" dirty="0" smtClean="0"/>
              <a:t>With </a:t>
            </a:r>
            <a:r>
              <a:rPr lang="en-CA" dirty="0"/>
              <a:t>more than 70 products in over 50 markets worldwide, Mead Johnson manufactures products for infants, children and adults all over the world</a:t>
            </a:r>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6691312" cy="4139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78</a:t>
            </a:fld>
            <a:endParaRPr lang="en-US" dirty="0"/>
          </a:p>
        </p:txBody>
      </p:sp>
      <p:sp>
        <p:nvSpPr>
          <p:cNvPr id="10" name="TextBox 9"/>
          <p:cNvSpPr txBox="1"/>
          <p:nvPr/>
        </p:nvSpPr>
        <p:spPr>
          <a:xfrm>
            <a:off x="3966029" y="6495143"/>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41342852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2008 Chinese Milk Scandal</a:t>
            </a:r>
            <a:endParaRPr lang="en-CA" dirty="0"/>
          </a:p>
        </p:txBody>
      </p:sp>
      <p:sp>
        <p:nvSpPr>
          <p:cNvPr id="4" name="Picture Placeholder 3"/>
          <p:cNvSpPr>
            <a:spLocks noGrp="1"/>
          </p:cNvSpPr>
          <p:nvPr>
            <p:ph type="pic" sz="quarter" idx="23"/>
          </p:nvPr>
        </p:nvSpPr>
        <p:spPr/>
      </p:sp>
      <p:sp>
        <p:nvSpPr>
          <p:cNvPr id="5" name="Text Placeholder 4"/>
          <p:cNvSpPr>
            <a:spLocks noGrp="1"/>
          </p:cNvSpPr>
          <p:nvPr>
            <p:ph type="body" sz="quarter" idx="14"/>
          </p:nvPr>
        </p:nvSpPr>
        <p:spPr/>
        <p:txBody>
          <a:bodyPr/>
          <a:lstStyle/>
          <a:p>
            <a:pPr>
              <a:lnSpc>
                <a:spcPct val="100000"/>
              </a:lnSpc>
            </a:pPr>
            <a:r>
              <a:rPr lang="en-CA" dirty="0"/>
              <a:t>2008 Chinese Milk Scandal which killed 6</a:t>
            </a:r>
            <a:r>
              <a:rPr lang="en-CA" dirty="0" smtClean="0"/>
              <a:t> </a:t>
            </a:r>
            <a:r>
              <a:rPr lang="en-CA" dirty="0"/>
              <a:t>babies and infected 300,000 more with </a:t>
            </a:r>
            <a:r>
              <a:rPr lang="en-CA" dirty="0" smtClean="0"/>
              <a:t>melamine (used to manufacture plastic) which caused severe kidney problems such as kidney stones</a:t>
            </a:r>
          </a:p>
          <a:p>
            <a:pPr>
              <a:lnSpc>
                <a:spcPct val="100000"/>
              </a:lnSpc>
            </a:pPr>
            <a:r>
              <a:rPr lang="en-CA" dirty="0" smtClean="0"/>
              <a:t>The controls tests used to test for protein levels fails to distinguish between nitrogen in melanin and naturally occurring nitrogen in amino acids</a:t>
            </a:r>
          </a:p>
          <a:p>
            <a:pPr>
              <a:lnSpc>
                <a:spcPct val="100000"/>
              </a:lnSpc>
            </a:pPr>
            <a:r>
              <a:rPr lang="en-CA" dirty="0" smtClean="0"/>
              <a:t>Just four years prior to this, 13 infants had died from malnutrition due to watered-down milk </a:t>
            </a:r>
          </a:p>
          <a:p>
            <a:pPr>
              <a:lnSpc>
                <a:spcPct val="100000"/>
              </a:lnSpc>
            </a:pPr>
            <a:r>
              <a:rPr lang="en-CA" u="sng" dirty="0" smtClean="0"/>
              <a:t>Aftermath</a:t>
            </a:r>
            <a:r>
              <a:rPr lang="en-CA" dirty="0" smtClean="0"/>
              <a:t>: </a:t>
            </a:r>
          </a:p>
          <a:p>
            <a:pPr lvl="1"/>
            <a:r>
              <a:rPr lang="en-CA" dirty="0" smtClean="0"/>
              <a:t>11 countries stopped importing dairy products from China</a:t>
            </a:r>
          </a:p>
          <a:p>
            <a:pPr lvl="1"/>
            <a:r>
              <a:rPr lang="en-CA" dirty="0" smtClean="0"/>
              <a:t>Two people got executed by the Chinese government (Dairy farmer + manager of a milk production center)</a:t>
            </a:r>
            <a:endParaRPr lang="en-CA" dirty="0"/>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394974"/>
            <a:ext cx="3404231" cy="314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79</a:t>
            </a:fld>
            <a:endParaRPr lang="en-US" dirty="0"/>
          </a:p>
        </p:txBody>
      </p:sp>
      <p:sp>
        <p:nvSpPr>
          <p:cNvPr id="10" name="TextBox 9"/>
          <p:cNvSpPr txBox="1"/>
          <p:nvPr/>
        </p:nvSpPr>
        <p:spPr>
          <a:xfrm>
            <a:off x="3962400" y="6480628"/>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932925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adweek.com/files/adweek_imports/mac-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57" y="1463449"/>
            <a:ext cx="3581400" cy="2014538"/>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4"/>
          <p:cNvSpPr>
            <a:spLocks noGrp="1"/>
          </p:cNvSpPr>
          <p:nvPr>
            <p:ph type="body" sz="quarter" idx="14"/>
          </p:nvPr>
        </p:nvSpPr>
        <p:spPr>
          <a:xfrm>
            <a:off x="4709004" y="1160726"/>
            <a:ext cx="4206240" cy="2133600"/>
          </a:xfrm>
        </p:spPr>
        <p:txBody>
          <a:bodyPr/>
          <a:lstStyle/>
          <a:p>
            <a:pPr marL="115887" indent="0" algn="ctr">
              <a:buClr>
                <a:srgbClr val="86AA6D"/>
              </a:buClr>
              <a:buNone/>
            </a:pPr>
            <a:r>
              <a:rPr lang="en-US" dirty="0" smtClean="0"/>
              <a:t>Sales Rep or  a Nurse?</a:t>
            </a:r>
          </a:p>
        </p:txBody>
      </p:sp>
      <p:sp>
        <p:nvSpPr>
          <p:cNvPr id="2" name="Title 1"/>
          <p:cNvSpPr>
            <a:spLocks noGrp="1"/>
          </p:cNvSpPr>
          <p:nvPr>
            <p:ph type="title"/>
          </p:nvPr>
        </p:nvSpPr>
        <p:spPr/>
        <p:txBody>
          <a:bodyPr/>
          <a:lstStyle/>
          <a:p>
            <a:r>
              <a:rPr lang="en-CA" dirty="0" smtClean="0"/>
              <a:t>Biggest Risks of the Big 4</a:t>
            </a:r>
            <a:endParaRPr lang="en-CA" dirty="0"/>
          </a:p>
        </p:txBody>
      </p:sp>
      <p:sp>
        <p:nvSpPr>
          <p:cNvPr id="3" name="Text Placeholder 2"/>
          <p:cNvSpPr>
            <a:spLocks noGrp="1"/>
          </p:cNvSpPr>
          <p:nvPr>
            <p:ph type="body" sz="quarter" idx="13"/>
          </p:nvPr>
        </p:nvSpPr>
        <p:spPr/>
        <p:txBody>
          <a:bodyPr/>
          <a:lstStyle/>
          <a:p>
            <a:endParaRPr lang="en-CA" dirty="0"/>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pic>
        <p:nvPicPr>
          <p:cNvPr id="14"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6AA08EF-E8D9-4F4A-B754-1DFA3DB1B77C}" type="slidenum">
              <a:rPr lang="en-US" smtClean="0"/>
              <a:pPr/>
              <a:t>8</a:t>
            </a:fld>
            <a:endParaRPr lang="en-US" dirty="0"/>
          </a:p>
        </p:txBody>
      </p:sp>
      <p:sp>
        <p:nvSpPr>
          <p:cNvPr id="17" name="Text Placeholder 11"/>
          <p:cNvSpPr>
            <a:spLocks noGrp="1"/>
          </p:cNvSpPr>
          <p:nvPr>
            <p:ph type="body" sz="quarter" idx="15"/>
          </p:nvPr>
        </p:nvSpPr>
        <p:spPr>
          <a:xfrm>
            <a:off x="227498" y="838200"/>
            <a:ext cx="4192102" cy="318631"/>
          </a:xfrm>
        </p:spPr>
        <p:txBody>
          <a:bodyPr/>
          <a:lstStyle/>
          <a:p>
            <a:r>
              <a:rPr lang="en-US" dirty="0" smtClean="0"/>
              <a:t>Mead Johnson</a:t>
            </a:r>
            <a:endParaRPr lang="en-US" dirty="0"/>
          </a:p>
        </p:txBody>
      </p:sp>
      <p:sp>
        <p:nvSpPr>
          <p:cNvPr id="19" name="Text Placeholder 11"/>
          <p:cNvSpPr>
            <a:spLocks noGrp="1"/>
          </p:cNvSpPr>
          <p:nvPr>
            <p:ph type="body" sz="quarter" idx="15"/>
          </p:nvPr>
        </p:nvSpPr>
        <p:spPr>
          <a:xfrm>
            <a:off x="4724400" y="838200"/>
            <a:ext cx="4192102" cy="318631"/>
          </a:xfrm>
        </p:spPr>
        <p:txBody>
          <a:bodyPr/>
          <a:lstStyle/>
          <a:p>
            <a:r>
              <a:rPr lang="en-US" dirty="0" smtClean="0"/>
              <a:t>Nestle</a:t>
            </a:r>
            <a:endParaRPr lang="en-US" dirty="0"/>
          </a:p>
        </p:txBody>
      </p:sp>
      <p:sp>
        <p:nvSpPr>
          <p:cNvPr id="21" name="Text Placeholder 11"/>
          <p:cNvSpPr>
            <a:spLocks noGrp="1"/>
          </p:cNvSpPr>
          <p:nvPr>
            <p:ph type="body" sz="quarter" idx="15"/>
          </p:nvPr>
        </p:nvSpPr>
        <p:spPr>
          <a:xfrm>
            <a:off x="227498" y="3491369"/>
            <a:ext cx="4192102" cy="318631"/>
          </a:xfrm>
        </p:spPr>
        <p:txBody>
          <a:bodyPr/>
          <a:lstStyle/>
          <a:p>
            <a:r>
              <a:rPr lang="en-US" dirty="0" smtClean="0"/>
              <a:t>Danone</a:t>
            </a:r>
            <a:endParaRPr lang="en-US" dirty="0"/>
          </a:p>
        </p:txBody>
      </p:sp>
      <p:sp>
        <p:nvSpPr>
          <p:cNvPr id="24" name="Text Placeholder 11"/>
          <p:cNvSpPr>
            <a:spLocks noGrp="1"/>
          </p:cNvSpPr>
          <p:nvPr>
            <p:ph type="body" sz="quarter" idx="15"/>
          </p:nvPr>
        </p:nvSpPr>
        <p:spPr>
          <a:xfrm>
            <a:off x="4723298" y="3491369"/>
            <a:ext cx="4192102" cy="318631"/>
          </a:xfrm>
        </p:spPr>
        <p:txBody>
          <a:bodyPr/>
          <a:lstStyle/>
          <a:p>
            <a:r>
              <a:rPr lang="en-US" dirty="0" smtClean="0"/>
              <a:t>Abbott Laboratories</a:t>
            </a:r>
            <a:endParaRPr lang="en-US" dirty="0"/>
          </a:p>
        </p:txBody>
      </p:sp>
      <p:sp>
        <p:nvSpPr>
          <p:cNvPr id="25" name="Text Placeholder 4"/>
          <p:cNvSpPr>
            <a:spLocks noGrp="1"/>
          </p:cNvSpPr>
          <p:nvPr>
            <p:ph type="body" sz="quarter" idx="14"/>
          </p:nvPr>
        </p:nvSpPr>
        <p:spPr>
          <a:xfrm>
            <a:off x="1295400" y="2884716"/>
            <a:ext cx="838200" cy="304800"/>
          </a:xfrm>
          <a:solidFill>
            <a:schemeClr val="bg1"/>
          </a:solidFill>
        </p:spPr>
        <p:txBody>
          <a:bodyPr/>
          <a:lstStyle/>
          <a:p>
            <a:pPr marL="115887" indent="0">
              <a:buClr>
                <a:srgbClr val="86AA6D"/>
              </a:buClr>
              <a:buNone/>
            </a:pPr>
            <a:r>
              <a:rPr lang="en-US" b="1" dirty="0" smtClean="0"/>
              <a:t>MJN</a:t>
            </a:r>
          </a:p>
        </p:txBody>
      </p:sp>
      <p:sp>
        <p:nvSpPr>
          <p:cNvPr id="26" name="Text Placeholder 4"/>
          <p:cNvSpPr>
            <a:spLocks noGrp="1"/>
          </p:cNvSpPr>
          <p:nvPr>
            <p:ph type="body" sz="quarter" idx="14"/>
          </p:nvPr>
        </p:nvSpPr>
        <p:spPr>
          <a:xfrm>
            <a:off x="2438400" y="2884716"/>
            <a:ext cx="1066800" cy="304800"/>
          </a:xfrm>
          <a:solidFill>
            <a:schemeClr val="bg1"/>
          </a:solidFill>
        </p:spPr>
        <p:txBody>
          <a:bodyPr/>
          <a:lstStyle/>
          <a:p>
            <a:pPr marL="115887" indent="0">
              <a:buClr>
                <a:srgbClr val="86AA6D"/>
              </a:buClr>
              <a:buNone/>
            </a:pPr>
            <a:r>
              <a:rPr lang="en-US" b="1" dirty="0" smtClean="0"/>
              <a:t>Industry</a:t>
            </a:r>
          </a:p>
        </p:txBody>
      </p:sp>
      <p:sp>
        <p:nvSpPr>
          <p:cNvPr id="27" name="Text Placeholder 4"/>
          <p:cNvSpPr>
            <a:spLocks noGrp="1"/>
          </p:cNvSpPr>
          <p:nvPr>
            <p:ph type="body" sz="quarter" idx="14"/>
          </p:nvPr>
        </p:nvSpPr>
        <p:spPr>
          <a:xfrm>
            <a:off x="217437" y="1143000"/>
            <a:ext cx="4206240" cy="2133600"/>
          </a:xfrm>
        </p:spPr>
        <p:txBody>
          <a:bodyPr/>
          <a:lstStyle/>
          <a:p>
            <a:pPr algn="ctr">
              <a:buFont typeface="Arial" pitchFamily="34" charset="0"/>
              <a:buChar char="▼"/>
            </a:pPr>
            <a:r>
              <a:rPr lang="en-US" dirty="0" smtClean="0"/>
              <a:t>Late on following consumer preferences (organic, imported formula, e-commerce) </a:t>
            </a:r>
          </a:p>
        </p:txBody>
      </p:sp>
      <p:pic>
        <p:nvPicPr>
          <p:cNvPr id="2054" name="Picture 6" descr="http://storage.akamai.coub.com/get/b30/p/coub/simple/cw_image/706b6d55910/cff66ca2bebc0035ea06a/cotd_email_1420368659_0003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4749" y="1414462"/>
            <a:ext cx="3714750" cy="1524001"/>
          </a:xfrm>
          <a:prstGeom prst="rect">
            <a:avLst/>
          </a:prstGeom>
          <a:noFill/>
          <a:extLst>
            <a:ext uri="{909E8E84-426E-40DD-AFC4-6F175D3DCCD1}">
              <a14:hiddenFill xmlns:a14="http://schemas.microsoft.com/office/drawing/2010/main">
                <a:solidFill>
                  <a:srgbClr val="FFFFFF"/>
                </a:solidFill>
              </a14:hiddenFill>
            </a:ext>
          </a:extLst>
        </p:spPr>
      </p:pic>
      <p:sp>
        <p:nvSpPr>
          <p:cNvPr id="30" name="Text Placeholder 4"/>
          <p:cNvSpPr>
            <a:spLocks noGrp="1"/>
          </p:cNvSpPr>
          <p:nvPr>
            <p:ph type="body" sz="quarter" idx="14"/>
          </p:nvPr>
        </p:nvSpPr>
        <p:spPr>
          <a:xfrm>
            <a:off x="4709004" y="2954338"/>
            <a:ext cx="4206240" cy="474662"/>
          </a:xfrm>
        </p:spPr>
        <p:txBody>
          <a:bodyPr/>
          <a:lstStyle/>
          <a:p>
            <a:pPr algn="ctr">
              <a:buFont typeface="Arial" pitchFamily="34" charset="0"/>
              <a:buChar char="▼"/>
            </a:pPr>
            <a:r>
              <a:rPr lang="en-US" dirty="0" smtClean="0"/>
              <a:t>Malnutrition among poor families</a:t>
            </a:r>
          </a:p>
          <a:p>
            <a:pPr algn="ctr">
              <a:buFont typeface="Arial" pitchFamily="34" charset="0"/>
              <a:buChar char="▼"/>
            </a:pPr>
            <a:r>
              <a:rPr lang="en-US" dirty="0" smtClean="0"/>
              <a:t>Death by formula – polluted water used</a:t>
            </a:r>
            <a:endParaRPr lang="en-US" dirty="0"/>
          </a:p>
          <a:p>
            <a:pPr algn="ctr">
              <a:buClr>
                <a:srgbClr val="86AA6D"/>
              </a:buClr>
            </a:pPr>
            <a:endParaRPr lang="en-US" dirty="0" smtClean="0"/>
          </a:p>
          <a:p>
            <a:pPr algn="ctr">
              <a:buClr>
                <a:srgbClr val="86AA6D"/>
              </a:buClr>
            </a:pPr>
            <a:endParaRPr lang="en-US" dirty="0" smtClean="0"/>
          </a:p>
        </p:txBody>
      </p:sp>
      <p:pic>
        <p:nvPicPr>
          <p:cNvPr id="2056" name="Picture 8" descr="http://4.bp.blogspot.com/_kwdelRL2aB0/S2n1O4ap0dI/AAAAAAAAAFU/1ki2VyXKZ_k/S1600-R/Blog-Header.jpg"/>
          <p:cNvPicPr>
            <a:picLocks noChangeAspect="1" noChangeArrowheads="1"/>
          </p:cNvPicPr>
          <p:nvPr/>
        </p:nvPicPr>
        <p:blipFill rotWithShape="1">
          <a:blip r:embed="rId6">
            <a:extLst>
              <a:ext uri="{28A0092B-C50C-407E-A947-70E740481C1C}">
                <a14:useLocalDpi xmlns:a14="http://schemas.microsoft.com/office/drawing/2010/main" val="0"/>
              </a:ext>
            </a:extLst>
          </a:blip>
          <a:srcRect l="9481" r="52215"/>
          <a:stretch/>
        </p:blipFill>
        <p:spPr bwMode="auto">
          <a:xfrm>
            <a:off x="1693319" y="4174067"/>
            <a:ext cx="1338424" cy="2075432"/>
          </a:xfrm>
          <a:prstGeom prst="rect">
            <a:avLst/>
          </a:prstGeom>
          <a:noFill/>
          <a:extLst>
            <a:ext uri="{909E8E84-426E-40DD-AFC4-6F175D3DCCD1}">
              <a14:hiddenFill xmlns:a14="http://schemas.microsoft.com/office/drawing/2010/main">
                <a:solidFill>
                  <a:srgbClr val="FFFFFF"/>
                </a:solidFill>
              </a14:hiddenFill>
            </a:ext>
          </a:extLst>
        </p:spPr>
      </p:pic>
      <p:sp>
        <p:nvSpPr>
          <p:cNvPr id="33" name="Text Placeholder 4"/>
          <p:cNvSpPr>
            <a:spLocks noGrp="1"/>
          </p:cNvSpPr>
          <p:nvPr>
            <p:ph type="body" sz="quarter" idx="14"/>
          </p:nvPr>
        </p:nvSpPr>
        <p:spPr>
          <a:xfrm>
            <a:off x="2103010" y="5486400"/>
            <a:ext cx="911800" cy="237067"/>
          </a:xfrm>
          <a:solidFill>
            <a:schemeClr val="bg1"/>
          </a:solidFill>
        </p:spPr>
        <p:txBody>
          <a:bodyPr/>
          <a:lstStyle/>
          <a:p>
            <a:pPr marL="115887" indent="0" algn="ctr">
              <a:buClr>
                <a:srgbClr val="86AA6D"/>
              </a:buClr>
              <a:buNone/>
            </a:pPr>
            <a:r>
              <a:rPr lang="en-US" sz="1300" b="1" dirty="0" smtClean="0"/>
              <a:t>Danone</a:t>
            </a:r>
          </a:p>
        </p:txBody>
      </p:sp>
      <p:sp>
        <p:nvSpPr>
          <p:cNvPr id="34" name="Text Placeholder 4"/>
          <p:cNvSpPr>
            <a:spLocks noGrp="1"/>
          </p:cNvSpPr>
          <p:nvPr>
            <p:ph type="body" sz="quarter" idx="14"/>
          </p:nvPr>
        </p:nvSpPr>
        <p:spPr>
          <a:xfrm>
            <a:off x="1777987" y="4648201"/>
            <a:ext cx="1253756" cy="228599"/>
          </a:xfrm>
          <a:solidFill>
            <a:schemeClr val="bg1"/>
          </a:solidFill>
        </p:spPr>
        <p:txBody>
          <a:bodyPr/>
          <a:lstStyle/>
          <a:p>
            <a:pPr marL="115887" indent="0" algn="ctr">
              <a:buClr>
                <a:srgbClr val="86AA6D"/>
              </a:buClr>
              <a:buNone/>
            </a:pPr>
            <a:r>
              <a:rPr lang="en-US" sz="1300" b="1" dirty="0" smtClean="0"/>
              <a:t>Nestle</a:t>
            </a:r>
          </a:p>
        </p:txBody>
      </p:sp>
      <p:sp>
        <p:nvSpPr>
          <p:cNvPr id="35" name="Text Placeholder 4"/>
          <p:cNvSpPr>
            <a:spLocks noGrp="1"/>
          </p:cNvSpPr>
          <p:nvPr>
            <p:ph type="body" sz="quarter" idx="14"/>
          </p:nvPr>
        </p:nvSpPr>
        <p:spPr>
          <a:xfrm>
            <a:off x="294857" y="3810000"/>
            <a:ext cx="4206240" cy="2133600"/>
          </a:xfrm>
        </p:spPr>
        <p:txBody>
          <a:bodyPr/>
          <a:lstStyle/>
          <a:p>
            <a:pPr algn="ctr">
              <a:buFont typeface="Arial" pitchFamily="34" charset="0"/>
              <a:buChar char="▼"/>
            </a:pPr>
            <a:r>
              <a:rPr lang="en-US" dirty="0" smtClean="0"/>
              <a:t>Danone is engaged in a marketing war  with Nestle; it’s not going well</a:t>
            </a:r>
          </a:p>
        </p:txBody>
      </p:sp>
      <p:pic>
        <p:nvPicPr>
          <p:cNvPr id="2058" name="Picture 10" descr="http://www.rubbernews.com/apps/pbcsi.dll/storyimage/RN/20141211/NEWS/312019992/AR/0/AR-312019992.jpg&amp;cci_ts=20141211165207&amp;ExactW=3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1033" y="4191000"/>
            <a:ext cx="3602182" cy="19812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4"/>
          <p:cNvSpPr>
            <a:spLocks noGrp="1"/>
          </p:cNvSpPr>
          <p:nvPr>
            <p:ph type="body" sz="quarter" idx="14"/>
          </p:nvPr>
        </p:nvSpPr>
        <p:spPr>
          <a:xfrm>
            <a:off x="4757999" y="3831771"/>
            <a:ext cx="4206240" cy="2133600"/>
          </a:xfrm>
        </p:spPr>
        <p:txBody>
          <a:bodyPr/>
          <a:lstStyle/>
          <a:p>
            <a:pPr algn="ctr">
              <a:buFont typeface="Arial" pitchFamily="34" charset="0"/>
              <a:buChar char="▼"/>
            </a:pPr>
            <a:r>
              <a:rPr lang="en-US" dirty="0" smtClean="0"/>
              <a:t>Settling collusion charges since the 70s</a:t>
            </a:r>
          </a:p>
        </p:txBody>
      </p:sp>
      <p:sp>
        <p:nvSpPr>
          <p:cNvPr id="38" name="TextBox 37"/>
          <p:cNvSpPr txBox="1"/>
          <p:nvPr/>
        </p:nvSpPr>
        <p:spPr>
          <a:xfrm>
            <a:off x="3949291" y="6477000"/>
            <a:ext cx="1219200" cy="381000"/>
          </a:xfrm>
          <a:prstGeom prst="rect">
            <a:avLst/>
          </a:prstGeom>
          <a:noFill/>
        </p:spPr>
        <p:txBody>
          <a:bodyPr wrap="square" rtlCol="0">
            <a:spAutoFit/>
          </a:bodyPr>
          <a:lstStyle/>
          <a:p>
            <a:r>
              <a:rPr lang="en-CA" dirty="0" smtClean="0">
                <a:hlinkClick r:id="rId8" action="ppaction://hlinksldjump"/>
              </a:rPr>
              <a:t>Appendix </a:t>
            </a:r>
            <a:endParaRPr lang="en-CA" dirty="0"/>
          </a:p>
        </p:txBody>
      </p:sp>
    </p:spTree>
    <p:extLst>
      <p:ext uri="{BB962C8B-B14F-4D97-AF65-F5344CB8AC3E}">
        <p14:creationId xmlns:p14="http://schemas.microsoft.com/office/powerpoint/2010/main" val="32581200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Historical DPS and Dividend Yield</a:t>
            </a:r>
            <a:endParaRPr lang="en-CA" dirty="0"/>
          </a:p>
        </p:txBody>
      </p:sp>
      <p:sp>
        <p:nvSpPr>
          <p:cNvPr id="4" name="Picture Placeholder 3"/>
          <p:cNvSpPr>
            <a:spLocks noGrp="1"/>
          </p:cNvSpPr>
          <p:nvPr>
            <p:ph type="pic" sz="quarter" idx="23"/>
          </p:nvPr>
        </p:nvSpPr>
        <p:spPr/>
      </p:sp>
      <p:pic>
        <p:nvPicPr>
          <p:cNvPr id="9"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hart 9"/>
          <p:cNvGraphicFramePr>
            <a:graphicFrameLocks/>
          </p:cNvGraphicFramePr>
          <p:nvPr>
            <p:extLst>
              <p:ext uri="{D42A27DB-BD31-4B8C-83A1-F6EECF244321}">
                <p14:modId xmlns:p14="http://schemas.microsoft.com/office/powerpoint/2010/main" val="3525735785"/>
              </p:ext>
            </p:extLst>
          </p:nvPr>
        </p:nvGraphicFramePr>
        <p:xfrm>
          <a:off x="328561" y="735918"/>
          <a:ext cx="8486878" cy="5531304"/>
        </p:xfrm>
        <a:graphic>
          <a:graphicData uri="http://schemas.openxmlformats.org/drawingml/2006/chart">
            <c:chart xmlns:c="http://schemas.openxmlformats.org/drawingml/2006/chart" xmlns:r="http://schemas.openxmlformats.org/officeDocument/2006/relationships" r:id="rId4"/>
          </a:graphicData>
        </a:graphic>
      </p:graphicFrame>
      <p:sp>
        <p:nvSpPr>
          <p:cNvPr id="8" name="Slide Number Placeholder 1"/>
          <p:cNvSpPr txBox="1">
            <a:spLocks/>
          </p:cNvSpPr>
          <p:nvPr/>
        </p:nvSpPr>
        <p:spPr>
          <a:xfrm>
            <a:off x="4251960" y="6356350"/>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80</a:t>
            </a:fld>
            <a:endParaRPr lang="en-US" dirty="0"/>
          </a:p>
        </p:txBody>
      </p:sp>
      <p:sp>
        <p:nvSpPr>
          <p:cNvPr id="12" name="TextBox 11"/>
          <p:cNvSpPr txBox="1"/>
          <p:nvPr/>
        </p:nvSpPr>
        <p:spPr>
          <a:xfrm>
            <a:off x="3966029" y="6507842"/>
            <a:ext cx="1219200" cy="381000"/>
          </a:xfrm>
          <a:prstGeom prst="rect">
            <a:avLst/>
          </a:prstGeom>
          <a:noFill/>
        </p:spPr>
        <p:txBody>
          <a:bodyPr wrap="square" rtlCol="0">
            <a:spAutoFit/>
          </a:bodyPr>
          <a:lstStyle/>
          <a:p>
            <a:r>
              <a:rPr lang="en-CA" dirty="0" smtClean="0">
                <a:hlinkClick r:id="rId5" action="ppaction://hlinksldjump"/>
              </a:rPr>
              <a:t>Appendix </a:t>
            </a:r>
            <a:endParaRPr lang="en-CA" dirty="0"/>
          </a:p>
        </p:txBody>
      </p:sp>
    </p:spTree>
    <p:extLst>
      <p:ext uri="{BB962C8B-B14F-4D97-AF65-F5344CB8AC3E}">
        <p14:creationId xmlns:p14="http://schemas.microsoft.com/office/powerpoint/2010/main" val="20300494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23100" y="4572000"/>
            <a:ext cx="5105400" cy="1757289"/>
            <a:chOff x="155575" y="1295400"/>
            <a:chExt cx="8679908" cy="2971800"/>
          </a:xfrm>
        </p:grpSpPr>
        <p:graphicFrame>
          <p:nvGraphicFramePr>
            <p:cNvPr id="40" name="Chart 39"/>
            <p:cNvGraphicFramePr>
              <a:graphicFrameLocks/>
            </p:cNvGraphicFramePr>
            <p:nvPr>
              <p:extLst>
                <p:ext uri="{D42A27DB-BD31-4B8C-83A1-F6EECF244321}">
                  <p14:modId xmlns:p14="http://schemas.microsoft.com/office/powerpoint/2010/main" val="359441527"/>
                </p:ext>
              </p:extLst>
            </p:nvPr>
          </p:nvGraphicFramePr>
          <p:xfrm>
            <a:off x="155575" y="1295400"/>
            <a:ext cx="8679908" cy="2971800"/>
          </p:xfrm>
          <a:graphic>
            <a:graphicData uri="http://schemas.openxmlformats.org/drawingml/2006/chart">
              <c:chart xmlns:c="http://schemas.openxmlformats.org/drawingml/2006/chart" xmlns:r="http://schemas.openxmlformats.org/officeDocument/2006/relationships" r:id="rId3"/>
            </a:graphicData>
          </a:graphic>
        </p:graphicFrame>
        <p:sp>
          <p:nvSpPr>
            <p:cNvPr id="41" name="Right Arrow 40"/>
            <p:cNvSpPr/>
            <p:nvPr/>
          </p:nvSpPr>
          <p:spPr>
            <a:xfrm>
              <a:off x="5514028" y="1494972"/>
              <a:ext cx="200977" cy="181429"/>
            </a:xfrm>
            <a:prstGeom prst="rightArrow">
              <a:avLst/>
            </a:prstGeom>
            <a:solidFill>
              <a:srgbClr val="FFC800"/>
            </a:solidFill>
            <a:ln>
              <a:solidFill>
                <a:srgbClr val="9B2B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Title 1"/>
          <p:cNvSpPr>
            <a:spLocks noGrp="1"/>
          </p:cNvSpPr>
          <p:nvPr>
            <p:ph type="title"/>
          </p:nvPr>
        </p:nvSpPr>
        <p:spPr>
          <a:xfrm>
            <a:off x="228600" y="228600"/>
            <a:ext cx="8686800" cy="457200"/>
          </a:xfrm>
        </p:spPr>
        <p:txBody>
          <a:bodyPr/>
          <a:lstStyle/>
          <a:p>
            <a:r>
              <a:rPr lang="en-CA" dirty="0" smtClean="0"/>
              <a:t>Hold – </a:t>
            </a:r>
            <a:r>
              <a:rPr lang="en-CA" dirty="0" smtClean="0"/>
              <a:t>Mead Johnson Nutrition </a:t>
            </a:r>
            <a:r>
              <a:rPr lang="en-CA" dirty="0" smtClean="0"/>
              <a:t>(NYSE: </a:t>
            </a:r>
            <a:r>
              <a:rPr lang="en-CA" dirty="0" smtClean="0"/>
              <a:t>MJN)</a:t>
            </a:r>
            <a:endParaRPr lang="en-CA" dirty="0"/>
          </a:p>
        </p:txBody>
      </p:sp>
      <p:sp>
        <p:nvSpPr>
          <p:cNvPr id="3" name="Text Placeholder 2"/>
          <p:cNvSpPr>
            <a:spLocks noGrp="1"/>
          </p:cNvSpPr>
          <p:nvPr>
            <p:ph type="body" sz="quarter" idx="13"/>
          </p:nvPr>
        </p:nvSpPr>
        <p:spPr>
          <a:xfrm>
            <a:off x="228600" y="6277639"/>
            <a:ext cx="6019800" cy="566292"/>
          </a:xfrm>
        </p:spPr>
        <p:txBody>
          <a:bodyPr/>
          <a:lstStyle/>
          <a:p>
            <a:r>
              <a:rPr lang="en-CA" dirty="0" smtClean="0">
                <a:solidFill>
                  <a:schemeClr val="bg1"/>
                </a:solidFill>
              </a:rPr>
              <a:t>Monthly VaR (5%) (-6.73%)</a:t>
            </a:r>
            <a:r>
              <a:rPr lang="en-CA" dirty="0" smtClean="0"/>
              <a:t>     Quarterly EPS:  Q1         Q2        Q3       </a:t>
            </a:r>
            <a:r>
              <a:rPr lang="en-CA" dirty="0" smtClean="0"/>
              <a:t>Q4</a:t>
            </a:r>
            <a:endParaRPr lang="en-CA" dirty="0" smtClean="0"/>
          </a:p>
          <a:p>
            <a:r>
              <a:rPr lang="en-CA" dirty="0" smtClean="0"/>
              <a:t>		2015 A   </a:t>
            </a:r>
            <a:r>
              <a:rPr lang="en-CA" dirty="0" smtClean="0"/>
              <a:t>        </a:t>
            </a:r>
            <a:r>
              <a:rPr lang="en-CA" dirty="0" smtClean="0"/>
              <a:t>1</a:t>
            </a:r>
            <a:r>
              <a:rPr lang="en-CA" dirty="0" smtClean="0"/>
              <a:t>.09       0.76      </a:t>
            </a:r>
            <a:r>
              <a:rPr lang="en-CA" dirty="0" smtClean="0"/>
              <a:t>0.80</a:t>
            </a:r>
            <a:r>
              <a:rPr lang="en-CA" dirty="0" smtClean="0"/>
              <a:t>    0.78</a:t>
            </a:r>
            <a:endParaRPr lang="en-CA" dirty="0" smtClean="0"/>
          </a:p>
          <a:p>
            <a:r>
              <a:rPr lang="en-CA" dirty="0"/>
              <a:t> </a:t>
            </a:r>
            <a:r>
              <a:rPr lang="en-CA" dirty="0" smtClean="0"/>
              <a:t>                                                   2016 E </a:t>
            </a:r>
            <a:r>
              <a:rPr lang="en-CA" sz="1050" dirty="0" smtClean="0"/>
              <a:t>  </a:t>
            </a:r>
            <a:r>
              <a:rPr lang="en-CA" sz="1050" dirty="0" smtClean="0"/>
              <a:t>    </a:t>
            </a:r>
            <a:r>
              <a:rPr lang="en-CA" sz="1100" dirty="0" smtClean="0"/>
              <a:t> </a:t>
            </a:r>
            <a:r>
              <a:rPr lang="en-CA" sz="1050" dirty="0" smtClean="0"/>
              <a:t>  </a:t>
            </a:r>
            <a:r>
              <a:rPr lang="en-CA" dirty="0"/>
              <a:t> </a:t>
            </a:r>
            <a:r>
              <a:rPr lang="en-CA" dirty="0" smtClean="0"/>
              <a:t>0.92e    0.87e</a:t>
            </a:r>
            <a:endParaRPr lang="en-CA" dirty="0"/>
          </a:p>
        </p:txBody>
      </p:sp>
      <p:sp>
        <p:nvSpPr>
          <p:cNvPr id="7" name="Text Placeholder 34"/>
          <p:cNvSpPr txBox="1">
            <a:spLocks/>
          </p:cNvSpPr>
          <p:nvPr/>
        </p:nvSpPr>
        <p:spPr>
          <a:xfrm>
            <a:off x="4595400" y="4455196"/>
            <a:ext cx="4320000" cy="74817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4000" indent="-144000">
              <a:spcBef>
                <a:spcPts val="0"/>
              </a:spcBef>
              <a:buClr>
                <a:srgbClr val="9B2B39"/>
              </a:buClr>
              <a:buFont typeface="Wingdings" panose="05000000000000000000" pitchFamily="2" charset="2"/>
              <a:buChar char="§"/>
            </a:pPr>
            <a:r>
              <a:rPr lang="en-CA" sz="1400" dirty="0">
                <a:latin typeface="Arial" panose="020B0604020202020204" pitchFamily="34" charset="0"/>
                <a:cs typeface="Arial" panose="020B0604020202020204" pitchFamily="34" charset="0"/>
              </a:rPr>
              <a:t>China’s two child policy enactment </a:t>
            </a:r>
            <a:endParaRPr lang="en-CA" sz="1400" dirty="0" smtClean="0">
              <a:latin typeface="Arial" panose="020B0604020202020204" pitchFamily="34" charset="0"/>
              <a:cs typeface="Arial" panose="020B0604020202020204" pitchFamily="34" charset="0"/>
            </a:endParaRPr>
          </a:p>
          <a:p>
            <a:pPr marL="144000" indent="-144000">
              <a:spcBef>
                <a:spcPts val="0"/>
              </a:spcBef>
              <a:buClr>
                <a:srgbClr val="9B2B39"/>
              </a:buClr>
              <a:buFont typeface="Wingdings" panose="05000000000000000000" pitchFamily="2" charset="2"/>
              <a:buChar char="§"/>
            </a:pPr>
            <a:r>
              <a:rPr lang="en-CA" sz="1400" dirty="0" smtClean="0">
                <a:latin typeface="Arial" panose="020B0604020202020204" pitchFamily="34" charset="0"/>
                <a:cs typeface="Arial" panose="020B0604020202020204" pitchFamily="34" charset="0"/>
              </a:rPr>
              <a:t>High barriers to entry within industry (oligopoly)</a:t>
            </a:r>
            <a:endParaRPr lang="en-CA" sz="1400" dirty="0" smtClean="0">
              <a:latin typeface="Arial" panose="020B0604020202020204" pitchFamily="34" charset="0"/>
              <a:cs typeface="Arial" panose="020B0604020202020204" pitchFamily="34" charset="0"/>
            </a:endParaRPr>
          </a:p>
          <a:p>
            <a:pPr marL="144000" indent="-144000">
              <a:spcBef>
                <a:spcPts val="0"/>
              </a:spcBef>
              <a:buClr>
                <a:srgbClr val="9B2B39"/>
              </a:buClr>
              <a:buFont typeface="Wingdings" panose="05000000000000000000" pitchFamily="2" charset="2"/>
              <a:buChar char="§"/>
            </a:pPr>
            <a:r>
              <a:rPr lang="en-CA" sz="1400" dirty="0" smtClean="0">
                <a:latin typeface="Arial" panose="020B0604020202020204" pitchFamily="34" charset="0"/>
                <a:cs typeface="Arial" panose="020B0604020202020204" pitchFamily="34" charset="0"/>
              </a:rPr>
              <a:t>Dairy prices projected to further decline</a:t>
            </a:r>
            <a:endParaRPr lang="en-CA" sz="1400" dirty="0" smtClean="0">
              <a:latin typeface="Arial" panose="020B0604020202020204" pitchFamily="34" charset="0"/>
              <a:cs typeface="Arial" panose="020B0604020202020204" pitchFamily="34" charset="0"/>
            </a:endParaRPr>
          </a:p>
          <a:p>
            <a:pPr marL="144000" indent="-144000">
              <a:spcBef>
                <a:spcPts val="0"/>
              </a:spcBef>
              <a:buClr>
                <a:srgbClr val="9B2B39"/>
              </a:buClr>
              <a:buFont typeface="Wingdings" panose="05000000000000000000" pitchFamily="2" charset="2"/>
              <a:buChar char="§"/>
            </a:pPr>
            <a:endParaRPr lang="en-CA" sz="1400" dirty="0" smtClean="0"/>
          </a:p>
        </p:txBody>
      </p:sp>
      <p:sp>
        <p:nvSpPr>
          <p:cNvPr id="10" name="Text Placeholder 33"/>
          <p:cNvSpPr txBox="1">
            <a:spLocks/>
          </p:cNvSpPr>
          <p:nvPr/>
        </p:nvSpPr>
        <p:spPr>
          <a:xfrm>
            <a:off x="4595400" y="4170023"/>
            <a:ext cx="4320000" cy="283025"/>
          </a:xfrm>
          <a:prstGeom prst="rect">
            <a:avLst/>
          </a:prstGeom>
          <a:solidFill>
            <a:srgbClr val="7F7F7F"/>
          </a:solidFill>
        </p:spPr>
        <p:txBody>
          <a:bodyPr anchor="ctr"/>
          <a:lstStyle>
            <a:defPPr>
              <a:defRPr lang="en-US"/>
            </a:defPPr>
            <a:lvl1pPr indent="0" algn="ctr">
              <a:spcBef>
                <a:spcPct val="20000"/>
              </a:spcBef>
              <a:buFont typeface="Arial" pitchFamily="34" charset="0"/>
              <a:buNone/>
              <a:defRPr sz="1400" b="1">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CA" dirty="0" smtClean="0">
                <a:latin typeface="Arial" pitchFamily="34" charset="0"/>
                <a:cs typeface="Arial" pitchFamily="34" charset="0"/>
              </a:rPr>
              <a:t>Drivers</a:t>
            </a:r>
            <a:endParaRPr lang="en-CA" dirty="0">
              <a:latin typeface="Arial" pitchFamily="34" charset="0"/>
              <a:cs typeface="Arial" pitchFamily="34" charset="0"/>
            </a:endParaRPr>
          </a:p>
        </p:txBody>
      </p:sp>
      <p:sp>
        <p:nvSpPr>
          <p:cNvPr id="11" name="Text Placeholder 33"/>
          <p:cNvSpPr txBox="1">
            <a:spLocks/>
          </p:cNvSpPr>
          <p:nvPr/>
        </p:nvSpPr>
        <p:spPr>
          <a:xfrm>
            <a:off x="4595400" y="5203375"/>
            <a:ext cx="4320000" cy="283025"/>
          </a:xfrm>
          <a:prstGeom prst="rect">
            <a:avLst/>
          </a:prstGeom>
          <a:solidFill>
            <a:srgbClr val="7F7F7F"/>
          </a:solidFill>
        </p:spPr>
        <p:txBody>
          <a:bodyPr anchor="ctr"/>
          <a:lstStyle>
            <a:defPPr>
              <a:defRPr lang="en-US"/>
            </a:defPPr>
            <a:lvl1pPr indent="0" algn="ctr">
              <a:spcBef>
                <a:spcPct val="20000"/>
              </a:spcBef>
              <a:buFont typeface="Arial" pitchFamily="34" charset="0"/>
              <a:buNone/>
              <a:defRPr sz="1400" b="1">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CA" dirty="0">
                <a:latin typeface="Arial" pitchFamily="34" charset="0"/>
                <a:cs typeface="Arial" pitchFamily="34" charset="0"/>
              </a:rPr>
              <a:t>Risks</a:t>
            </a:r>
          </a:p>
        </p:txBody>
      </p:sp>
      <p:sp>
        <p:nvSpPr>
          <p:cNvPr id="12" name="Text Placeholder 34"/>
          <p:cNvSpPr txBox="1">
            <a:spLocks/>
          </p:cNvSpPr>
          <p:nvPr/>
        </p:nvSpPr>
        <p:spPr>
          <a:xfrm>
            <a:off x="4595400" y="5499600"/>
            <a:ext cx="4320000" cy="748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4000" indent="-144000">
              <a:spcBef>
                <a:spcPts val="0"/>
              </a:spcBef>
              <a:buClr>
                <a:srgbClr val="9B2B39"/>
              </a:buClr>
              <a:buFont typeface="Wingdings" panose="05000000000000000000" pitchFamily="2" charset="2"/>
              <a:buChar char="§"/>
            </a:pPr>
            <a:r>
              <a:rPr lang="en-CA" sz="1400" dirty="0" smtClean="0">
                <a:latin typeface="Arial" panose="020B0604020202020204" pitchFamily="34" charset="0"/>
                <a:cs typeface="Arial" panose="020B0604020202020204" pitchFamily="34" charset="0"/>
              </a:rPr>
              <a:t>Changing consumer preferences</a:t>
            </a:r>
            <a:endParaRPr lang="en-CA" sz="1400" dirty="0" smtClean="0">
              <a:latin typeface="Arial" panose="020B0604020202020204" pitchFamily="34" charset="0"/>
              <a:cs typeface="Arial" panose="020B0604020202020204" pitchFamily="34" charset="0"/>
            </a:endParaRPr>
          </a:p>
          <a:p>
            <a:pPr marL="144000" indent="-144000">
              <a:spcBef>
                <a:spcPts val="0"/>
              </a:spcBef>
              <a:buClr>
                <a:srgbClr val="9B2B39"/>
              </a:buClr>
              <a:buFont typeface="Wingdings" panose="05000000000000000000" pitchFamily="2" charset="2"/>
              <a:buChar char="§"/>
            </a:pPr>
            <a:r>
              <a:rPr lang="en-CA" sz="1400" dirty="0" smtClean="0">
                <a:latin typeface="Arial" panose="020B0604020202020204" pitchFamily="34" charset="0"/>
                <a:cs typeface="Arial" panose="020B0604020202020204" pitchFamily="34" charset="0"/>
              </a:rPr>
              <a:t>Management is late reacting to ongoing trends</a:t>
            </a:r>
            <a:endParaRPr lang="en-CA" sz="1400" dirty="0" smtClean="0">
              <a:latin typeface="Arial" panose="020B0604020202020204" pitchFamily="34" charset="0"/>
              <a:cs typeface="Arial" panose="020B0604020202020204" pitchFamily="34" charset="0"/>
            </a:endParaRPr>
          </a:p>
          <a:p>
            <a:pPr marL="144000" indent="-144000">
              <a:spcBef>
                <a:spcPts val="0"/>
              </a:spcBef>
              <a:buClr>
                <a:srgbClr val="9B2B39"/>
              </a:buClr>
              <a:buFont typeface="Wingdings" panose="05000000000000000000" pitchFamily="2" charset="2"/>
              <a:buChar char="§"/>
            </a:pPr>
            <a:r>
              <a:rPr lang="en-CA" sz="1400" dirty="0" smtClean="0">
                <a:latin typeface="Arial" panose="020B0604020202020204" pitchFamily="34" charset="0"/>
                <a:cs typeface="Arial" panose="020B0604020202020204" pitchFamily="34" charset="0"/>
              </a:rPr>
              <a:t>Least diversified company among its competitors</a:t>
            </a:r>
            <a:endParaRPr lang="en-CA" sz="1400" dirty="0" smtClean="0">
              <a:latin typeface="Arial" panose="020B0604020202020204" pitchFamily="34" charset="0"/>
              <a:cs typeface="Arial" panose="020B0604020202020204" pitchFamily="34" charset="0"/>
            </a:endParaRPr>
          </a:p>
        </p:txBody>
      </p:sp>
      <p:sp>
        <p:nvSpPr>
          <p:cNvPr id="13" name="Text Placeholder 34"/>
          <p:cNvSpPr txBox="1">
            <a:spLocks/>
          </p:cNvSpPr>
          <p:nvPr/>
        </p:nvSpPr>
        <p:spPr>
          <a:xfrm>
            <a:off x="228600" y="1172861"/>
            <a:ext cx="4320000" cy="268053"/>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CA" sz="1400" dirty="0" smtClean="0">
                <a:latin typeface="Arial" pitchFamily="34" charset="0"/>
                <a:cs typeface="Arial" pitchFamily="34" charset="0"/>
              </a:rPr>
              <a:t>Leading infant formula manufacturer and distributor</a:t>
            </a:r>
            <a:endParaRPr lang="en-CA" sz="1400" dirty="0">
              <a:latin typeface="Arial" pitchFamily="34" charset="0"/>
              <a:cs typeface="Arial" pitchFamily="34" charset="0"/>
            </a:endParaRPr>
          </a:p>
        </p:txBody>
      </p:sp>
      <p:sp>
        <p:nvSpPr>
          <p:cNvPr id="14" name="Text Placeholder 33"/>
          <p:cNvSpPr txBox="1">
            <a:spLocks/>
          </p:cNvSpPr>
          <p:nvPr/>
        </p:nvSpPr>
        <p:spPr>
          <a:xfrm>
            <a:off x="227311" y="1469575"/>
            <a:ext cx="2124000" cy="283025"/>
          </a:xfrm>
          <a:prstGeom prst="rect">
            <a:avLst/>
          </a:prstGeom>
          <a:solidFill>
            <a:srgbClr val="7F7F7F"/>
          </a:solidFill>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400" b="1" dirty="0" smtClean="0">
                <a:solidFill>
                  <a:schemeClr val="bg1"/>
                </a:solidFill>
                <a:latin typeface="Arial" pitchFamily="34" charset="0"/>
                <a:cs typeface="Arial" pitchFamily="34" charset="0"/>
              </a:rPr>
              <a:t>Market Statistics</a:t>
            </a:r>
            <a:endParaRPr lang="en-CA" sz="1400" b="1" dirty="0">
              <a:solidFill>
                <a:schemeClr val="bg1"/>
              </a:solidFill>
              <a:latin typeface="Arial" pitchFamily="34" charset="0"/>
              <a:cs typeface="Arial" pitchFamily="34" charset="0"/>
            </a:endParaRPr>
          </a:p>
        </p:txBody>
      </p:sp>
      <p:sp>
        <p:nvSpPr>
          <p:cNvPr id="15" name="Text Placeholder 33"/>
          <p:cNvSpPr txBox="1">
            <a:spLocks/>
          </p:cNvSpPr>
          <p:nvPr/>
        </p:nvSpPr>
        <p:spPr>
          <a:xfrm>
            <a:off x="2423235" y="1469575"/>
            <a:ext cx="2124000" cy="283025"/>
          </a:xfrm>
          <a:prstGeom prst="rect">
            <a:avLst/>
          </a:prstGeom>
          <a:solidFill>
            <a:srgbClr val="7F7F7F"/>
          </a:solidFill>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400" b="1" dirty="0" smtClean="0">
                <a:solidFill>
                  <a:schemeClr val="bg1"/>
                </a:solidFill>
                <a:latin typeface="Arial" pitchFamily="34" charset="0"/>
                <a:cs typeface="Arial" pitchFamily="34" charset="0"/>
              </a:rPr>
              <a:t>Revenue by Segment</a:t>
            </a:r>
            <a:endParaRPr lang="en-CA" sz="1400" b="1" dirty="0">
              <a:solidFill>
                <a:schemeClr val="bg1"/>
              </a:solidFill>
              <a:latin typeface="Arial" pitchFamily="34" charset="0"/>
              <a:cs typeface="Arial" pitchFamily="34" charset="0"/>
            </a:endParaRPr>
          </a:p>
        </p:txBody>
      </p:sp>
      <p:sp>
        <p:nvSpPr>
          <p:cNvPr id="23" name="Rectangle 22"/>
          <p:cNvSpPr/>
          <p:nvPr/>
        </p:nvSpPr>
        <p:spPr>
          <a:xfrm>
            <a:off x="228600" y="838200"/>
            <a:ext cx="4320000"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latin typeface="Arial" pitchFamily="34" charset="0"/>
                <a:cs typeface="Arial" pitchFamily="34" charset="0"/>
              </a:rPr>
              <a:t>Company Overview</a:t>
            </a:r>
            <a:endParaRPr lang="en-CA" sz="1600" b="1" dirty="0">
              <a:latin typeface="Arial" pitchFamily="34" charset="0"/>
              <a:cs typeface="Arial" pitchFamily="34" charset="0"/>
            </a:endParaRPr>
          </a:p>
        </p:txBody>
      </p:sp>
      <p:sp>
        <p:nvSpPr>
          <p:cNvPr id="24" name="Rectangle 23"/>
          <p:cNvSpPr/>
          <p:nvPr/>
        </p:nvSpPr>
        <p:spPr>
          <a:xfrm>
            <a:off x="227311" y="3808800"/>
            <a:ext cx="4320000"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latin typeface="Arial" pitchFamily="34" charset="0"/>
                <a:cs typeface="Arial" pitchFamily="34" charset="0"/>
              </a:rPr>
              <a:t>Valuation</a:t>
            </a:r>
            <a:endParaRPr lang="en-CA" sz="1600" b="1" dirty="0">
              <a:latin typeface="Arial" pitchFamily="34" charset="0"/>
              <a:cs typeface="Arial" pitchFamily="34" charset="0"/>
            </a:endParaRPr>
          </a:p>
        </p:txBody>
      </p:sp>
      <p:sp>
        <p:nvSpPr>
          <p:cNvPr id="26" name="Rectangle 25"/>
          <p:cNvSpPr/>
          <p:nvPr/>
        </p:nvSpPr>
        <p:spPr>
          <a:xfrm>
            <a:off x="4595400" y="838200"/>
            <a:ext cx="4320000"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latin typeface="Arial" pitchFamily="34" charset="0"/>
                <a:cs typeface="Arial" pitchFamily="34" charset="0"/>
              </a:rPr>
              <a:t>Share Performance</a:t>
            </a:r>
            <a:endParaRPr lang="en-CA" sz="1600" b="1" dirty="0">
              <a:latin typeface="Arial" pitchFamily="34" charset="0"/>
              <a:cs typeface="Arial" pitchFamily="34" charset="0"/>
            </a:endParaRPr>
          </a:p>
        </p:txBody>
      </p:sp>
      <p:sp>
        <p:nvSpPr>
          <p:cNvPr id="27" name="Rectangle 26"/>
          <p:cNvSpPr/>
          <p:nvPr/>
        </p:nvSpPr>
        <p:spPr>
          <a:xfrm>
            <a:off x="4595400" y="3808800"/>
            <a:ext cx="4320000"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latin typeface="Arial" pitchFamily="34" charset="0"/>
                <a:cs typeface="Arial" pitchFamily="34" charset="0"/>
              </a:rPr>
              <a:t>Investment Considerations</a:t>
            </a:r>
            <a:endParaRPr lang="en-CA" sz="1600" b="1" dirty="0">
              <a:latin typeface="Arial" pitchFamily="34" charset="0"/>
              <a:cs typeface="Arial" pitchFamily="34" charset="0"/>
            </a:endParaRPr>
          </a:p>
        </p:txBody>
      </p:sp>
      <p:cxnSp>
        <p:nvCxnSpPr>
          <p:cNvPr id="2048" name="Straight Arrow Connector 2047"/>
          <p:cNvCxnSpPr/>
          <p:nvPr/>
        </p:nvCxnSpPr>
        <p:spPr>
          <a:xfrm>
            <a:off x="1009861" y="4357004"/>
            <a:ext cx="264773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051" name="Rectangle 2050"/>
          <p:cNvSpPr/>
          <p:nvPr/>
        </p:nvSpPr>
        <p:spPr>
          <a:xfrm>
            <a:off x="2009311" y="4142008"/>
            <a:ext cx="756000" cy="429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smtClean="0">
                <a:solidFill>
                  <a:schemeClr val="tx1"/>
                </a:solidFill>
                <a:latin typeface="Arial" pitchFamily="34" charset="0"/>
                <a:cs typeface="Arial" pitchFamily="34" charset="0"/>
              </a:rPr>
              <a:t>Base</a:t>
            </a:r>
          </a:p>
          <a:p>
            <a:pPr algn="ctr"/>
            <a:r>
              <a:rPr lang="en-CA" sz="1400" dirty="0" smtClean="0">
                <a:solidFill>
                  <a:schemeClr val="tx1"/>
                </a:solidFill>
                <a:latin typeface="Arial" pitchFamily="34" charset="0"/>
                <a:cs typeface="Arial" pitchFamily="34" charset="0"/>
              </a:rPr>
              <a:t>$80.79</a:t>
            </a:r>
            <a:endParaRPr lang="en-CA" sz="1400" dirty="0">
              <a:solidFill>
                <a:schemeClr val="tx1"/>
              </a:solidFill>
              <a:latin typeface="Arial" pitchFamily="34" charset="0"/>
              <a:cs typeface="Arial" pitchFamily="34" charset="0"/>
            </a:endParaRPr>
          </a:p>
        </p:txBody>
      </p:sp>
      <p:sp>
        <p:nvSpPr>
          <p:cNvPr id="37" name="Rectangle 36"/>
          <p:cNvSpPr/>
          <p:nvPr/>
        </p:nvSpPr>
        <p:spPr>
          <a:xfrm>
            <a:off x="3657600" y="4141886"/>
            <a:ext cx="889711" cy="429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smtClean="0">
                <a:solidFill>
                  <a:schemeClr val="tx1"/>
                </a:solidFill>
                <a:latin typeface="Arial" pitchFamily="34" charset="0"/>
                <a:cs typeface="Arial" pitchFamily="34" charset="0"/>
              </a:rPr>
              <a:t>Bull</a:t>
            </a:r>
          </a:p>
          <a:p>
            <a:pPr algn="ctr"/>
            <a:r>
              <a:rPr lang="en-CA" sz="1400" dirty="0" smtClean="0">
                <a:solidFill>
                  <a:schemeClr val="tx1"/>
                </a:solidFill>
                <a:latin typeface="Arial" pitchFamily="34" charset="0"/>
                <a:cs typeface="Arial" pitchFamily="34" charset="0"/>
              </a:rPr>
              <a:t>$</a:t>
            </a:r>
            <a:r>
              <a:rPr lang="en-CA" sz="1400" dirty="0" smtClean="0">
                <a:solidFill>
                  <a:schemeClr val="tx1"/>
                </a:solidFill>
                <a:latin typeface="Arial" pitchFamily="34" charset="0"/>
                <a:cs typeface="Arial" pitchFamily="34" charset="0"/>
              </a:rPr>
              <a:t>124</a:t>
            </a:r>
            <a:r>
              <a:rPr lang="en-CA" sz="1400" dirty="0" smtClean="0">
                <a:solidFill>
                  <a:schemeClr val="tx1"/>
                </a:solidFill>
                <a:latin typeface="Arial" pitchFamily="34" charset="0"/>
                <a:cs typeface="Arial" pitchFamily="34" charset="0"/>
              </a:rPr>
              <a:t>.74</a:t>
            </a:r>
            <a:endParaRPr lang="en-CA" sz="1400" dirty="0">
              <a:solidFill>
                <a:schemeClr val="tx1"/>
              </a:solidFill>
              <a:latin typeface="Arial" pitchFamily="34" charset="0"/>
              <a:cs typeface="Arial" pitchFamily="34" charset="0"/>
            </a:endParaRPr>
          </a:p>
        </p:txBody>
      </p:sp>
      <p:sp>
        <p:nvSpPr>
          <p:cNvPr id="38" name="Rectangle 37"/>
          <p:cNvSpPr/>
          <p:nvPr/>
        </p:nvSpPr>
        <p:spPr>
          <a:xfrm>
            <a:off x="227311" y="4142008"/>
            <a:ext cx="756000" cy="429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smtClean="0">
                <a:solidFill>
                  <a:schemeClr val="tx1"/>
                </a:solidFill>
                <a:latin typeface="Arial" pitchFamily="34" charset="0"/>
                <a:cs typeface="Arial" pitchFamily="34" charset="0"/>
              </a:rPr>
              <a:t>Bear</a:t>
            </a:r>
          </a:p>
          <a:p>
            <a:pPr algn="ctr"/>
            <a:r>
              <a:rPr lang="en-CA" sz="1400" dirty="0" smtClean="0">
                <a:solidFill>
                  <a:schemeClr val="tx1"/>
                </a:solidFill>
                <a:latin typeface="Arial" pitchFamily="34" charset="0"/>
                <a:cs typeface="Arial" pitchFamily="34" charset="0"/>
              </a:rPr>
              <a:t>$</a:t>
            </a:r>
            <a:r>
              <a:rPr lang="en-CA" sz="1400" dirty="0" smtClean="0">
                <a:solidFill>
                  <a:schemeClr val="tx1"/>
                </a:solidFill>
                <a:latin typeface="Arial" pitchFamily="34" charset="0"/>
                <a:cs typeface="Arial" pitchFamily="34" charset="0"/>
              </a:rPr>
              <a:t>51</a:t>
            </a:r>
            <a:r>
              <a:rPr lang="en-CA" sz="1400" dirty="0" smtClean="0">
                <a:solidFill>
                  <a:schemeClr val="tx1"/>
                </a:solidFill>
                <a:latin typeface="Arial" pitchFamily="34" charset="0"/>
                <a:cs typeface="Arial" pitchFamily="34" charset="0"/>
              </a:rPr>
              <a:t>.91</a:t>
            </a:r>
            <a:endParaRPr lang="en-CA" sz="1400" dirty="0">
              <a:solidFill>
                <a:schemeClr val="tx1"/>
              </a:solidFill>
              <a:latin typeface="Arial" pitchFamily="34" charset="0"/>
              <a:cs typeface="Arial" pitchFamily="34"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1761374783"/>
              </p:ext>
            </p:extLst>
          </p:nvPr>
        </p:nvGraphicFramePr>
        <p:xfrm>
          <a:off x="227311" y="1758461"/>
          <a:ext cx="2122497" cy="2022201"/>
        </p:xfrm>
        <a:graphic>
          <a:graphicData uri="http://schemas.openxmlformats.org/drawingml/2006/table">
            <a:tbl>
              <a:tblPr/>
              <a:tblGrid>
                <a:gridCol w="1343495"/>
                <a:gridCol w="779002"/>
              </a:tblGrid>
              <a:tr h="224689">
                <a:tc>
                  <a:txBody>
                    <a:bodyPr/>
                    <a:lstStyle/>
                    <a:p>
                      <a:pPr algn="l" fontAlgn="b"/>
                      <a:r>
                        <a:rPr lang="en-CA" sz="1200" b="0" i="0" u="none" strike="noStrike" dirty="0">
                          <a:solidFill>
                            <a:srgbClr val="000000"/>
                          </a:solidFill>
                          <a:effectLst/>
                          <a:latin typeface="Arial"/>
                        </a:rPr>
                        <a:t>Share Price (C$)</a:t>
                      </a:r>
                    </a:p>
                  </a:txBody>
                  <a:tcPr marL="9525" marR="9525" marT="9525" marB="0" anchor="b">
                    <a:lnL>
                      <a:noFill/>
                    </a:lnL>
                    <a:lnR>
                      <a:noFill/>
                    </a:lnR>
                    <a:lnT>
                      <a:noFill/>
                    </a:lnT>
                    <a:lnB>
                      <a:noFill/>
                    </a:lnB>
                  </a:tcPr>
                </a:tc>
                <a:tc>
                  <a:txBody>
                    <a:bodyPr/>
                    <a:lstStyle/>
                    <a:p>
                      <a:pPr algn="r" fontAlgn="b"/>
                      <a:r>
                        <a:rPr lang="en-CA" sz="1200" b="0" i="0" u="none" strike="noStrike" dirty="0" smtClean="0">
                          <a:solidFill>
                            <a:srgbClr val="000000"/>
                          </a:solidFill>
                          <a:effectLst/>
                          <a:latin typeface="Arial"/>
                        </a:rPr>
                        <a:t>$75.79</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r>
              <a:tr h="224689">
                <a:tc>
                  <a:txBody>
                    <a:bodyPr/>
                    <a:lstStyle/>
                    <a:p>
                      <a:pPr algn="l" fontAlgn="b"/>
                      <a:r>
                        <a:rPr lang="en-CA" sz="1200" b="0" i="0" u="none" strike="noStrike" dirty="0">
                          <a:solidFill>
                            <a:srgbClr val="000000"/>
                          </a:solidFill>
                          <a:effectLst/>
                          <a:latin typeface="Arial"/>
                        </a:rPr>
                        <a:t>Market Cap ($M)</a:t>
                      </a:r>
                    </a:p>
                  </a:txBody>
                  <a:tcPr marL="9525" marR="9525" marT="9525" marB="0" anchor="b">
                    <a:lnL>
                      <a:noFill/>
                    </a:lnL>
                    <a:lnR>
                      <a:noFill/>
                    </a:lnR>
                    <a:lnT>
                      <a:noFill/>
                    </a:lnT>
                    <a:lnB>
                      <a:noFill/>
                    </a:lnB>
                  </a:tcPr>
                </a:tc>
                <a:tc>
                  <a:txBody>
                    <a:bodyPr/>
                    <a:lstStyle/>
                    <a:p>
                      <a:pPr algn="r" fontAlgn="b"/>
                      <a:r>
                        <a:rPr lang="en-CA" sz="1200" b="0" i="0" u="none" strike="noStrike" dirty="0" smtClean="0">
                          <a:solidFill>
                            <a:srgbClr val="000000"/>
                          </a:solidFill>
                          <a:effectLst/>
                          <a:latin typeface="Arial"/>
                        </a:rPr>
                        <a:t>$13,410</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r>
              <a:tr h="224689">
                <a:tc>
                  <a:txBody>
                    <a:bodyPr/>
                    <a:lstStyle/>
                    <a:p>
                      <a:pPr algn="l" fontAlgn="b"/>
                      <a:r>
                        <a:rPr lang="en-CA" sz="1200" b="0" i="0" u="none" strike="noStrike" dirty="0" smtClean="0">
                          <a:solidFill>
                            <a:srgbClr val="000000"/>
                          </a:solidFill>
                          <a:effectLst/>
                          <a:latin typeface="Arial"/>
                        </a:rPr>
                        <a:t>Net Debt </a:t>
                      </a:r>
                      <a:r>
                        <a:rPr lang="en-CA" sz="1200" b="0" i="0" u="none" strike="noStrike" dirty="0">
                          <a:solidFill>
                            <a:srgbClr val="000000"/>
                          </a:solidFill>
                          <a:effectLst/>
                          <a:latin typeface="Arial"/>
                        </a:rPr>
                        <a:t>($M)</a:t>
                      </a:r>
                    </a:p>
                  </a:txBody>
                  <a:tcPr marL="9525" marR="9525" marT="9525" marB="0" anchor="b">
                    <a:lnL>
                      <a:noFill/>
                    </a:lnL>
                    <a:lnR>
                      <a:noFill/>
                    </a:lnR>
                    <a:lnT>
                      <a:noFill/>
                    </a:lnT>
                    <a:lnB>
                      <a:noFill/>
                    </a:lnB>
                  </a:tcPr>
                </a:tc>
                <a:tc>
                  <a:txBody>
                    <a:bodyPr/>
                    <a:lstStyle/>
                    <a:p>
                      <a:pPr algn="r" fontAlgn="b"/>
                      <a:r>
                        <a:rPr lang="en-CA" sz="1200" b="0" i="0" u="none" strike="noStrike" dirty="0" smtClean="0">
                          <a:solidFill>
                            <a:srgbClr val="000000"/>
                          </a:solidFill>
                          <a:effectLst/>
                          <a:latin typeface="Arial"/>
                        </a:rPr>
                        <a:t>$1322</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r>
              <a:tr h="224689">
                <a:tc>
                  <a:txBody>
                    <a:bodyPr/>
                    <a:lstStyle/>
                    <a:p>
                      <a:pPr algn="l" fontAlgn="b"/>
                      <a:r>
                        <a:rPr lang="en-CA" sz="1200" b="0" i="0" u="none" strike="noStrike" dirty="0" smtClean="0">
                          <a:solidFill>
                            <a:srgbClr val="000000"/>
                          </a:solidFill>
                          <a:effectLst/>
                          <a:latin typeface="Arial"/>
                        </a:rPr>
                        <a:t>P/E NTM</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c>
                  <a:txBody>
                    <a:bodyPr/>
                    <a:lstStyle/>
                    <a:p>
                      <a:pPr algn="r" fontAlgn="b"/>
                      <a:r>
                        <a:rPr lang="en-CA" sz="1200" b="0" i="0" u="none" strike="noStrike" dirty="0" smtClean="0">
                          <a:solidFill>
                            <a:srgbClr val="000000"/>
                          </a:solidFill>
                          <a:effectLst/>
                          <a:latin typeface="Arial"/>
                        </a:rPr>
                        <a:t>22.1x</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r>
              <a:tr h="224689">
                <a:tc>
                  <a:txBody>
                    <a:bodyPr/>
                    <a:lstStyle/>
                    <a:p>
                      <a:pPr algn="l" fontAlgn="b"/>
                      <a:r>
                        <a:rPr lang="en-CA" sz="1200" b="0" i="0" u="none" strike="noStrike" dirty="0" smtClean="0">
                          <a:solidFill>
                            <a:srgbClr val="000000"/>
                          </a:solidFill>
                          <a:effectLst/>
                          <a:latin typeface="Arial"/>
                        </a:rPr>
                        <a:t>EV/EBITDA NTM</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c>
                  <a:txBody>
                    <a:bodyPr/>
                    <a:lstStyle/>
                    <a:p>
                      <a:pPr algn="r" fontAlgn="b"/>
                      <a:r>
                        <a:rPr lang="en-CA" sz="1200" b="0" i="0" u="none" strike="noStrike" dirty="0" smtClean="0">
                          <a:solidFill>
                            <a:srgbClr val="000000"/>
                          </a:solidFill>
                          <a:effectLst/>
                          <a:latin typeface="Arial"/>
                        </a:rPr>
                        <a:t>14.9x</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r>
              <a:tr h="224689">
                <a:tc>
                  <a:txBody>
                    <a:bodyPr/>
                    <a:lstStyle/>
                    <a:p>
                      <a:pPr algn="l" fontAlgn="b"/>
                      <a:r>
                        <a:rPr lang="en-CA" sz="1200" b="0" i="0" u="none" strike="noStrike" dirty="0" smtClean="0">
                          <a:solidFill>
                            <a:srgbClr val="000000"/>
                          </a:solidFill>
                          <a:effectLst/>
                          <a:latin typeface="Arial"/>
                        </a:rPr>
                        <a:t>EV/REVENUE</a:t>
                      </a:r>
                      <a:r>
                        <a:rPr lang="en-CA" sz="300" b="0" i="0" u="none" strike="noStrike" dirty="0" smtClean="0">
                          <a:solidFill>
                            <a:srgbClr val="000000"/>
                          </a:solidFill>
                          <a:effectLst/>
                          <a:latin typeface="Arial"/>
                        </a:rPr>
                        <a:t> </a:t>
                      </a:r>
                      <a:r>
                        <a:rPr lang="en-CA" sz="1200" b="0" i="0" u="none" strike="noStrike" dirty="0" smtClean="0">
                          <a:solidFill>
                            <a:srgbClr val="000000"/>
                          </a:solidFill>
                          <a:effectLst/>
                          <a:latin typeface="Arial"/>
                        </a:rPr>
                        <a:t>NTM</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c>
                  <a:txBody>
                    <a:bodyPr/>
                    <a:lstStyle/>
                    <a:p>
                      <a:pPr algn="r" fontAlgn="b"/>
                      <a:r>
                        <a:rPr lang="en-CA" sz="1200" b="0" i="0" u="none" strike="noStrike" dirty="0" smtClean="0">
                          <a:solidFill>
                            <a:srgbClr val="000000"/>
                          </a:solidFill>
                          <a:effectLst/>
                          <a:latin typeface="Arial"/>
                        </a:rPr>
                        <a:t>4.0x</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r>
              <a:tr h="224689">
                <a:tc>
                  <a:txBody>
                    <a:bodyPr/>
                    <a:lstStyle/>
                    <a:p>
                      <a:pPr algn="l" fontAlgn="b"/>
                      <a:r>
                        <a:rPr lang="en-CA" sz="1200" b="0" i="0" u="none" strike="noStrike" dirty="0" smtClean="0">
                          <a:solidFill>
                            <a:srgbClr val="000000"/>
                          </a:solidFill>
                          <a:effectLst/>
                          <a:latin typeface="Arial"/>
                        </a:rPr>
                        <a:t>ROC</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c>
                  <a:txBody>
                    <a:bodyPr/>
                    <a:lstStyle/>
                    <a:p>
                      <a:pPr algn="r" fontAlgn="b"/>
                      <a:r>
                        <a:rPr lang="en-CA" sz="1200" b="0" i="0" u="none" strike="noStrike" dirty="0" smtClean="0">
                          <a:solidFill>
                            <a:srgbClr val="000000"/>
                          </a:solidFill>
                          <a:effectLst/>
                          <a:latin typeface="Arial"/>
                        </a:rPr>
                        <a:t>26%</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r>
              <a:tr h="224689">
                <a:tc>
                  <a:txBody>
                    <a:bodyPr/>
                    <a:lstStyle/>
                    <a:p>
                      <a:pPr algn="l" fontAlgn="b"/>
                      <a:r>
                        <a:rPr lang="en-CA" sz="1200" b="0" i="0" u="none" strike="noStrike">
                          <a:solidFill>
                            <a:srgbClr val="000000"/>
                          </a:solidFill>
                          <a:effectLst/>
                          <a:latin typeface="Arial"/>
                        </a:rPr>
                        <a:t>Dividend Yield</a:t>
                      </a:r>
                    </a:p>
                  </a:txBody>
                  <a:tcPr marL="9525" marR="9525" marT="9525" marB="0" anchor="b">
                    <a:lnL>
                      <a:noFill/>
                    </a:lnL>
                    <a:lnR>
                      <a:noFill/>
                    </a:lnR>
                    <a:lnT>
                      <a:noFill/>
                    </a:lnT>
                    <a:lnB>
                      <a:noFill/>
                    </a:lnB>
                  </a:tcPr>
                </a:tc>
                <a:tc>
                  <a:txBody>
                    <a:bodyPr/>
                    <a:lstStyle/>
                    <a:p>
                      <a:pPr algn="r" fontAlgn="b"/>
                      <a:r>
                        <a:rPr lang="en-CA" sz="1200" b="0" i="0" u="none" strike="noStrike" dirty="0" smtClean="0">
                          <a:solidFill>
                            <a:srgbClr val="000000"/>
                          </a:solidFill>
                          <a:effectLst/>
                          <a:latin typeface="Arial"/>
                        </a:rPr>
                        <a:t>2.3%</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r>
              <a:tr h="224689">
                <a:tc>
                  <a:txBody>
                    <a:bodyPr/>
                    <a:lstStyle/>
                    <a:p>
                      <a:pPr algn="l" fontAlgn="b"/>
                      <a:r>
                        <a:rPr lang="en-CA" sz="1200" b="0" i="0" u="none" strike="noStrike" dirty="0" smtClean="0">
                          <a:solidFill>
                            <a:srgbClr val="000000"/>
                          </a:solidFill>
                          <a:effectLst/>
                          <a:latin typeface="Arial"/>
                        </a:rPr>
                        <a:t>Beta (5 Year)</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c>
                  <a:txBody>
                    <a:bodyPr/>
                    <a:lstStyle/>
                    <a:p>
                      <a:pPr algn="r" fontAlgn="b"/>
                      <a:r>
                        <a:rPr lang="en-CA" sz="1200" b="0" i="0" u="none" strike="noStrike" dirty="0" smtClean="0">
                          <a:solidFill>
                            <a:srgbClr val="000000"/>
                          </a:solidFill>
                          <a:effectLst/>
                          <a:latin typeface="Arial"/>
                        </a:rPr>
                        <a:t>0.98</a:t>
                      </a:r>
                      <a:endParaRPr lang="en-CA" sz="1200" b="0" i="0" u="none" strike="noStrike" dirty="0">
                        <a:solidFill>
                          <a:srgbClr val="000000"/>
                        </a:solidFill>
                        <a:effectLst/>
                        <a:latin typeface="Arial"/>
                      </a:endParaRPr>
                    </a:p>
                  </a:txBody>
                  <a:tcPr marL="9525" marR="9525" marT="9525" marB="0" anchor="b">
                    <a:lnL>
                      <a:noFill/>
                    </a:lnL>
                    <a:lnR>
                      <a:noFill/>
                    </a:lnR>
                    <a:lnT>
                      <a:noFill/>
                    </a:lnT>
                    <a:lnB>
                      <a:noFill/>
                    </a:lnB>
                  </a:tcPr>
                </a:tc>
              </a:tr>
            </a:tbl>
          </a:graphicData>
        </a:graphic>
      </p:graphicFrame>
      <p:pic>
        <p:nvPicPr>
          <p:cNvPr id="29"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3" name="Chart 32"/>
          <p:cNvGraphicFramePr>
            <a:graphicFrameLocks/>
          </p:cNvGraphicFramePr>
          <p:nvPr>
            <p:extLst>
              <p:ext uri="{D42A27DB-BD31-4B8C-83A1-F6EECF244321}">
                <p14:modId xmlns:p14="http://schemas.microsoft.com/office/powerpoint/2010/main" val="2708775919"/>
              </p:ext>
            </p:extLst>
          </p:nvPr>
        </p:nvGraphicFramePr>
        <p:xfrm>
          <a:off x="2475325" y="1752600"/>
          <a:ext cx="2071909" cy="1905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5" name="Chart 34"/>
          <p:cNvGraphicFramePr>
            <a:graphicFrameLocks/>
          </p:cNvGraphicFramePr>
          <p:nvPr>
            <p:extLst>
              <p:ext uri="{D42A27DB-BD31-4B8C-83A1-F6EECF244321}">
                <p14:modId xmlns:p14="http://schemas.microsoft.com/office/powerpoint/2010/main" val="2667910533"/>
              </p:ext>
            </p:extLst>
          </p:nvPr>
        </p:nvGraphicFramePr>
        <p:xfrm>
          <a:off x="4595400" y="1126588"/>
          <a:ext cx="4320000" cy="2682212"/>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Box 35"/>
          <p:cNvSpPr txBox="1"/>
          <p:nvPr/>
        </p:nvSpPr>
        <p:spPr>
          <a:xfrm>
            <a:off x="12895" y="6282876"/>
            <a:ext cx="4191000" cy="261610"/>
          </a:xfrm>
          <a:prstGeom prst="rect">
            <a:avLst/>
          </a:prstGeom>
          <a:noFill/>
        </p:spPr>
        <p:txBody>
          <a:bodyPr wrap="square" rtlCol="0">
            <a:spAutoFit/>
          </a:bodyPr>
          <a:lstStyle/>
          <a:p>
            <a:r>
              <a:rPr lang="en-CA" sz="1100" b="1" dirty="0" smtClean="0">
                <a:latin typeface="Arial" pitchFamily="34" charset="0"/>
                <a:cs typeface="Arial" pitchFamily="34" charset="0"/>
              </a:rPr>
              <a:t>VaR </a:t>
            </a:r>
            <a:r>
              <a:rPr lang="en-CA" sz="1100" b="1" dirty="0" smtClean="0">
                <a:latin typeface="Arial" pitchFamily="34" charset="0"/>
                <a:cs typeface="Arial" pitchFamily="34" charset="0"/>
              </a:rPr>
              <a:t>Monthly</a:t>
            </a:r>
            <a:r>
              <a:rPr lang="en-CA" sz="1100" dirty="0" smtClean="0">
                <a:latin typeface="Arial" pitchFamily="34" charset="0"/>
                <a:cs typeface="Arial" pitchFamily="34" charset="0"/>
              </a:rPr>
              <a:t> (5%) – (8.24)% </a:t>
            </a:r>
          </a:p>
        </p:txBody>
      </p:sp>
      <p:cxnSp>
        <p:nvCxnSpPr>
          <p:cNvPr id="8" name="Straight Connector 7"/>
          <p:cNvCxnSpPr/>
          <p:nvPr/>
        </p:nvCxnSpPr>
        <p:spPr>
          <a:xfrm>
            <a:off x="3000531" y="4572000"/>
            <a:ext cx="0" cy="1447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166999" y="4569652"/>
            <a:ext cx="0" cy="1447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7962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72142" y="823686"/>
            <a:ext cx="2120900" cy="4474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228600" y="228600"/>
            <a:ext cx="8686800" cy="457200"/>
          </a:xfrm>
        </p:spPr>
        <p:txBody>
          <a:bodyPr/>
          <a:lstStyle/>
          <a:p>
            <a:r>
              <a:rPr lang="en-CA" dirty="0" smtClean="0"/>
              <a:t>Appendix Map</a:t>
            </a:r>
            <a:endParaRPr lang="en-CA" dirty="0"/>
          </a:p>
        </p:txBody>
      </p:sp>
      <p:sp>
        <p:nvSpPr>
          <p:cNvPr id="4" name="Picture Placeholder 3"/>
          <p:cNvSpPr>
            <a:spLocks noGrp="1"/>
          </p:cNvSpPr>
          <p:nvPr>
            <p:ph type="pic" sz="quarter" idx="23"/>
          </p:nvPr>
        </p:nvSpPr>
        <p:spPr>
          <a:xfrm>
            <a:off x="8077200" y="76200"/>
            <a:ext cx="838200" cy="548640"/>
          </a:xfrm>
        </p:spPr>
      </p:sp>
      <p:sp>
        <p:nvSpPr>
          <p:cNvPr id="6" name="TextBox 5"/>
          <p:cNvSpPr txBox="1"/>
          <p:nvPr/>
        </p:nvSpPr>
        <p:spPr>
          <a:xfrm>
            <a:off x="420912" y="838200"/>
            <a:ext cx="1752600" cy="369332"/>
          </a:xfrm>
          <a:prstGeom prst="rect">
            <a:avLst/>
          </a:prstGeom>
          <a:noFill/>
        </p:spPr>
        <p:txBody>
          <a:bodyPr wrap="square" rtlCol="0">
            <a:spAutoFit/>
          </a:bodyPr>
          <a:lstStyle/>
          <a:p>
            <a:pPr algn="ctr"/>
            <a:r>
              <a:rPr lang="en-CA" dirty="0" smtClean="0">
                <a:hlinkClick r:id="rId2" action="ppaction://hlinksldjump"/>
              </a:rPr>
              <a:t>Market Share</a:t>
            </a:r>
            <a:endParaRPr lang="en-CA" dirty="0"/>
          </a:p>
        </p:txBody>
      </p:sp>
      <p:sp>
        <p:nvSpPr>
          <p:cNvPr id="7" name="TextBox 6"/>
          <p:cNvSpPr txBox="1"/>
          <p:nvPr/>
        </p:nvSpPr>
        <p:spPr>
          <a:xfrm>
            <a:off x="344712" y="1431667"/>
            <a:ext cx="1905000" cy="369332"/>
          </a:xfrm>
          <a:prstGeom prst="rect">
            <a:avLst/>
          </a:prstGeom>
          <a:noFill/>
        </p:spPr>
        <p:txBody>
          <a:bodyPr wrap="square" rtlCol="0">
            <a:spAutoFit/>
          </a:bodyPr>
          <a:lstStyle/>
          <a:p>
            <a:pPr algn="ctr"/>
            <a:r>
              <a:rPr lang="en-CA" dirty="0" smtClean="0">
                <a:hlinkClick r:id="rId3" action="ppaction://hlinksldjump"/>
              </a:rPr>
              <a:t>Industry Risks</a:t>
            </a:r>
            <a:endParaRPr lang="en-CA" dirty="0"/>
          </a:p>
        </p:txBody>
      </p:sp>
      <p:sp>
        <p:nvSpPr>
          <p:cNvPr id="8" name="TextBox 7"/>
          <p:cNvSpPr txBox="1"/>
          <p:nvPr/>
        </p:nvSpPr>
        <p:spPr>
          <a:xfrm>
            <a:off x="420912" y="2072919"/>
            <a:ext cx="1828800" cy="369332"/>
          </a:xfrm>
          <a:prstGeom prst="rect">
            <a:avLst/>
          </a:prstGeom>
          <a:noFill/>
        </p:spPr>
        <p:txBody>
          <a:bodyPr wrap="square" rtlCol="0">
            <a:spAutoFit/>
          </a:bodyPr>
          <a:lstStyle/>
          <a:p>
            <a:pPr algn="ctr"/>
            <a:r>
              <a:rPr lang="en-CA" dirty="0" smtClean="0">
                <a:hlinkClick r:id="rId4" action="ppaction://hlinksldjump"/>
              </a:rPr>
              <a:t>Investment Risks</a:t>
            </a:r>
            <a:endParaRPr lang="en-CA" dirty="0"/>
          </a:p>
        </p:txBody>
      </p:sp>
      <p:sp>
        <p:nvSpPr>
          <p:cNvPr id="9" name="TextBox 8"/>
          <p:cNvSpPr txBox="1"/>
          <p:nvPr/>
        </p:nvSpPr>
        <p:spPr>
          <a:xfrm>
            <a:off x="725712" y="2690336"/>
            <a:ext cx="1066800" cy="369332"/>
          </a:xfrm>
          <a:prstGeom prst="rect">
            <a:avLst/>
          </a:prstGeom>
          <a:noFill/>
        </p:spPr>
        <p:txBody>
          <a:bodyPr wrap="square" rtlCol="0">
            <a:spAutoFit/>
          </a:bodyPr>
          <a:lstStyle/>
          <a:p>
            <a:pPr algn="ctr"/>
            <a:r>
              <a:rPr lang="en-CA" dirty="0" smtClean="0">
                <a:hlinkClick r:id="rId5" action="ppaction://hlinksldjump"/>
              </a:rPr>
              <a:t>Comps</a:t>
            </a:r>
            <a:endParaRPr lang="en-CA" dirty="0"/>
          </a:p>
        </p:txBody>
      </p:sp>
      <p:sp>
        <p:nvSpPr>
          <p:cNvPr id="10" name="TextBox 9"/>
          <p:cNvSpPr txBox="1"/>
          <p:nvPr/>
        </p:nvSpPr>
        <p:spPr>
          <a:xfrm>
            <a:off x="192312" y="3220383"/>
            <a:ext cx="2137229" cy="646331"/>
          </a:xfrm>
          <a:prstGeom prst="rect">
            <a:avLst/>
          </a:prstGeom>
          <a:noFill/>
        </p:spPr>
        <p:txBody>
          <a:bodyPr wrap="square" rtlCol="0">
            <a:spAutoFit/>
          </a:bodyPr>
          <a:lstStyle/>
          <a:p>
            <a:pPr algn="ctr"/>
            <a:r>
              <a:rPr lang="en-CA" dirty="0" smtClean="0">
                <a:hlinkClick r:id="rId6" action="ppaction://hlinksldjump"/>
              </a:rPr>
              <a:t>Revenue Assumptions</a:t>
            </a:r>
            <a:endParaRPr lang="en-CA" dirty="0"/>
          </a:p>
        </p:txBody>
      </p:sp>
      <p:sp>
        <p:nvSpPr>
          <p:cNvPr id="11" name="TextBox 10"/>
          <p:cNvSpPr txBox="1"/>
          <p:nvPr/>
        </p:nvSpPr>
        <p:spPr>
          <a:xfrm>
            <a:off x="725712" y="4091066"/>
            <a:ext cx="1066800" cy="369332"/>
          </a:xfrm>
          <a:prstGeom prst="rect">
            <a:avLst/>
          </a:prstGeom>
          <a:noFill/>
        </p:spPr>
        <p:txBody>
          <a:bodyPr wrap="square" rtlCol="0">
            <a:spAutoFit/>
          </a:bodyPr>
          <a:lstStyle/>
          <a:p>
            <a:pPr algn="ctr"/>
            <a:r>
              <a:rPr lang="en-CA" dirty="0" smtClean="0">
                <a:hlinkClick r:id="rId7" action="ppaction://hlinksldjump"/>
              </a:rPr>
              <a:t>WACC</a:t>
            </a:r>
            <a:endParaRPr lang="en-CA" dirty="0"/>
          </a:p>
        </p:txBody>
      </p:sp>
      <p:sp>
        <p:nvSpPr>
          <p:cNvPr id="12" name="TextBox 11"/>
          <p:cNvSpPr txBox="1"/>
          <p:nvPr/>
        </p:nvSpPr>
        <p:spPr>
          <a:xfrm>
            <a:off x="725712" y="4663149"/>
            <a:ext cx="1066800" cy="369332"/>
          </a:xfrm>
          <a:prstGeom prst="rect">
            <a:avLst/>
          </a:prstGeom>
          <a:noFill/>
        </p:spPr>
        <p:txBody>
          <a:bodyPr wrap="square" rtlCol="0">
            <a:spAutoFit/>
          </a:bodyPr>
          <a:lstStyle/>
          <a:p>
            <a:pPr algn="ctr"/>
            <a:r>
              <a:rPr lang="en-CA" dirty="0" smtClean="0">
                <a:hlinkClick r:id="rId8" action="ppaction://hlinksldjump"/>
              </a:rPr>
              <a:t>DCF Base</a:t>
            </a:r>
            <a:endParaRPr lang="en-CA" dirty="0"/>
          </a:p>
        </p:txBody>
      </p:sp>
      <p:sp>
        <p:nvSpPr>
          <p:cNvPr id="13" name="TextBox 12"/>
          <p:cNvSpPr txBox="1"/>
          <p:nvPr/>
        </p:nvSpPr>
        <p:spPr>
          <a:xfrm>
            <a:off x="2461988" y="785336"/>
            <a:ext cx="2050143" cy="646331"/>
          </a:xfrm>
          <a:prstGeom prst="rect">
            <a:avLst/>
          </a:prstGeom>
          <a:noFill/>
        </p:spPr>
        <p:txBody>
          <a:bodyPr wrap="square" rtlCol="0">
            <a:spAutoFit/>
          </a:bodyPr>
          <a:lstStyle/>
          <a:p>
            <a:pPr algn="ctr"/>
            <a:r>
              <a:rPr lang="en-CA" dirty="0" smtClean="0">
                <a:hlinkClick r:id="rId9" action="ppaction://hlinksldjump"/>
              </a:rPr>
              <a:t>Population Growth Assumptions</a:t>
            </a:r>
            <a:endParaRPr lang="en-CA" dirty="0"/>
          </a:p>
        </p:txBody>
      </p:sp>
      <p:sp>
        <p:nvSpPr>
          <p:cNvPr id="14" name="TextBox 13"/>
          <p:cNvSpPr txBox="1"/>
          <p:nvPr/>
        </p:nvSpPr>
        <p:spPr>
          <a:xfrm>
            <a:off x="2529111" y="1507363"/>
            <a:ext cx="1934029" cy="369332"/>
          </a:xfrm>
          <a:prstGeom prst="rect">
            <a:avLst/>
          </a:prstGeom>
          <a:noFill/>
        </p:spPr>
        <p:txBody>
          <a:bodyPr wrap="square" rtlCol="0">
            <a:spAutoFit/>
          </a:bodyPr>
          <a:lstStyle/>
          <a:p>
            <a:pPr algn="ctr"/>
            <a:r>
              <a:rPr lang="en-CA" dirty="0" smtClean="0">
                <a:hlinkClick r:id="rId10" action="ppaction://hlinksldjump"/>
              </a:rPr>
              <a:t>Correlation Matrix</a:t>
            </a:r>
            <a:endParaRPr lang="en-CA" dirty="0"/>
          </a:p>
        </p:txBody>
      </p:sp>
      <p:sp>
        <p:nvSpPr>
          <p:cNvPr id="15" name="TextBox 14"/>
          <p:cNvSpPr txBox="1"/>
          <p:nvPr/>
        </p:nvSpPr>
        <p:spPr>
          <a:xfrm>
            <a:off x="2440217" y="2072919"/>
            <a:ext cx="2093683" cy="369332"/>
          </a:xfrm>
          <a:prstGeom prst="rect">
            <a:avLst/>
          </a:prstGeom>
          <a:noFill/>
        </p:spPr>
        <p:txBody>
          <a:bodyPr wrap="square" rtlCol="0">
            <a:spAutoFit/>
          </a:bodyPr>
          <a:lstStyle/>
          <a:p>
            <a:pPr algn="ctr"/>
            <a:r>
              <a:rPr lang="en-CA" dirty="0" smtClean="0">
                <a:hlinkClick r:id="rId11" action="ppaction://hlinksldjump"/>
              </a:rPr>
              <a:t>Baby Formula Info</a:t>
            </a:r>
            <a:endParaRPr lang="en-CA" dirty="0"/>
          </a:p>
        </p:txBody>
      </p:sp>
      <p:sp>
        <p:nvSpPr>
          <p:cNvPr id="16" name="TextBox 15"/>
          <p:cNvSpPr txBox="1"/>
          <p:nvPr/>
        </p:nvSpPr>
        <p:spPr>
          <a:xfrm>
            <a:off x="2845710" y="3434307"/>
            <a:ext cx="1066800" cy="369332"/>
          </a:xfrm>
          <a:prstGeom prst="rect">
            <a:avLst/>
          </a:prstGeom>
          <a:noFill/>
        </p:spPr>
        <p:txBody>
          <a:bodyPr wrap="square" rtlCol="0">
            <a:spAutoFit/>
          </a:bodyPr>
          <a:lstStyle/>
          <a:p>
            <a:pPr algn="ctr"/>
            <a:r>
              <a:rPr lang="en-CA" dirty="0" smtClean="0">
                <a:hlinkClick r:id="rId12" action="ppaction://hlinksldjump"/>
              </a:rPr>
              <a:t>VaR</a:t>
            </a:r>
            <a:endParaRPr lang="en-CA" dirty="0"/>
          </a:p>
        </p:txBody>
      </p:sp>
      <p:sp>
        <p:nvSpPr>
          <p:cNvPr id="17" name="TextBox 16"/>
          <p:cNvSpPr txBox="1"/>
          <p:nvPr/>
        </p:nvSpPr>
        <p:spPr>
          <a:xfrm>
            <a:off x="2380341" y="3972218"/>
            <a:ext cx="2039259" cy="369332"/>
          </a:xfrm>
          <a:prstGeom prst="rect">
            <a:avLst/>
          </a:prstGeom>
          <a:noFill/>
        </p:spPr>
        <p:txBody>
          <a:bodyPr wrap="square" rtlCol="0">
            <a:spAutoFit/>
          </a:bodyPr>
          <a:lstStyle/>
          <a:p>
            <a:pPr algn="ctr"/>
            <a:r>
              <a:rPr lang="en-CA" dirty="0" err="1" smtClean="0">
                <a:hlinkClick r:id="rId13" action="ppaction://hlinksldjump"/>
              </a:rPr>
              <a:t>Synutra</a:t>
            </a:r>
            <a:r>
              <a:rPr lang="en-CA" dirty="0" smtClean="0">
                <a:hlinkClick r:id="rId13" action="ppaction://hlinksldjump"/>
              </a:rPr>
              <a:t> Collapse</a:t>
            </a:r>
            <a:endParaRPr lang="en-CA" dirty="0"/>
          </a:p>
        </p:txBody>
      </p:sp>
      <p:sp>
        <p:nvSpPr>
          <p:cNvPr id="18" name="TextBox 17"/>
          <p:cNvSpPr txBox="1"/>
          <p:nvPr/>
        </p:nvSpPr>
        <p:spPr>
          <a:xfrm>
            <a:off x="2294168" y="4573434"/>
            <a:ext cx="2385780" cy="646331"/>
          </a:xfrm>
          <a:prstGeom prst="rect">
            <a:avLst/>
          </a:prstGeom>
          <a:noFill/>
        </p:spPr>
        <p:txBody>
          <a:bodyPr wrap="square" rtlCol="0">
            <a:spAutoFit/>
          </a:bodyPr>
          <a:lstStyle/>
          <a:p>
            <a:pPr algn="ctr"/>
            <a:r>
              <a:rPr lang="en-CA" dirty="0" smtClean="0">
                <a:hlinkClick r:id="rId14" action="ppaction://hlinksldjump"/>
              </a:rPr>
              <a:t>MJN's Share Price Performance Factors</a:t>
            </a:r>
            <a:endParaRPr lang="en-CA" dirty="0"/>
          </a:p>
        </p:txBody>
      </p:sp>
      <p:sp>
        <p:nvSpPr>
          <p:cNvPr id="19" name="TextBox 18"/>
          <p:cNvSpPr txBox="1"/>
          <p:nvPr/>
        </p:nvSpPr>
        <p:spPr>
          <a:xfrm>
            <a:off x="2303691" y="5439897"/>
            <a:ext cx="2212520" cy="369332"/>
          </a:xfrm>
          <a:prstGeom prst="rect">
            <a:avLst/>
          </a:prstGeom>
          <a:noFill/>
        </p:spPr>
        <p:txBody>
          <a:bodyPr wrap="square" rtlCol="0">
            <a:spAutoFit/>
          </a:bodyPr>
          <a:lstStyle/>
          <a:p>
            <a:pPr algn="ctr"/>
            <a:r>
              <a:rPr lang="en-CA" dirty="0" smtClean="0">
                <a:hlinkClick r:id="rId15" action="ppaction://hlinksldjump"/>
              </a:rPr>
              <a:t>Regression Beta</a:t>
            </a:r>
            <a:endParaRPr lang="en-CA" dirty="0"/>
          </a:p>
        </p:txBody>
      </p:sp>
      <p:sp>
        <p:nvSpPr>
          <p:cNvPr id="20" name="TextBox 19"/>
          <p:cNvSpPr txBox="1"/>
          <p:nvPr/>
        </p:nvSpPr>
        <p:spPr>
          <a:xfrm>
            <a:off x="2445650" y="6014499"/>
            <a:ext cx="2017490" cy="369332"/>
          </a:xfrm>
          <a:prstGeom prst="rect">
            <a:avLst/>
          </a:prstGeom>
          <a:noFill/>
        </p:spPr>
        <p:txBody>
          <a:bodyPr wrap="square" rtlCol="0">
            <a:spAutoFit/>
          </a:bodyPr>
          <a:lstStyle/>
          <a:p>
            <a:pPr algn="ctr"/>
            <a:r>
              <a:rPr lang="en-CA" dirty="0" smtClean="0">
                <a:hlinkClick r:id="rId16" action="ppaction://hlinksldjump"/>
              </a:rPr>
              <a:t>Full Comps</a:t>
            </a:r>
            <a:endParaRPr lang="en-CA" dirty="0"/>
          </a:p>
        </p:txBody>
      </p:sp>
      <p:sp>
        <p:nvSpPr>
          <p:cNvPr id="21" name="TextBox 20"/>
          <p:cNvSpPr txBox="1"/>
          <p:nvPr/>
        </p:nvSpPr>
        <p:spPr>
          <a:xfrm>
            <a:off x="2228851" y="2574051"/>
            <a:ext cx="2362200" cy="646331"/>
          </a:xfrm>
          <a:prstGeom prst="rect">
            <a:avLst/>
          </a:prstGeom>
          <a:noFill/>
        </p:spPr>
        <p:txBody>
          <a:bodyPr wrap="square" rtlCol="0">
            <a:spAutoFit/>
          </a:bodyPr>
          <a:lstStyle/>
          <a:p>
            <a:pPr algn="ctr"/>
            <a:r>
              <a:rPr lang="en-CA" dirty="0" smtClean="0">
                <a:hlinkClick r:id="rId17" action="ppaction://hlinksldjump"/>
              </a:rPr>
              <a:t>Bear &amp; Bull Assumptions</a:t>
            </a:r>
            <a:endParaRPr lang="en-CA" dirty="0"/>
          </a:p>
        </p:txBody>
      </p:sp>
      <p:sp>
        <p:nvSpPr>
          <p:cNvPr id="22" name="TextBox 21"/>
          <p:cNvSpPr txBox="1"/>
          <p:nvPr/>
        </p:nvSpPr>
        <p:spPr>
          <a:xfrm>
            <a:off x="4640941" y="838535"/>
            <a:ext cx="2293259" cy="369332"/>
          </a:xfrm>
          <a:prstGeom prst="rect">
            <a:avLst/>
          </a:prstGeom>
          <a:noFill/>
        </p:spPr>
        <p:txBody>
          <a:bodyPr wrap="square" rtlCol="0">
            <a:spAutoFit/>
          </a:bodyPr>
          <a:lstStyle/>
          <a:p>
            <a:pPr algn="ctr"/>
            <a:r>
              <a:rPr lang="en-CA" dirty="0" smtClean="0">
                <a:hlinkClick r:id="rId18" action="ppaction://hlinksldjump"/>
              </a:rPr>
              <a:t>Sensitivity Analysis</a:t>
            </a:r>
            <a:endParaRPr lang="en-CA" dirty="0"/>
          </a:p>
        </p:txBody>
      </p:sp>
      <p:sp>
        <p:nvSpPr>
          <p:cNvPr id="23" name="TextBox 22"/>
          <p:cNvSpPr txBox="1"/>
          <p:nvPr/>
        </p:nvSpPr>
        <p:spPr>
          <a:xfrm>
            <a:off x="4757961" y="1486039"/>
            <a:ext cx="2100039" cy="369332"/>
          </a:xfrm>
          <a:prstGeom prst="rect">
            <a:avLst/>
          </a:prstGeom>
          <a:noFill/>
        </p:spPr>
        <p:txBody>
          <a:bodyPr wrap="square" rtlCol="0">
            <a:spAutoFit/>
          </a:bodyPr>
          <a:lstStyle/>
          <a:p>
            <a:pPr algn="ctr"/>
            <a:r>
              <a:rPr lang="en-CA" dirty="0" smtClean="0">
                <a:hlinkClick r:id="rId19" action="ppaction://hlinksldjump"/>
              </a:rPr>
              <a:t>EPS Estimates</a:t>
            </a:r>
            <a:endParaRPr lang="en-CA" dirty="0"/>
          </a:p>
        </p:txBody>
      </p:sp>
      <p:sp>
        <p:nvSpPr>
          <p:cNvPr id="24" name="TextBox 23"/>
          <p:cNvSpPr txBox="1"/>
          <p:nvPr/>
        </p:nvSpPr>
        <p:spPr>
          <a:xfrm>
            <a:off x="4519385" y="2131742"/>
            <a:ext cx="2414815" cy="646331"/>
          </a:xfrm>
          <a:prstGeom prst="rect">
            <a:avLst/>
          </a:prstGeom>
          <a:noFill/>
        </p:spPr>
        <p:txBody>
          <a:bodyPr wrap="square" rtlCol="0">
            <a:spAutoFit/>
          </a:bodyPr>
          <a:lstStyle/>
          <a:p>
            <a:pPr algn="ctr"/>
            <a:r>
              <a:rPr lang="en-CA" dirty="0" smtClean="0">
                <a:hlinkClick r:id="rId20" action="ppaction://hlinksldjump"/>
              </a:rPr>
              <a:t>Capital Structure &amp; Payout Policy</a:t>
            </a:r>
            <a:endParaRPr lang="en-CA" dirty="0"/>
          </a:p>
        </p:txBody>
      </p:sp>
      <p:sp>
        <p:nvSpPr>
          <p:cNvPr id="25" name="TextBox 24"/>
          <p:cNvSpPr txBox="1"/>
          <p:nvPr/>
        </p:nvSpPr>
        <p:spPr>
          <a:xfrm>
            <a:off x="4650466" y="2897217"/>
            <a:ext cx="2131334" cy="646331"/>
          </a:xfrm>
          <a:prstGeom prst="rect">
            <a:avLst/>
          </a:prstGeom>
          <a:noFill/>
        </p:spPr>
        <p:txBody>
          <a:bodyPr wrap="square" rtlCol="0">
            <a:spAutoFit/>
          </a:bodyPr>
          <a:lstStyle/>
          <a:p>
            <a:pPr algn="ctr"/>
            <a:r>
              <a:rPr lang="en-CA" dirty="0" smtClean="0">
                <a:hlinkClick r:id="rId21" action="ppaction://hlinksldjump"/>
              </a:rPr>
              <a:t>Ownership &amp; Management</a:t>
            </a:r>
            <a:endParaRPr lang="en-CA" dirty="0"/>
          </a:p>
        </p:txBody>
      </p:sp>
      <p:sp>
        <p:nvSpPr>
          <p:cNvPr id="26" name="TextBox 25"/>
          <p:cNvSpPr txBox="1"/>
          <p:nvPr/>
        </p:nvSpPr>
        <p:spPr>
          <a:xfrm>
            <a:off x="4391929" y="3723184"/>
            <a:ext cx="2605315" cy="369332"/>
          </a:xfrm>
          <a:prstGeom prst="rect">
            <a:avLst/>
          </a:prstGeom>
          <a:noFill/>
        </p:spPr>
        <p:txBody>
          <a:bodyPr wrap="square" rtlCol="0">
            <a:spAutoFit/>
          </a:bodyPr>
          <a:lstStyle/>
          <a:p>
            <a:pPr algn="ctr"/>
            <a:r>
              <a:rPr lang="en-CA" dirty="0" smtClean="0">
                <a:hlinkClick r:id="rId22" action="ppaction://hlinksldjump"/>
              </a:rPr>
              <a:t>Football Field Metrics</a:t>
            </a:r>
            <a:endParaRPr lang="en-CA" dirty="0"/>
          </a:p>
        </p:txBody>
      </p:sp>
      <p:sp>
        <p:nvSpPr>
          <p:cNvPr id="27" name="TextBox 26"/>
          <p:cNvSpPr txBox="1"/>
          <p:nvPr/>
        </p:nvSpPr>
        <p:spPr>
          <a:xfrm>
            <a:off x="4495800" y="4303588"/>
            <a:ext cx="2514600" cy="369332"/>
          </a:xfrm>
          <a:prstGeom prst="rect">
            <a:avLst/>
          </a:prstGeom>
          <a:noFill/>
        </p:spPr>
        <p:txBody>
          <a:bodyPr wrap="square" rtlCol="0">
            <a:spAutoFit/>
          </a:bodyPr>
          <a:lstStyle/>
          <a:p>
            <a:pPr algn="ctr"/>
            <a:r>
              <a:rPr lang="en-CA" dirty="0" smtClean="0">
                <a:hlinkClick r:id="rId23" action="ppaction://hlinksldjump"/>
              </a:rPr>
              <a:t>Global Industry Trends </a:t>
            </a:r>
            <a:endParaRPr lang="en-CA" dirty="0"/>
          </a:p>
        </p:txBody>
      </p:sp>
      <p:sp>
        <p:nvSpPr>
          <p:cNvPr id="28" name="TextBox 27"/>
          <p:cNvSpPr txBox="1"/>
          <p:nvPr/>
        </p:nvSpPr>
        <p:spPr>
          <a:xfrm>
            <a:off x="4724400" y="4943673"/>
            <a:ext cx="1981200" cy="369332"/>
          </a:xfrm>
          <a:prstGeom prst="rect">
            <a:avLst/>
          </a:prstGeom>
          <a:noFill/>
        </p:spPr>
        <p:txBody>
          <a:bodyPr wrap="square" rtlCol="0">
            <a:spAutoFit/>
          </a:bodyPr>
          <a:lstStyle/>
          <a:p>
            <a:pPr algn="ctr"/>
            <a:r>
              <a:rPr lang="en-CA" dirty="0" smtClean="0">
                <a:hlinkClick r:id="rId24" action="ppaction://hlinksldjump"/>
              </a:rPr>
              <a:t>Short Interest</a:t>
            </a:r>
            <a:endParaRPr lang="en-CA" dirty="0"/>
          </a:p>
        </p:txBody>
      </p:sp>
      <p:sp>
        <p:nvSpPr>
          <p:cNvPr id="29" name="TextBox 28"/>
          <p:cNvSpPr txBox="1"/>
          <p:nvPr/>
        </p:nvSpPr>
        <p:spPr>
          <a:xfrm>
            <a:off x="4677229" y="5624563"/>
            <a:ext cx="2180771" cy="369332"/>
          </a:xfrm>
          <a:prstGeom prst="rect">
            <a:avLst/>
          </a:prstGeom>
          <a:noFill/>
        </p:spPr>
        <p:txBody>
          <a:bodyPr wrap="square" rtlCol="0">
            <a:spAutoFit/>
          </a:bodyPr>
          <a:lstStyle/>
          <a:p>
            <a:pPr algn="ctr"/>
            <a:r>
              <a:rPr lang="en-CA" dirty="0" smtClean="0">
                <a:hlinkClick r:id="rId25" action="ppaction://hlinksldjump"/>
              </a:rPr>
              <a:t>More MJN Metrics</a:t>
            </a:r>
            <a:endParaRPr lang="en-CA" dirty="0"/>
          </a:p>
        </p:txBody>
      </p:sp>
      <p:sp>
        <p:nvSpPr>
          <p:cNvPr id="30" name="TextBox 29"/>
          <p:cNvSpPr txBox="1"/>
          <p:nvPr/>
        </p:nvSpPr>
        <p:spPr>
          <a:xfrm>
            <a:off x="4819651" y="6183868"/>
            <a:ext cx="1962149" cy="369332"/>
          </a:xfrm>
          <a:prstGeom prst="rect">
            <a:avLst/>
          </a:prstGeom>
          <a:noFill/>
        </p:spPr>
        <p:txBody>
          <a:bodyPr wrap="square" rtlCol="0">
            <a:spAutoFit/>
          </a:bodyPr>
          <a:lstStyle/>
          <a:p>
            <a:pPr algn="ctr"/>
            <a:r>
              <a:rPr lang="en-CA" dirty="0" smtClean="0">
                <a:hlinkClick r:id="rId26" action="ppaction://hlinksldjump"/>
              </a:rPr>
              <a:t>Excerpts From 10K</a:t>
            </a:r>
            <a:endParaRPr lang="en-CA" dirty="0"/>
          </a:p>
        </p:txBody>
      </p:sp>
      <p:sp>
        <p:nvSpPr>
          <p:cNvPr id="31" name="TextBox 30"/>
          <p:cNvSpPr txBox="1"/>
          <p:nvPr/>
        </p:nvSpPr>
        <p:spPr>
          <a:xfrm>
            <a:off x="7021284" y="838535"/>
            <a:ext cx="2054679" cy="369332"/>
          </a:xfrm>
          <a:prstGeom prst="rect">
            <a:avLst/>
          </a:prstGeom>
          <a:noFill/>
        </p:spPr>
        <p:txBody>
          <a:bodyPr wrap="square" rtlCol="0">
            <a:spAutoFit/>
          </a:bodyPr>
          <a:lstStyle/>
          <a:p>
            <a:pPr algn="ctr"/>
            <a:r>
              <a:rPr lang="en-CA" dirty="0" smtClean="0">
                <a:hlinkClick r:id="rId27" action="ppaction://hlinksldjump"/>
              </a:rPr>
              <a:t>Repo Authorization</a:t>
            </a:r>
            <a:endParaRPr lang="en-CA" dirty="0"/>
          </a:p>
        </p:txBody>
      </p:sp>
      <p:sp>
        <p:nvSpPr>
          <p:cNvPr id="32" name="TextBox 31"/>
          <p:cNvSpPr txBox="1"/>
          <p:nvPr/>
        </p:nvSpPr>
        <p:spPr>
          <a:xfrm>
            <a:off x="7058023" y="1519253"/>
            <a:ext cx="1981200" cy="369332"/>
          </a:xfrm>
          <a:prstGeom prst="rect">
            <a:avLst/>
          </a:prstGeom>
          <a:noFill/>
        </p:spPr>
        <p:txBody>
          <a:bodyPr wrap="square" rtlCol="0">
            <a:spAutoFit/>
          </a:bodyPr>
          <a:lstStyle/>
          <a:p>
            <a:pPr algn="ctr"/>
            <a:r>
              <a:rPr lang="en-CA" dirty="0" smtClean="0">
                <a:hlinkClick r:id="rId28" action="ppaction://hlinksldjump"/>
              </a:rPr>
              <a:t>Credit Rating</a:t>
            </a:r>
            <a:endParaRPr lang="en-CA" dirty="0"/>
          </a:p>
        </p:txBody>
      </p:sp>
      <p:sp>
        <p:nvSpPr>
          <p:cNvPr id="33" name="TextBox 32"/>
          <p:cNvSpPr txBox="1"/>
          <p:nvPr/>
        </p:nvSpPr>
        <p:spPr>
          <a:xfrm>
            <a:off x="7509329" y="2270241"/>
            <a:ext cx="1066800" cy="369332"/>
          </a:xfrm>
          <a:prstGeom prst="rect">
            <a:avLst/>
          </a:prstGeom>
          <a:noFill/>
        </p:spPr>
        <p:txBody>
          <a:bodyPr wrap="square" rtlCol="0">
            <a:spAutoFit/>
          </a:bodyPr>
          <a:lstStyle/>
          <a:p>
            <a:pPr algn="ctr"/>
            <a:r>
              <a:rPr lang="en-CA" dirty="0" smtClean="0">
                <a:hlinkClick r:id="rId29" action="ppaction://hlinksldjump"/>
              </a:rPr>
              <a:t>Hedges</a:t>
            </a:r>
            <a:endParaRPr lang="en-CA" dirty="0"/>
          </a:p>
        </p:txBody>
      </p:sp>
      <p:sp>
        <p:nvSpPr>
          <p:cNvPr id="34" name="TextBox 33"/>
          <p:cNvSpPr txBox="1"/>
          <p:nvPr/>
        </p:nvSpPr>
        <p:spPr>
          <a:xfrm>
            <a:off x="6912429" y="3035716"/>
            <a:ext cx="2260600" cy="369332"/>
          </a:xfrm>
          <a:prstGeom prst="rect">
            <a:avLst/>
          </a:prstGeom>
          <a:noFill/>
        </p:spPr>
        <p:txBody>
          <a:bodyPr wrap="square" rtlCol="0">
            <a:spAutoFit/>
          </a:bodyPr>
          <a:lstStyle/>
          <a:p>
            <a:pPr algn="ctr"/>
            <a:r>
              <a:rPr lang="en-CA" dirty="0" smtClean="0">
                <a:hlinkClick r:id="rId30" action="ppaction://hlinksldjump"/>
              </a:rPr>
              <a:t>Chinese Milk Scandal</a:t>
            </a:r>
            <a:endParaRPr lang="en-CA" dirty="0"/>
          </a:p>
        </p:txBody>
      </p:sp>
      <p:sp>
        <p:nvSpPr>
          <p:cNvPr id="36" name="Rectangle 35"/>
          <p:cNvSpPr/>
          <p:nvPr/>
        </p:nvSpPr>
        <p:spPr>
          <a:xfrm>
            <a:off x="2391231" y="822265"/>
            <a:ext cx="2120900" cy="58071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4533899" y="825894"/>
            <a:ext cx="2412545" cy="58071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p:cNvSpPr/>
          <p:nvPr/>
        </p:nvSpPr>
        <p:spPr>
          <a:xfrm>
            <a:off x="6946444" y="828440"/>
            <a:ext cx="2154013" cy="2723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Slide Number Placeholder 1"/>
          <p:cNvSpPr txBox="1">
            <a:spLocks/>
          </p:cNvSpPr>
          <p:nvPr/>
        </p:nvSpPr>
        <p:spPr>
          <a:xfrm>
            <a:off x="4251960" y="6538912"/>
            <a:ext cx="640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AA08EF-E8D9-4F4A-B754-1DFA3DB1B77C}" type="slidenum">
              <a:rPr lang="en-US" smtClean="0"/>
              <a:pPr/>
              <a:t>82</a:t>
            </a:fld>
            <a:endParaRPr lang="en-US" dirty="0"/>
          </a:p>
        </p:txBody>
      </p:sp>
    </p:spTree>
    <p:extLst>
      <p:ext uri="{BB962C8B-B14F-4D97-AF65-F5344CB8AC3E}">
        <p14:creationId xmlns:p14="http://schemas.microsoft.com/office/powerpoint/2010/main" val="27409753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Competitive Positioning </a:t>
            </a:r>
            <a:endParaRPr lang="en-CA" dirty="0"/>
          </a:p>
        </p:txBody>
      </p:sp>
      <p:sp>
        <p:nvSpPr>
          <p:cNvPr id="3" name="Text Placeholder 2"/>
          <p:cNvSpPr>
            <a:spLocks noGrp="1"/>
          </p:cNvSpPr>
          <p:nvPr>
            <p:ph type="body" sz="quarter" idx="13"/>
          </p:nvPr>
        </p:nvSpPr>
        <p:spPr/>
        <p:txBody>
          <a:bodyPr/>
          <a:lstStyle/>
          <a:p>
            <a:endParaRPr lang="en-CA" dirty="0"/>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pic>
        <p:nvPicPr>
          <p:cNvPr id="14"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6AA08EF-E8D9-4F4A-B754-1DFA3DB1B77C}" type="slidenum">
              <a:rPr lang="en-US" smtClean="0"/>
              <a:pPr/>
              <a:t>9</a:t>
            </a:fld>
            <a:endParaRPr lang="en-US" dirty="0"/>
          </a:p>
        </p:txBody>
      </p:sp>
      <p:sp>
        <p:nvSpPr>
          <p:cNvPr id="17" name="Text Placeholder 11"/>
          <p:cNvSpPr>
            <a:spLocks noGrp="1"/>
          </p:cNvSpPr>
          <p:nvPr>
            <p:ph type="body" sz="quarter" idx="15"/>
          </p:nvPr>
        </p:nvSpPr>
        <p:spPr>
          <a:xfrm>
            <a:off x="227498" y="838200"/>
            <a:ext cx="4192102" cy="318631"/>
          </a:xfrm>
        </p:spPr>
        <p:txBody>
          <a:bodyPr/>
          <a:lstStyle/>
          <a:p>
            <a:r>
              <a:rPr lang="en-US" dirty="0" smtClean="0"/>
              <a:t>Mead Johnson</a:t>
            </a:r>
            <a:endParaRPr lang="en-US" dirty="0"/>
          </a:p>
        </p:txBody>
      </p:sp>
      <p:sp>
        <p:nvSpPr>
          <p:cNvPr id="19" name="Text Placeholder 11"/>
          <p:cNvSpPr>
            <a:spLocks noGrp="1"/>
          </p:cNvSpPr>
          <p:nvPr>
            <p:ph type="body" sz="quarter" idx="15"/>
          </p:nvPr>
        </p:nvSpPr>
        <p:spPr>
          <a:xfrm>
            <a:off x="4724400" y="838200"/>
            <a:ext cx="4192102" cy="318631"/>
          </a:xfrm>
        </p:spPr>
        <p:txBody>
          <a:bodyPr/>
          <a:lstStyle/>
          <a:p>
            <a:r>
              <a:rPr lang="en-US" dirty="0" smtClean="0"/>
              <a:t>Nestl</a:t>
            </a:r>
            <a:r>
              <a:rPr lang="en-US" dirty="0"/>
              <a:t>e</a:t>
            </a:r>
          </a:p>
        </p:txBody>
      </p:sp>
      <p:sp>
        <p:nvSpPr>
          <p:cNvPr id="21" name="Text Placeholder 11"/>
          <p:cNvSpPr>
            <a:spLocks noGrp="1"/>
          </p:cNvSpPr>
          <p:nvPr>
            <p:ph type="body" sz="quarter" idx="15"/>
          </p:nvPr>
        </p:nvSpPr>
        <p:spPr>
          <a:xfrm>
            <a:off x="227498" y="3491369"/>
            <a:ext cx="4192102" cy="318631"/>
          </a:xfrm>
        </p:spPr>
        <p:txBody>
          <a:bodyPr/>
          <a:lstStyle/>
          <a:p>
            <a:r>
              <a:rPr lang="en-US" dirty="0" smtClean="0"/>
              <a:t>Danone</a:t>
            </a:r>
            <a:endParaRPr lang="en-US" dirty="0"/>
          </a:p>
        </p:txBody>
      </p:sp>
      <p:sp>
        <p:nvSpPr>
          <p:cNvPr id="24" name="Text Placeholder 11"/>
          <p:cNvSpPr>
            <a:spLocks noGrp="1"/>
          </p:cNvSpPr>
          <p:nvPr>
            <p:ph type="body" sz="quarter" idx="15"/>
          </p:nvPr>
        </p:nvSpPr>
        <p:spPr>
          <a:xfrm>
            <a:off x="4723298" y="3491369"/>
            <a:ext cx="4192102" cy="318631"/>
          </a:xfrm>
        </p:spPr>
        <p:txBody>
          <a:bodyPr/>
          <a:lstStyle/>
          <a:p>
            <a:r>
              <a:rPr lang="en-US" dirty="0" smtClean="0"/>
              <a:t>Abbott Laboratories</a:t>
            </a:r>
            <a:endParaRPr lang="en-US" dirty="0"/>
          </a:p>
        </p:txBody>
      </p:sp>
      <p:sp>
        <p:nvSpPr>
          <p:cNvPr id="22" name="Text Placeholder 4"/>
          <p:cNvSpPr>
            <a:spLocks noGrp="1"/>
          </p:cNvSpPr>
          <p:nvPr>
            <p:ph type="body" sz="quarter" idx="14"/>
          </p:nvPr>
        </p:nvSpPr>
        <p:spPr>
          <a:xfrm>
            <a:off x="4709004" y="1143000"/>
            <a:ext cx="4206240" cy="2057400"/>
          </a:xfrm>
        </p:spPr>
        <p:txBody>
          <a:bodyPr/>
          <a:lstStyle/>
          <a:p>
            <a:pPr>
              <a:buClr>
                <a:srgbClr val="86AA6D"/>
              </a:buClr>
            </a:pPr>
            <a:r>
              <a:rPr lang="en-US" dirty="0" smtClean="0"/>
              <a:t>Acquired Pfizer’s Infant Nutrition segment</a:t>
            </a:r>
          </a:p>
          <a:p>
            <a:pPr>
              <a:buClr>
                <a:srgbClr val="86AA6D"/>
              </a:buClr>
            </a:pPr>
            <a:endParaRPr lang="en-US" dirty="0"/>
          </a:p>
          <a:p>
            <a:pPr>
              <a:buClr>
                <a:srgbClr val="86AA6D"/>
              </a:buClr>
            </a:pPr>
            <a:r>
              <a:rPr lang="en-US" dirty="0" smtClean="0"/>
              <a:t>Very large presence in India (85% share)</a:t>
            </a:r>
          </a:p>
          <a:p>
            <a:pPr>
              <a:buClr>
                <a:srgbClr val="86AA6D"/>
              </a:buClr>
            </a:pPr>
            <a:endParaRPr lang="en-US" dirty="0" smtClean="0"/>
          </a:p>
          <a:p>
            <a:pPr>
              <a:buClr>
                <a:srgbClr val="86AA6D"/>
              </a:buClr>
            </a:pPr>
            <a:r>
              <a:rPr lang="en-US" dirty="0" smtClean="0"/>
              <a:t>More diversified product lines for all ages</a:t>
            </a:r>
          </a:p>
          <a:p>
            <a:pPr>
              <a:buFont typeface="Arial" pitchFamily="34" charset="0"/>
              <a:buChar char="▼"/>
            </a:pPr>
            <a:endParaRPr lang="en-US" dirty="0" smtClean="0"/>
          </a:p>
          <a:p>
            <a:pPr>
              <a:buFont typeface="Arial" pitchFamily="34" charset="0"/>
              <a:buChar char="▼"/>
            </a:pPr>
            <a:r>
              <a:rPr lang="en-US" dirty="0" smtClean="0"/>
              <a:t>Marketing campaign breaches international standards (led to boycotts)</a:t>
            </a:r>
            <a:endParaRPr lang="en-US" dirty="0"/>
          </a:p>
          <a:p>
            <a:endParaRPr lang="en-US" dirty="0" smtClean="0"/>
          </a:p>
        </p:txBody>
      </p:sp>
      <p:sp>
        <p:nvSpPr>
          <p:cNvPr id="25" name="Text Placeholder 4"/>
          <p:cNvSpPr>
            <a:spLocks noGrp="1"/>
          </p:cNvSpPr>
          <p:nvPr>
            <p:ph type="body" sz="quarter" idx="14"/>
          </p:nvPr>
        </p:nvSpPr>
        <p:spPr>
          <a:xfrm>
            <a:off x="228600" y="1143000"/>
            <a:ext cx="4206240" cy="2133600"/>
          </a:xfrm>
        </p:spPr>
        <p:txBody>
          <a:bodyPr/>
          <a:lstStyle/>
          <a:p>
            <a:pPr>
              <a:buClr>
                <a:srgbClr val="86AA6D"/>
              </a:buClr>
            </a:pPr>
            <a:r>
              <a:rPr lang="en-US" i="1" dirty="0" smtClean="0"/>
              <a:t>Enfamil</a:t>
            </a:r>
            <a:r>
              <a:rPr lang="en-US" dirty="0" smtClean="0"/>
              <a:t> is a highly premium brand </a:t>
            </a:r>
          </a:p>
          <a:p>
            <a:pPr>
              <a:buClr>
                <a:srgbClr val="86AA6D"/>
              </a:buClr>
            </a:pPr>
            <a:endParaRPr lang="en-US" dirty="0" smtClean="0"/>
          </a:p>
          <a:p>
            <a:pPr>
              <a:buClr>
                <a:srgbClr val="86AA6D"/>
              </a:buClr>
            </a:pPr>
            <a:r>
              <a:rPr lang="en-US" dirty="0" smtClean="0"/>
              <a:t>Highest gross margins among the Big 4</a:t>
            </a:r>
          </a:p>
          <a:p>
            <a:pPr>
              <a:buClr>
                <a:srgbClr val="86AA6D"/>
              </a:buClr>
            </a:pPr>
            <a:endParaRPr lang="en-US" dirty="0" smtClean="0"/>
          </a:p>
          <a:p>
            <a:pPr>
              <a:buClr>
                <a:srgbClr val="86AA6D"/>
              </a:buClr>
            </a:pPr>
            <a:r>
              <a:rPr lang="en-US" dirty="0" smtClean="0"/>
              <a:t>Science based approach to formula</a:t>
            </a:r>
          </a:p>
          <a:p>
            <a:pPr>
              <a:buClr>
                <a:srgbClr val="86AA6D"/>
              </a:buClr>
            </a:pPr>
            <a:endParaRPr lang="en-US" dirty="0" smtClean="0"/>
          </a:p>
          <a:p>
            <a:pPr>
              <a:buFont typeface="Arial" pitchFamily="34" charset="0"/>
              <a:buChar char="▼"/>
            </a:pPr>
            <a:r>
              <a:rPr lang="en-US" dirty="0" smtClean="0"/>
              <a:t>Late to react to changing formula trends</a:t>
            </a:r>
          </a:p>
        </p:txBody>
      </p:sp>
      <p:sp>
        <p:nvSpPr>
          <p:cNvPr id="26" name="Text Placeholder 4"/>
          <p:cNvSpPr>
            <a:spLocks noGrp="1"/>
          </p:cNvSpPr>
          <p:nvPr>
            <p:ph type="body" sz="quarter" idx="14"/>
          </p:nvPr>
        </p:nvSpPr>
        <p:spPr>
          <a:xfrm>
            <a:off x="228600" y="3886200"/>
            <a:ext cx="4206240" cy="2133600"/>
          </a:xfrm>
        </p:spPr>
        <p:txBody>
          <a:bodyPr/>
          <a:lstStyle/>
          <a:p>
            <a:pPr>
              <a:buClr>
                <a:srgbClr val="86AA6D"/>
              </a:buClr>
            </a:pPr>
            <a:r>
              <a:rPr lang="en-US" dirty="0" smtClean="0"/>
              <a:t>Market leader in China with their acquisition of Numico in 2007</a:t>
            </a:r>
          </a:p>
          <a:p>
            <a:pPr marL="115887" indent="0">
              <a:buClr>
                <a:srgbClr val="86AA6D"/>
              </a:buClr>
              <a:buNone/>
            </a:pPr>
            <a:endParaRPr lang="en-US" dirty="0" smtClean="0"/>
          </a:p>
          <a:p>
            <a:pPr>
              <a:buFont typeface="Arial" pitchFamily="34" charset="0"/>
              <a:buChar char="▼"/>
            </a:pPr>
            <a:r>
              <a:rPr lang="en-US" dirty="0" smtClean="0"/>
              <a:t>Lost joint venture with Mead Johnson to acquire Pfizer Nutrition/Wyeth in 2012</a:t>
            </a:r>
          </a:p>
          <a:p>
            <a:pPr marL="115887" indent="0">
              <a:buNone/>
            </a:pPr>
            <a:endParaRPr lang="en-US" dirty="0" smtClean="0"/>
          </a:p>
          <a:p>
            <a:pPr>
              <a:buFont typeface="Arial" pitchFamily="34" charset="0"/>
              <a:buChar char="▼"/>
            </a:pPr>
            <a:r>
              <a:rPr lang="en-US" dirty="0" smtClean="0"/>
              <a:t>Untruthful marketing tactics (panic buying in the UK in 2012) breaches intl. standards</a:t>
            </a:r>
          </a:p>
        </p:txBody>
      </p:sp>
      <p:sp>
        <p:nvSpPr>
          <p:cNvPr id="27" name="Text Placeholder 4"/>
          <p:cNvSpPr>
            <a:spLocks noGrp="1"/>
          </p:cNvSpPr>
          <p:nvPr>
            <p:ph type="body" sz="quarter" idx="14"/>
          </p:nvPr>
        </p:nvSpPr>
        <p:spPr>
          <a:xfrm>
            <a:off x="4709004" y="3871686"/>
            <a:ext cx="4206240" cy="2133600"/>
          </a:xfrm>
        </p:spPr>
        <p:txBody>
          <a:bodyPr/>
          <a:lstStyle/>
          <a:p>
            <a:pPr>
              <a:buClr>
                <a:srgbClr val="86AA6D"/>
              </a:buClr>
            </a:pPr>
            <a:r>
              <a:rPr lang="en-US" dirty="0" smtClean="0"/>
              <a:t>Most consumer facing company of the four</a:t>
            </a:r>
          </a:p>
          <a:p>
            <a:pPr>
              <a:buClr>
                <a:srgbClr val="86AA6D"/>
              </a:buClr>
            </a:pPr>
            <a:endParaRPr lang="en-US" dirty="0" smtClean="0"/>
          </a:p>
          <a:p>
            <a:pPr>
              <a:buClr>
                <a:srgbClr val="86AA6D"/>
              </a:buClr>
            </a:pPr>
            <a:r>
              <a:rPr lang="en-US" dirty="0" smtClean="0"/>
              <a:t>First company to launch non-GMO formula</a:t>
            </a:r>
          </a:p>
          <a:p>
            <a:pPr>
              <a:buFont typeface="Arial" pitchFamily="34" charset="0"/>
              <a:buChar char="▼"/>
            </a:pPr>
            <a:endParaRPr lang="en-US" dirty="0" smtClean="0"/>
          </a:p>
          <a:p>
            <a:pPr>
              <a:buFont typeface="Arial" pitchFamily="34" charset="0"/>
              <a:buChar char="▼"/>
            </a:pPr>
            <a:r>
              <a:rPr lang="en-US" dirty="0" smtClean="0"/>
              <a:t>Abbott has a history of settlements related to price fixing since the 1970s</a:t>
            </a:r>
          </a:p>
          <a:p>
            <a:pPr>
              <a:buFont typeface="Arial" pitchFamily="34" charset="0"/>
              <a:buChar char="▼"/>
            </a:pPr>
            <a:endParaRPr lang="en-US" dirty="0" smtClean="0"/>
          </a:p>
          <a:p>
            <a:pPr>
              <a:buFont typeface="Arial" pitchFamily="34" charset="0"/>
              <a:buChar char="▼"/>
            </a:pPr>
            <a:r>
              <a:rPr lang="en-US" dirty="0" smtClean="0"/>
              <a:t>Recall in 2013 due to cases of botulism</a:t>
            </a:r>
          </a:p>
        </p:txBody>
      </p:sp>
      <p:sp>
        <p:nvSpPr>
          <p:cNvPr id="29" name="TextBox 28"/>
          <p:cNvSpPr txBox="1"/>
          <p:nvPr/>
        </p:nvSpPr>
        <p:spPr>
          <a:xfrm>
            <a:off x="3949291" y="6477000"/>
            <a:ext cx="1219200" cy="381000"/>
          </a:xfrm>
          <a:prstGeom prst="rect">
            <a:avLst/>
          </a:prstGeom>
          <a:noFill/>
        </p:spPr>
        <p:txBody>
          <a:bodyPr wrap="square" rtlCol="0">
            <a:spAutoFit/>
          </a:bodyPr>
          <a:lstStyle/>
          <a:p>
            <a:r>
              <a:rPr lang="en-CA" dirty="0" smtClean="0">
                <a:hlinkClick r:id="rId4" action="ppaction://hlinksldjump"/>
              </a:rPr>
              <a:t>Appendix </a:t>
            </a:r>
            <a:endParaRPr lang="en-CA" dirty="0"/>
          </a:p>
        </p:txBody>
      </p:sp>
    </p:spTree>
    <p:extLst>
      <p:ext uri="{BB962C8B-B14F-4D97-AF65-F5344CB8AC3E}">
        <p14:creationId xmlns:p14="http://schemas.microsoft.com/office/powerpoint/2010/main" val="2925314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17962</TotalTime>
  <Words>7316</Words>
  <Application>Microsoft Office PowerPoint</Application>
  <PresentationFormat>On-screen Show (4:3)</PresentationFormat>
  <Paragraphs>1003</Paragraphs>
  <Slides>82</Slides>
  <Notes>28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4" baseType="lpstr">
      <vt:lpstr>Office Theme</vt:lpstr>
      <vt:lpstr>Worksheet</vt:lpstr>
      <vt:lpstr>PowerPoint Presentation</vt:lpstr>
      <vt:lpstr>Executive Summary</vt:lpstr>
      <vt:lpstr>Mead Johnson Share Price Since Inception</vt:lpstr>
      <vt:lpstr>Mead Johnson Nutrition Business Overview </vt:lpstr>
      <vt:lpstr>Competitive Positioning</vt:lpstr>
      <vt:lpstr>Breakdown of Sales for MJN</vt:lpstr>
      <vt:lpstr>Premium Brands</vt:lpstr>
      <vt:lpstr>Biggest Risks of the Big 4</vt:lpstr>
      <vt:lpstr>Competitive Positioning </vt:lpstr>
      <vt:lpstr>Industry Strengths and Risks</vt:lpstr>
      <vt:lpstr>Investment Catalysts &amp; Risks </vt:lpstr>
      <vt:lpstr>Comparable Analysis</vt:lpstr>
      <vt:lpstr>Comparable Analysis Multiples</vt:lpstr>
      <vt:lpstr>Comparable Analysis Margins and Profitability</vt:lpstr>
      <vt:lpstr>Revenue LTM and NTM</vt:lpstr>
      <vt:lpstr>WACC</vt:lpstr>
      <vt:lpstr>DCF - Base</vt:lpstr>
      <vt:lpstr>Projected Free Cash Flows</vt:lpstr>
      <vt:lpstr>Investment Summary</vt:lpstr>
      <vt:lpstr>Q&amp;A</vt:lpstr>
      <vt:lpstr>Revenue - Population Projections</vt:lpstr>
      <vt:lpstr>Revenue Growth Assumptions – Breastfeeding Rates</vt:lpstr>
      <vt:lpstr>Bear, Base, Bull Cases for Population Growth</vt:lpstr>
      <vt:lpstr>Revenue &amp; COGS Assumptions – Global Market </vt:lpstr>
      <vt:lpstr>Revenue Assumptions – Segmented </vt:lpstr>
      <vt:lpstr>Revenue Assumptions Summary – Base &amp; Bear</vt:lpstr>
      <vt:lpstr>Revenue Assumptions Summary – Bull</vt:lpstr>
      <vt:lpstr>EPS Estimate Calculations</vt:lpstr>
      <vt:lpstr>Correlation Matrix</vt:lpstr>
      <vt:lpstr>What is Baby Formula?</vt:lpstr>
      <vt:lpstr>Competitive Positioning </vt:lpstr>
      <vt:lpstr>Industry Strengths and Risks</vt:lpstr>
      <vt:lpstr>Investment Catalysts &amp; Risks </vt:lpstr>
      <vt:lpstr>Enhanced Infant Formula</vt:lpstr>
      <vt:lpstr>1970s Nestle Boycott</vt:lpstr>
      <vt:lpstr>Value at Risk (VaR)</vt:lpstr>
      <vt:lpstr>Synutra Share Price Comparison</vt:lpstr>
      <vt:lpstr>Mead Johnson 2015 Share Price Decline</vt:lpstr>
      <vt:lpstr>Beta</vt:lpstr>
      <vt:lpstr>Comparable Analysis</vt:lpstr>
      <vt:lpstr>Comparable Analysis</vt:lpstr>
      <vt:lpstr>Comparable Analysis</vt:lpstr>
      <vt:lpstr>Comparable Analysis</vt:lpstr>
      <vt:lpstr>DCF - Bear</vt:lpstr>
      <vt:lpstr>DCF - Bull</vt:lpstr>
      <vt:lpstr>WACC - Regression</vt:lpstr>
      <vt:lpstr>WACC - Comps</vt:lpstr>
      <vt:lpstr>WACC - Comps</vt:lpstr>
      <vt:lpstr>DCF Base – FCFF Exit Multiple &amp; Perpetual Growth Method</vt:lpstr>
      <vt:lpstr>DCF Base – Sensitivity Analysis</vt:lpstr>
      <vt:lpstr>DCF Bull – FCFF Exit Multiple &amp; Perpetual Growth Method </vt:lpstr>
      <vt:lpstr>DCF Bull – Sensitivity Analysis</vt:lpstr>
      <vt:lpstr>DCF Bear – FCFF Exit Multiple &amp; Perpetual Growth Method </vt:lpstr>
      <vt:lpstr>DCF Bear – Sensitivity Analysis</vt:lpstr>
      <vt:lpstr>Profitability Analysis and EPS Estimates</vt:lpstr>
      <vt:lpstr>Financing – Capital Structure and Payout</vt:lpstr>
      <vt:lpstr>Corporate Ownership</vt:lpstr>
      <vt:lpstr>Management</vt:lpstr>
      <vt:lpstr>Insider Trading</vt:lpstr>
      <vt:lpstr>Football Field Metrics</vt:lpstr>
      <vt:lpstr>Baby Formula and Baby Food Sales Growth</vt:lpstr>
      <vt:lpstr>Store Formats Sales</vt:lpstr>
      <vt:lpstr>Marketing Avenues</vt:lpstr>
      <vt:lpstr>Most Important Selling Attributes</vt:lpstr>
      <vt:lpstr>Price as a Factor</vt:lpstr>
      <vt:lpstr>Drivers for Switching Brands</vt:lpstr>
      <vt:lpstr>Short Interest</vt:lpstr>
      <vt:lpstr>Mead Johnson Nutrition Other Metrics</vt:lpstr>
      <vt:lpstr>Mead Johnson Nutrition Historical EV/EBITDA</vt:lpstr>
      <vt:lpstr>Mead Johnson Nutrition Historical P/E</vt:lpstr>
      <vt:lpstr>Mead Johnson’s YoY Sales - Asia</vt:lpstr>
      <vt:lpstr>Mead Johnson’s YoY Sales – Americas and Europe</vt:lpstr>
      <vt:lpstr>Mead Johnson’s Sales by Product and CF Statement</vt:lpstr>
      <vt:lpstr>2015 Repurchase Authorization</vt:lpstr>
      <vt:lpstr>Repurchase Plan’s Affect on Credit Rating</vt:lpstr>
      <vt:lpstr>Inventories and Debt Breakdown</vt:lpstr>
      <vt:lpstr>Hedging Activity</vt:lpstr>
      <vt:lpstr>Mead Johnson’s Manufacturing Facilities</vt:lpstr>
      <vt:lpstr>2008 Chinese Milk Scandal</vt:lpstr>
      <vt:lpstr>Historical DPS and Dividend Yield</vt:lpstr>
      <vt:lpstr>Hold – Mead Johnson Nutrition (NYSE: MJN)</vt:lpstr>
      <vt:lpstr>Appendix Map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Chen</dc:creator>
  <cp:lastModifiedBy>Valay Shah</cp:lastModifiedBy>
  <cp:revision>614</cp:revision>
  <dcterms:created xsi:type="dcterms:W3CDTF">2006-08-16T00:00:00Z</dcterms:created>
  <dcterms:modified xsi:type="dcterms:W3CDTF">2016-03-22T21:31:41Z</dcterms:modified>
</cp:coreProperties>
</file>